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6" r:id="rId5"/>
    <p:sldMasterId id="2147483675" r:id="rId6"/>
  </p:sldMasterIdLst>
  <p:notesMasterIdLst>
    <p:notesMasterId r:id="rId23"/>
  </p:notesMasterIdLst>
  <p:sldIdLst>
    <p:sldId id="5452" r:id="rId7"/>
    <p:sldId id="5311" r:id="rId8"/>
    <p:sldId id="5343" r:id="rId9"/>
    <p:sldId id="5434" r:id="rId10"/>
    <p:sldId id="5419" r:id="rId11"/>
    <p:sldId id="5417" r:id="rId12"/>
    <p:sldId id="3703" r:id="rId13"/>
    <p:sldId id="5444" r:id="rId14"/>
    <p:sldId id="5449" r:id="rId15"/>
    <p:sldId id="5450" r:id="rId16"/>
    <p:sldId id="5445" r:id="rId17"/>
    <p:sldId id="5439" r:id="rId18"/>
    <p:sldId id="5446" r:id="rId19"/>
    <p:sldId id="5443" r:id="rId20"/>
    <p:sldId id="5451" r:id="rId21"/>
    <p:sldId id="5344"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id="{EA0BA0C6-73B0-4E99-ADE9-D33809DA772D}">
          <p14:sldIdLst>
            <p14:sldId id="5452"/>
            <p14:sldId id="5311"/>
            <p14:sldId id="5343"/>
            <p14:sldId id="5434"/>
            <p14:sldId id="5419"/>
            <p14:sldId id="5417"/>
            <p14:sldId id="3703"/>
            <p14:sldId id="5444"/>
            <p14:sldId id="5449"/>
            <p14:sldId id="5450"/>
            <p14:sldId id="5445"/>
            <p14:sldId id="5439"/>
            <p14:sldId id="5446"/>
            <p14:sldId id="5443"/>
            <p14:sldId id="5451"/>
            <p14:sldId id="5344"/>
          </p14:sldIdLst>
        </p14:section>
      </p14:sectionLst>
    </p:ext>
    <p:ext uri="{EFAFB233-063F-42B5-8137-9DF3F51BA10A}">
      <p15:sldGuideLst xmlns:p15="http://schemas.microsoft.com/office/powerpoint/2012/main">
        <p15:guide id="1" orient="horz" pos="3521" userDrawn="1">
          <p15:clr>
            <a:srgbClr val="A4A3A4"/>
          </p15:clr>
        </p15:guide>
        <p15:guide id="3" pos="3840">
          <p15:clr>
            <a:srgbClr val="A4A3A4"/>
          </p15:clr>
        </p15:guide>
        <p15:guide id="4" orient="horz" pos="295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6D2C47-CE3F-5AB7-C582-258DA2F3C7AE}" name="Jiaxi He" initials="JH" userId="S::jhe@aci.aero::bd61289a-4254-4904-8949-d6dd6319d47f" providerId="AD"/>
  <p188:author id="{8EF855C4-D28A-5649-3151-B75DAB459B2E}" name="Adam Zampini" initials="AZ" userId="S::azampini@aci.aero::9054eb08-a976-4abf-9c89-2456b2700e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B"/>
    <a:srgbClr val="5692C9"/>
    <a:srgbClr val="5B6672"/>
    <a:srgbClr val="161F2B"/>
    <a:srgbClr val="F2F2F2"/>
    <a:srgbClr val="003A8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54521" autoAdjust="0"/>
  </p:normalViewPr>
  <p:slideViewPr>
    <p:cSldViewPr snapToGrid="0" showGuides="1">
      <p:cViewPr varScale="1">
        <p:scale>
          <a:sx n="22" d="100"/>
          <a:sy n="22" d="100"/>
        </p:scale>
        <p:origin x="1116" y="30"/>
      </p:cViewPr>
      <p:guideLst>
        <p:guide orient="horz" pos="3521"/>
        <p:guide pos="3840"/>
        <p:guide orient="horz" pos="29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E8246-F3D1-41E0-A01D-224EAE08506C}" type="datetimeFigureOut">
              <a:rPr lang="zh-CN" altLang="en-US" smtClean="0"/>
              <a:t>2023/11/10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9AF44-AC88-465F-A6A3-6F34CB0CAD49}" type="slidenum">
              <a:rPr lang="zh-CN" altLang="en-US" smtClean="0"/>
              <a:t>‹N›</a:t>
            </a:fld>
            <a:endParaRPr lang="zh-CN" altLang="en-US"/>
          </a:p>
        </p:txBody>
      </p:sp>
    </p:spTree>
    <p:extLst>
      <p:ext uri="{BB962C8B-B14F-4D97-AF65-F5344CB8AC3E}">
        <p14:creationId xmlns:p14="http://schemas.microsoft.com/office/powerpoint/2010/main" val="162538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ciworldmtl.sharepoint.com/:b:/r/sites/acigateway-communication-marketing/MarCom%20Library/Publications%20Library/Future%20Trends/OliverWyman%20ACI%20Ministry%20Tourism%20SaudiArabia%20The%20Evolution%20of%20Airports-A%20Flight%20Path%20to%202050%20EN%202023/OliverWyman%20ACI%20Ministry%20of%20Tourism%20SaudiArabia%20The%20Evolution%20of%20Airports-A%20Flight%20Path%20to%202050%20EN%202023.pdf?csf=1&amp;web=1&amp;e=GMiAm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ci.aero/"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internationalairportreview.com/news/110966/cyber-security-aci-world-aisac/"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233DF-6D1D-4C31-9103-D86E51F1F710}" type="slidenum">
              <a:rPr lang="en-CA" smtClean="0"/>
              <a:t>2</a:t>
            </a:fld>
            <a:endParaRPr lang="en-CA"/>
          </a:p>
        </p:txBody>
      </p:sp>
    </p:spTree>
    <p:extLst>
      <p:ext uri="{BB962C8B-B14F-4D97-AF65-F5344CB8AC3E}">
        <p14:creationId xmlns:p14="http://schemas.microsoft.com/office/powerpoint/2010/main" val="1159156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dirty="0">
                <a:solidFill>
                  <a:srgbClr val="555555"/>
                </a:solidFill>
                <a:effectLst/>
                <a:latin typeface="Georgia" panose="02040502050405020303" pitchFamily="18" charset="0"/>
              </a:rPr>
              <a:t>The Smart Data Hub handbook represents a significant milestone in the journey towards optimizing the power of data in the aviation industry. This holistic resource provides a roadmap for the airport industry and its stakeholders to connect, share data and make informed decisions.</a:t>
            </a:r>
          </a:p>
          <a:p>
            <a:pPr algn="l"/>
            <a:endParaRPr lang="en-CA" b="0" i="0" dirty="0">
              <a:solidFill>
                <a:srgbClr val="555555"/>
              </a:solidFill>
              <a:effectLst/>
              <a:latin typeface="Georgia" panose="02040502050405020303" pitchFamily="18" charset="0"/>
            </a:endParaRPr>
          </a:p>
          <a:p>
            <a:pPr algn="l"/>
            <a:r>
              <a:rPr lang="en-CA" b="0" i="0" dirty="0">
                <a:solidFill>
                  <a:srgbClr val="555555"/>
                </a:solidFill>
                <a:effectLst/>
                <a:latin typeface="Georgia" panose="02040502050405020303" pitchFamily="18" charset="0"/>
              </a:rPr>
              <a:t>The key benefits of adopting a Smart Data Hub approach are as follows:</a:t>
            </a:r>
          </a:p>
          <a:p>
            <a:pPr marL="171450" indent="-171450" algn="l">
              <a:buFont typeface="Arial" panose="020B0604020202020204" pitchFamily="34" charset="0"/>
              <a:buChar char="•"/>
            </a:pPr>
            <a:r>
              <a:rPr lang="en-CA" b="0" i="0" dirty="0">
                <a:solidFill>
                  <a:srgbClr val="555555"/>
                </a:solidFill>
                <a:effectLst/>
                <a:latin typeface="Georgia" panose="02040502050405020303" pitchFamily="18" charset="0"/>
              </a:rPr>
              <a:t>Enhanced Connectivity: The Smart Data Hub enables seamless data integration among all airport stakeholders, empowering them to collaborate and drive operational improvements.</a:t>
            </a:r>
          </a:p>
          <a:p>
            <a:pPr marL="171450" indent="-171450" algn="l">
              <a:buFont typeface="Arial" panose="020B0604020202020204" pitchFamily="34" charset="0"/>
              <a:buChar char="•"/>
            </a:pPr>
            <a:r>
              <a:rPr lang="en-CA" b="0" i="0" dirty="0">
                <a:solidFill>
                  <a:srgbClr val="555555"/>
                </a:solidFill>
                <a:effectLst/>
                <a:latin typeface="Georgia" panose="02040502050405020303" pitchFamily="18" charset="0"/>
              </a:rPr>
              <a:t>Flexibility and Scalability: Designed to meet the evolving needs of airports, the Smart Data Hub is adaptable and scalable, ensuring its continued effectiveness as data requirements expand.</a:t>
            </a:r>
          </a:p>
          <a:p>
            <a:pPr marL="171450" indent="-171450" algn="l">
              <a:buFont typeface="Arial" panose="020B0604020202020204" pitchFamily="34" charset="0"/>
              <a:buChar char="•"/>
            </a:pPr>
            <a:r>
              <a:rPr lang="en-CA" b="0" i="0" dirty="0">
                <a:solidFill>
                  <a:srgbClr val="555555"/>
                </a:solidFill>
                <a:effectLst/>
                <a:latin typeface="Georgia" panose="02040502050405020303" pitchFamily="18" charset="0"/>
              </a:rPr>
              <a:t>Actionable Insights: By leveraging the Smart Data Hub, airports can derive meaningful insights into airport performance and key drivers, enabling data-driven decision-making.</a:t>
            </a:r>
          </a:p>
          <a:p>
            <a:pPr marL="171450" indent="-171450" algn="l">
              <a:buFont typeface="Arial" panose="020B0604020202020204" pitchFamily="34" charset="0"/>
              <a:buChar char="•"/>
            </a:pPr>
            <a:r>
              <a:rPr lang="en-CA" b="0" i="0" dirty="0">
                <a:solidFill>
                  <a:srgbClr val="555555"/>
                </a:solidFill>
                <a:effectLst/>
                <a:latin typeface="Georgia" panose="02040502050405020303" pitchFamily="18" charset="0"/>
              </a:rPr>
              <a:t>Data Maturity Assessment: The whitepaper includes a data maturity self-assessment tool, helping airports gauge their progress in becoming data pioneers and identifying areas for improvement.</a:t>
            </a:r>
          </a:p>
          <a:p>
            <a:endParaRPr lang="en-CA" dirty="0"/>
          </a:p>
        </p:txBody>
      </p:sp>
      <p:sp>
        <p:nvSpPr>
          <p:cNvPr id="4" name="Slide Number Placeholder 3"/>
          <p:cNvSpPr>
            <a:spLocks noGrp="1"/>
          </p:cNvSpPr>
          <p:nvPr>
            <p:ph type="sldNum" sz="quarter" idx="5"/>
          </p:nvPr>
        </p:nvSpPr>
        <p:spPr/>
        <p:txBody>
          <a:bodyPr/>
          <a:lstStyle/>
          <a:p>
            <a:fld id="{1849AF44-AC88-465F-A6A3-6F34CB0CAD49}" type="slidenum">
              <a:rPr lang="zh-CN" altLang="en-US" smtClean="0"/>
              <a:t>13</a:t>
            </a:fld>
            <a:endParaRPr lang="zh-CN" altLang="en-US"/>
          </a:p>
        </p:txBody>
      </p:sp>
    </p:spTree>
    <p:extLst>
      <p:ext uri="{BB962C8B-B14F-4D97-AF65-F5344CB8AC3E}">
        <p14:creationId xmlns:p14="http://schemas.microsoft.com/office/powerpoint/2010/main" val="346535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49AF44-AC88-465F-A6A3-6F34CB0CAD49}" type="slidenum">
              <a:rPr lang="zh-CN" altLang="en-US" smtClean="0"/>
              <a:t>14</a:t>
            </a:fld>
            <a:endParaRPr lang="zh-CN" altLang="en-US"/>
          </a:p>
        </p:txBody>
      </p:sp>
    </p:spTree>
    <p:extLst>
      <p:ext uri="{BB962C8B-B14F-4D97-AF65-F5344CB8AC3E}">
        <p14:creationId xmlns:p14="http://schemas.microsoft.com/office/powerpoint/2010/main" val="2170095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77797E"/>
                </a:solidFill>
                <a:effectLst/>
                <a:latin typeface="Nunito Sans" pitchFamily="2" charset="0"/>
              </a:rPr>
              <a:t>Join the creative and dynamic think tank reflecting the latest trends, original takes, and advancements in technology.</a:t>
            </a:r>
          </a:p>
          <a:p>
            <a:endParaRPr lang="en-CA" b="0" i="0" dirty="0">
              <a:solidFill>
                <a:srgbClr val="77797E"/>
              </a:solidFill>
              <a:effectLst/>
              <a:latin typeface="Nunito Sans" pitchFamily="2" charset="0"/>
            </a:endParaRPr>
          </a:p>
          <a:p>
            <a:pPr algn="l" fontAlgn="base"/>
            <a:r>
              <a:rPr lang="en-CA" b="0" i="0" dirty="0">
                <a:solidFill>
                  <a:srgbClr val="000000"/>
                </a:solidFill>
                <a:effectLst/>
                <a:latin typeface="HelveticaNeueWeb"/>
              </a:rPr>
              <a:t>Airports are always striving to reinvent themselves in every aspect, ranging from operations to technology and business to strategy, and innovation is the driving force behind this transformation. In line with this dynamic environment, </a:t>
            </a:r>
            <a:r>
              <a:rPr lang="en-CA" b="1" i="0" dirty="0">
                <a:solidFill>
                  <a:srgbClr val="147CF5"/>
                </a:solidFill>
                <a:effectLst/>
                <a:latin typeface="HelveticaNeueWeb"/>
              </a:rPr>
              <a:t>Airports Innovate</a:t>
            </a:r>
            <a:r>
              <a:rPr lang="en-CA" b="0" i="0" dirty="0">
                <a:solidFill>
                  <a:srgbClr val="000000"/>
                </a:solidFill>
                <a:effectLst/>
                <a:latin typeface="HelveticaNeueWeb"/>
              </a:rPr>
              <a:t> is curated as premier global event that captures the remarkable innovations that is transforming the future of air travel. </a:t>
            </a:r>
            <a:endParaRPr lang="en-CA" b="0" i="0" dirty="0">
              <a:solidFill>
                <a:srgbClr val="444444"/>
              </a:solidFill>
              <a:effectLst/>
              <a:latin typeface="HelveticaNeueWeb"/>
            </a:endParaRPr>
          </a:p>
          <a:p>
            <a:pPr algn="l" fontAlgn="base"/>
            <a:endParaRPr lang="en-CA" b="0" i="0" dirty="0">
              <a:solidFill>
                <a:srgbClr val="444444"/>
              </a:solidFill>
              <a:effectLst/>
              <a:latin typeface="HelveticaNeueWeb"/>
            </a:endParaRPr>
          </a:p>
          <a:p>
            <a:pPr algn="l" fontAlgn="base"/>
            <a:r>
              <a:rPr lang="en-CA" b="0" i="0" dirty="0">
                <a:solidFill>
                  <a:srgbClr val="000000"/>
                </a:solidFill>
                <a:effectLst/>
                <a:latin typeface="HelveticaNeueWeb"/>
              </a:rPr>
              <a:t>Airports Innovate seeks out-of-the-box ideas by providing a platform for game-changers, innovators, start-ups and finest tech minds to demonstrate their disruptive ideas and solutions that have the potential to shape the future of airports. </a:t>
            </a:r>
            <a:endParaRPr lang="en-CA" b="0" i="0" dirty="0">
              <a:solidFill>
                <a:srgbClr val="444444"/>
              </a:solidFill>
              <a:effectLst/>
              <a:latin typeface="HelveticaNeueWeb"/>
            </a:endParaRPr>
          </a:p>
          <a:p>
            <a:endParaRPr lang="en-CA" dirty="0"/>
          </a:p>
        </p:txBody>
      </p:sp>
      <p:sp>
        <p:nvSpPr>
          <p:cNvPr id="4" name="Slide Number Placeholder 3"/>
          <p:cNvSpPr>
            <a:spLocks noGrp="1"/>
          </p:cNvSpPr>
          <p:nvPr>
            <p:ph type="sldNum" sz="quarter" idx="5"/>
          </p:nvPr>
        </p:nvSpPr>
        <p:spPr/>
        <p:txBody>
          <a:bodyPr/>
          <a:lstStyle/>
          <a:p>
            <a:fld id="{1849AF44-AC88-465F-A6A3-6F34CB0CAD49}" type="slidenum">
              <a:rPr lang="zh-CN" altLang="en-US" smtClean="0"/>
              <a:t>15</a:t>
            </a:fld>
            <a:endParaRPr lang="zh-CN" altLang="en-US"/>
          </a:p>
        </p:txBody>
      </p:sp>
    </p:spTree>
    <p:extLst>
      <p:ext uri="{BB962C8B-B14F-4D97-AF65-F5344CB8AC3E}">
        <p14:creationId xmlns:p14="http://schemas.microsoft.com/office/powerpoint/2010/main" val="335738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E687BC2-D8CE-464E-B4BC-7EA53F48A849}" type="slidenum">
              <a:rPr lang="en-US" smtClean="0"/>
              <a:t>3</a:t>
            </a:fld>
            <a:endParaRPr lang="en-US"/>
          </a:p>
        </p:txBody>
      </p:sp>
    </p:spTree>
    <p:extLst>
      <p:ext uri="{BB962C8B-B14F-4D97-AF65-F5344CB8AC3E}">
        <p14:creationId xmlns:p14="http://schemas.microsoft.com/office/powerpoint/2010/main" val="131870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to IT and Security, mention the Standing Committees</a:t>
            </a:r>
            <a:endParaRPr lang="en-CA" dirty="0"/>
          </a:p>
        </p:txBody>
      </p:sp>
      <p:sp>
        <p:nvSpPr>
          <p:cNvPr id="4" name="Slide Number Placeholder 3"/>
          <p:cNvSpPr>
            <a:spLocks noGrp="1"/>
          </p:cNvSpPr>
          <p:nvPr>
            <p:ph type="sldNum" sz="quarter" idx="5"/>
          </p:nvPr>
        </p:nvSpPr>
        <p:spPr/>
        <p:txBody>
          <a:bodyPr/>
          <a:lstStyle/>
          <a:p>
            <a:fld id="{1849AF44-AC88-465F-A6A3-6F34CB0CAD49}" type="slidenum">
              <a:rPr lang="zh-CN" altLang="en-US" smtClean="0"/>
              <a:t>6</a:t>
            </a:fld>
            <a:endParaRPr lang="zh-CN" altLang="en-US"/>
          </a:p>
        </p:txBody>
      </p:sp>
    </p:spTree>
    <p:extLst>
      <p:ext uri="{BB962C8B-B14F-4D97-AF65-F5344CB8AC3E}">
        <p14:creationId xmlns:p14="http://schemas.microsoft.com/office/powerpoint/2010/main" val="171680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dirty="0" err="1">
                <a:hlinkClick r:id="rId3"/>
              </a:rPr>
              <a:t>OliverWyman</a:t>
            </a:r>
            <a:r>
              <a:rPr lang="en-CA" sz="2800" dirty="0">
                <a:hlinkClick r:id="rId3"/>
              </a:rPr>
              <a:t> ACI Ministry of Tourism </a:t>
            </a:r>
            <a:r>
              <a:rPr lang="en-CA" sz="2800" dirty="0" err="1">
                <a:hlinkClick r:id="rId3"/>
              </a:rPr>
              <a:t>SaudiArabia</a:t>
            </a:r>
            <a:r>
              <a:rPr lang="en-CA" sz="2800" dirty="0">
                <a:hlinkClick r:id="rId3"/>
              </a:rPr>
              <a:t> The Evolution of Airports-A Flight Path to 2050 EN 2023.pdf</a:t>
            </a:r>
            <a:endParaRPr lang="en-CA"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baseline="0" dirty="0">
                <a:solidFill>
                  <a:srgbClr val="000000"/>
                </a:solidFill>
                <a:latin typeface="Calibri" panose="020F0502020204030204" pitchFamily="34" charset="0"/>
              </a:rPr>
              <a:t>Apart from demographic change and evolving expectations of today’s workforce, as well as increasing focus on environmental </a:t>
            </a:r>
            <a:r>
              <a:rPr lang="en-CA" sz="1800" b="0" i="0" u="none" strike="noStrike" baseline="0" dirty="0" err="1">
                <a:solidFill>
                  <a:srgbClr val="000000"/>
                </a:solidFill>
                <a:latin typeface="Calibri" panose="020F0502020204030204" pitchFamily="34" charset="0"/>
              </a:rPr>
              <a:t>sustainabililty</a:t>
            </a:r>
            <a:r>
              <a:rPr lang="en-CA" sz="1800" b="0" i="0" u="none" strike="noStrike" baseline="0" dirty="0">
                <a:solidFill>
                  <a:srgbClr val="000000"/>
                </a:solidFill>
                <a:latin typeface="Calibri" panose="020F0502020204030204" pitchFamily="34" charset="0"/>
              </a:rPr>
              <a:t>, automation and digital transformation is already playing a pivotal role in the future of airports. Use of innovation, technology and digital transformation - airport apps, QR codes, scanning bar codes, touchless interactions at the airport have all been useful and make work more efficient. New jobs can be created as a result of innovation. </a:t>
            </a:r>
          </a:p>
          <a:p>
            <a:endParaRPr lang="en-CA" sz="1800" b="0" i="0" u="none" strike="noStrike" baseline="0" dirty="0">
              <a:solidFill>
                <a:srgbClr val="000000"/>
              </a:solidFill>
              <a:latin typeface="Calibri" panose="020F0502020204030204" pitchFamily="34" charset="0"/>
            </a:endParaRPr>
          </a:p>
          <a:p>
            <a:r>
              <a:rPr lang="en-CA" sz="1800" b="0" i="0" u="none" strike="noStrike" baseline="0" dirty="0">
                <a:solidFill>
                  <a:srgbClr val="000000"/>
                </a:solidFill>
                <a:latin typeface="Calibri" panose="020F0502020204030204" pitchFamily="34" charset="0"/>
              </a:rPr>
              <a:t>Such transformations open up other critical areas of concern, particularly in terms of cybersecurity and accessibility of data in the digital world. </a:t>
            </a:r>
          </a:p>
          <a:p>
            <a:endParaRPr lang="en-CA" dirty="0"/>
          </a:p>
          <a:p>
            <a:endParaRPr lang="en-CA" dirty="0"/>
          </a:p>
        </p:txBody>
      </p:sp>
      <p:sp>
        <p:nvSpPr>
          <p:cNvPr id="4" name="Slide Number Placeholder 3"/>
          <p:cNvSpPr>
            <a:spLocks noGrp="1"/>
          </p:cNvSpPr>
          <p:nvPr>
            <p:ph type="sldNum" sz="quarter" idx="5"/>
          </p:nvPr>
        </p:nvSpPr>
        <p:spPr/>
        <p:txBody>
          <a:bodyPr/>
          <a:lstStyle/>
          <a:p>
            <a:fld id="{2051E201-A284-8B4A-A089-8355D7D6FFF8}" type="slidenum">
              <a:rPr lang="en-US" smtClean="0"/>
              <a:t>7</a:t>
            </a:fld>
            <a:endParaRPr lang="en-US"/>
          </a:p>
        </p:txBody>
      </p:sp>
    </p:spTree>
    <p:extLst>
      <p:ext uri="{BB962C8B-B14F-4D97-AF65-F5344CB8AC3E}">
        <p14:creationId xmlns:p14="http://schemas.microsoft.com/office/powerpoint/2010/main" val="258832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aci.aero/wp-content/uploads/2023/06/WAGA_BCN_2023_Resolution_4_v3.pdf?_cldee=w4pg-hCzlhb-sOHJRWzyRz1gGGnhikjCHwnjIr3v6pbAP7aTpNDv5qRlXXgrVMD6&amp;recipientid=contact-b111cb5fe673ec118943000d3ae8e8b1-6a51a5708b464682b7403c3666603c83&amp;esid=229685b9-a66e-ee11-8179-0022483ddf55</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E687BC2-D8CE-464E-B4BC-7EA53F48A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94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Arial" panose="020B0604020202020204" pitchFamily="34" charset="0"/>
                <a:ea typeface="Calibri" panose="020F0502020204030204" pitchFamily="34" charset="0"/>
              </a:rPr>
              <a:t>ACI's peer-assessed excellence program designed to assist airports of all sizes in undertaking a </a:t>
            </a:r>
            <a:r>
              <a:rPr lang="en-CA" sz="1800" b="1" dirty="0">
                <a:solidFill>
                  <a:srgbClr val="000000"/>
                </a:solidFill>
                <a:effectLst/>
                <a:latin typeface="Arial" panose="020B0604020202020204" pitchFamily="34" charset="0"/>
                <a:ea typeface="Calibri" panose="020F0502020204030204" pitchFamily="34" charset="0"/>
              </a:rPr>
              <a:t>comprehensive assessment of their cybersecurity landscape.</a:t>
            </a:r>
            <a:endParaRPr lang="en-CA" sz="1800" b="1" dirty="0">
              <a:solidFill>
                <a:srgbClr val="000000"/>
              </a:solidFill>
              <a:effectLst/>
              <a:latin typeface="Calibri" panose="020F0502020204030204" pitchFamily="34" charset="0"/>
              <a:ea typeface="Calibri" panose="020F0502020204030204" pitchFamily="34" charset="0"/>
            </a:endParaRPr>
          </a:p>
          <a:p>
            <a:pPr algn="l"/>
            <a:endParaRPr lang="en-CA" sz="1800" dirty="0">
              <a:effectLst/>
              <a:latin typeface="Calibri" panose="020F0502020204030204" pitchFamily="34" charset="0"/>
              <a:ea typeface="Calibri" panose="020F0502020204030204" pitchFamily="34" charset="0"/>
            </a:endParaRPr>
          </a:p>
          <a:p>
            <a:pPr algn="l"/>
            <a:r>
              <a:rPr lang="en-CA" sz="1800" dirty="0">
                <a:effectLst/>
                <a:latin typeface="Calibri" panose="020F0502020204030204" pitchFamily="34" charset="0"/>
                <a:ea typeface="Calibri" panose="020F0502020204030204" pitchFamily="34" charset="0"/>
              </a:rPr>
              <a:t>Launched at the recent </a:t>
            </a:r>
          </a:p>
          <a:p>
            <a:r>
              <a:rPr lang="en-CA" sz="1800" b="1" dirty="0">
                <a:solidFill>
                  <a:srgbClr val="0067A5"/>
                </a:solidFill>
                <a:effectLst/>
                <a:latin typeface="Arial" panose="020B0604020202020204" pitchFamily="34" charset="0"/>
                <a:ea typeface="Calibri" panose="020F0502020204030204" pitchFamily="34" charset="0"/>
              </a:rPr>
              <a:t>Key Benefits of APEX Cybersecurity Assessment:</a:t>
            </a:r>
            <a:endParaRPr lang="en-CA" sz="18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CA" sz="1800" b="1" dirty="0">
                <a:solidFill>
                  <a:srgbClr val="000000"/>
                </a:solidFill>
                <a:effectLst/>
                <a:latin typeface="Arial" panose="020B0604020202020204" pitchFamily="34" charset="0"/>
                <a:ea typeface="Times New Roman" panose="02020603050405020304" pitchFamily="18" charset="0"/>
              </a:rPr>
              <a:t>Global Standards Alignment: </a:t>
            </a:r>
            <a:r>
              <a:rPr lang="en-CA" sz="1800" dirty="0">
                <a:solidFill>
                  <a:srgbClr val="000000"/>
                </a:solidFill>
                <a:effectLst/>
                <a:latin typeface="Arial" panose="020B0604020202020204" pitchFamily="34" charset="0"/>
                <a:ea typeface="Times New Roman" panose="02020603050405020304" pitchFamily="18" charset="0"/>
              </a:rPr>
              <a:t>Harmonize with established standards and frameworks. </a:t>
            </a:r>
            <a:endParaRPr lang="en-CA" sz="1800" dirty="0">
              <a:solidFill>
                <a:srgbClr val="000000"/>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CA" sz="1800" b="1" dirty="0">
                <a:solidFill>
                  <a:srgbClr val="000000"/>
                </a:solidFill>
                <a:effectLst/>
                <a:latin typeface="Arial" panose="020B0604020202020204" pitchFamily="34" charset="0"/>
                <a:ea typeface="Times New Roman" panose="02020603050405020304" pitchFamily="18" charset="0"/>
              </a:rPr>
              <a:t>In-depth Analysis &amp; Control Evaluation: </a:t>
            </a:r>
            <a:r>
              <a:rPr lang="en-CA" sz="1800" dirty="0">
                <a:solidFill>
                  <a:srgbClr val="000000"/>
                </a:solidFill>
                <a:effectLst/>
                <a:latin typeface="Arial" panose="020B0604020202020204" pitchFamily="34" charset="0"/>
                <a:ea typeface="Times New Roman" panose="02020603050405020304" pitchFamily="18" charset="0"/>
              </a:rPr>
              <a:t>A holistic assessment of your airport's cyber ecosystem, across all aspects of operations.</a:t>
            </a:r>
            <a:endParaRPr lang="en-CA" sz="1800" dirty="0">
              <a:solidFill>
                <a:srgbClr val="000000"/>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CA" sz="1800" b="1" dirty="0">
                <a:solidFill>
                  <a:srgbClr val="000000"/>
                </a:solidFill>
                <a:effectLst/>
                <a:latin typeface="Arial" panose="020B0604020202020204" pitchFamily="34" charset="0"/>
                <a:ea typeface="Times New Roman" panose="02020603050405020304" pitchFamily="18" charset="0"/>
              </a:rPr>
              <a:t>Risk Assessment &amp; Vulnerability Identification: </a:t>
            </a:r>
            <a:r>
              <a:rPr lang="en-CA" sz="1800" dirty="0">
                <a:solidFill>
                  <a:srgbClr val="000000"/>
                </a:solidFill>
                <a:effectLst/>
                <a:latin typeface="Arial" panose="020B0604020202020204" pitchFamily="34" charset="0"/>
                <a:ea typeface="Times New Roman" panose="02020603050405020304" pitchFamily="18" charset="0"/>
              </a:rPr>
              <a:t>Gain insights into risk management methodologies.</a:t>
            </a:r>
            <a:endParaRPr lang="en-CA" sz="1800" dirty="0">
              <a:solidFill>
                <a:srgbClr val="000000"/>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CA" sz="1800" b="1" dirty="0">
                <a:solidFill>
                  <a:srgbClr val="000000"/>
                </a:solidFill>
                <a:effectLst/>
                <a:latin typeface="Arial" panose="020B0604020202020204" pitchFamily="34" charset="0"/>
                <a:ea typeface="Times New Roman" panose="02020603050405020304" pitchFamily="18" charset="0"/>
              </a:rPr>
              <a:t>Functional Framework &amp; Policy Review: </a:t>
            </a:r>
            <a:r>
              <a:rPr lang="en-CA" sz="1800" dirty="0">
                <a:solidFill>
                  <a:srgbClr val="000000"/>
                </a:solidFill>
                <a:effectLst/>
                <a:latin typeface="Arial" panose="020B0604020202020204" pitchFamily="34" charset="0"/>
                <a:ea typeface="Times New Roman" panose="02020603050405020304" pitchFamily="18" charset="0"/>
              </a:rPr>
              <a:t>Enhance existing security policies and procedures to meet industry standards.</a:t>
            </a:r>
            <a:endParaRPr lang="en-CA" sz="1800" dirty="0">
              <a:solidFill>
                <a:srgbClr val="000000"/>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CA" sz="1800" b="1" dirty="0">
                <a:solidFill>
                  <a:srgbClr val="000000"/>
                </a:solidFill>
                <a:effectLst/>
                <a:latin typeface="Arial" panose="020B0604020202020204" pitchFamily="34" charset="0"/>
                <a:ea typeface="Times New Roman" panose="02020603050405020304" pitchFamily="18" charset="0"/>
              </a:rPr>
              <a:t>Mitigate Cost Impact:</a:t>
            </a:r>
            <a:r>
              <a:rPr lang="en-CA" sz="1800" dirty="0">
                <a:solidFill>
                  <a:srgbClr val="000000"/>
                </a:solidFill>
                <a:effectLst/>
                <a:latin typeface="Arial" panose="020B0604020202020204" pitchFamily="34" charset="0"/>
                <a:ea typeface="Times New Roman" panose="02020603050405020304" pitchFamily="18" charset="0"/>
              </a:rPr>
              <a:t> Reduce potential significant costs resulting from major operational disruptions.</a:t>
            </a:r>
            <a:endParaRPr lang="en-CA" sz="1800" dirty="0">
              <a:solidFill>
                <a:srgbClr val="000000"/>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CA" sz="1800" b="1" dirty="0">
                <a:solidFill>
                  <a:srgbClr val="000000"/>
                </a:solidFill>
                <a:effectLst/>
                <a:latin typeface="Arial" panose="020B0604020202020204" pitchFamily="34" charset="0"/>
                <a:ea typeface="Times New Roman" panose="02020603050405020304" pitchFamily="18" charset="0"/>
              </a:rPr>
              <a:t>Tailored to Airports: </a:t>
            </a:r>
            <a:r>
              <a:rPr lang="en-CA" sz="1800" dirty="0">
                <a:solidFill>
                  <a:srgbClr val="000000"/>
                </a:solidFill>
                <a:effectLst/>
                <a:latin typeface="Arial" panose="020B0604020202020204" pitchFamily="34" charset="0"/>
                <a:ea typeface="Times New Roman" panose="02020603050405020304" pitchFamily="18" charset="0"/>
              </a:rPr>
              <a:t>Address unique aviation challenges with a program specifically crafted to foster security and resilience.</a:t>
            </a:r>
            <a:endParaRPr lang="en-CA" sz="1800" dirty="0">
              <a:solidFill>
                <a:srgbClr val="000000"/>
              </a:solidFill>
              <a:effectLst/>
              <a:latin typeface="Calibri" panose="020F0502020204030204" pitchFamily="34" charset="0"/>
              <a:ea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E687BC2-D8CE-464E-B4BC-7EA53F48A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528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https://blog.aci.aero/10-myths-about-cybersecurity-at-airports/ </a:t>
            </a:r>
          </a:p>
          <a:p>
            <a:endParaRPr lang="en-CA" dirty="0"/>
          </a:p>
          <a:p>
            <a:r>
              <a:rPr lang="en-CA" dirty="0"/>
              <a:t>One of 6 standing committees that gives guidance to the ACI World Governing Board in terms of technical expertise and policy development to protect airport interests in the aviation </a:t>
            </a:r>
            <a:r>
              <a:rPr lang="en-CA" dirty="0" err="1"/>
              <a:t>exosystem</a:t>
            </a:r>
            <a:r>
              <a:rPr lang="en-CA" dirty="0"/>
              <a:t>.</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E687BC2-D8CE-464E-B4BC-7EA53F48A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92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333333"/>
                </a:solidFill>
                <a:effectLst/>
                <a:latin typeface="Muli"/>
              </a:rPr>
              <a:t>ACI World’s Cyber Security Implementation Handbook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333333"/>
                </a:solidFill>
                <a:effectLst/>
                <a:latin typeface="Muli"/>
              </a:rPr>
              <a:t>- Airports Council International (</a:t>
            </a:r>
            <a:r>
              <a:rPr lang="en-CA" b="0" i="0" u="none" strike="noStrike" dirty="0">
                <a:solidFill>
                  <a:srgbClr val="007DC2"/>
                </a:solidFill>
                <a:effectLst/>
                <a:latin typeface="Muli"/>
                <a:hlinkClick r:id="rId3"/>
              </a:rPr>
              <a:t>ACI</a:t>
            </a:r>
            <a:r>
              <a:rPr lang="en-CA" b="0" i="0" dirty="0">
                <a:solidFill>
                  <a:srgbClr val="333333"/>
                </a:solidFill>
                <a:effectLst/>
                <a:latin typeface="Muli"/>
              </a:rPr>
              <a:t>) World has published a new handbook to provide airports with guidance on how to establish a programme of cyber-resilience and maintain robust and efficient cyber-security defences.</a:t>
            </a:r>
          </a:p>
          <a:p>
            <a:pPr algn="l"/>
            <a:r>
              <a:rPr lang="en-CA" b="0" i="0" dirty="0">
                <a:solidFill>
                  <a:srgbClr val="333333"/>
                </a:solidFill>
                <a:effectLst/>
                <a:latin typeface="Muli"/>
              </a:rPr>
              <a:t>- provides a comprehensive overview of the implementation of an all-inclusive security programme, complete with best practices and case examples, drawing on the experience of experts in both </a:t>
            </a:r>
            <a:r>
              <a:rPr lang="en-CA" b="0" i="0" u="none" strike="noStrike" dirty="0">
                <a:solidFill>
                  <a:srgbClr val="007DC2"/>
                </a:solidFill>
                <a:effectLst/>
                <a:latin typeface="Muli"/>
                <a:hlinkClick r:id="rId4"/>
              </a:rPr>
              <a:t>cyber-security</a:t>
            </a:r>
            <a:r>
              <a:rPr lang="en-CA" b="0" i="0" dirty="0">
                <a:solidFill>
                  <a:srgbClr val="333333"/>
                </a:solidFill>
                <a:effectLst/>
                <a:latin typeface="Muli"/>
              </a:rPr>
              <a:t> and airport systems. </a:t>
            </a:r>
          </a:p>
          <a:p>
            <a:pPr algn="l"/>
            <a:r>
              <a:rPr lang="en-CA" b="0" i="0" dirty="0">
                <a:solidFill>
                  <a:srgbClr val="333333"/>
                </a:solidFill>
                <a:effectLst/>
                <a:latin typeface="Muli"/>
              </a:rPr>
              <a:t>- The new resource provides airports with guidance on the best practices for establishing and implementing efficient cyber-security defences.</a:t>
            </a:r>
          </a:p>
          <a:p>
            <a:endParaRPr lang="en-CA" dirty="0"/>
          </a:p>
        </p:txBody>
      </p:sp>
      <p:sp>
        <p:nvSpPr>
          <p:cNvPr id="4" name="Slide Number Placeholder 3"/>
          <p:cNvSpPr>
            <a:spLocks noGrp="1"/>
          </p:cNvSpPr>
          <p:nvPr>
            <p:ph type="sldNum" sz="quarter" idx="5"/>
          </p:nvPr>
        </p:nvSpPr>
        <p:spPr/>
        <p:txBody>
          <a:bodyPr/>
          <a:lstStyle/>
          <a:p>
            <a:fld id="{1849AF44-AC88-465F-A6A3-6F34CB0CAD49}" type="slidenum">
              <a:rPr lang="zh-CN" altLang="en-US" smtClean="0"/>
              <a:t>11</a:t>
            </a:fld>
            <a:endParaRPr lang="zh-CN" altLang="en-US"/>
          </a:p>
        </p:txBody>
      </p:sp>
    </p:spTree>
    <p:extLst>
      <p:ext uri="{BB962C8B-B14F-4D97-AF65-F5344CB8AC3E}">
        <p14:creationId xmlns:p14="http://schemas.microsoft.com/office/powerpoint/2010/main" val="2798524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49AF44-AC88-465F-A6A3-6F34CB0CAD49}" type="slidenum">
              <a:rPr lang="zh-CN" altLang="en-US" smtClean="0"/>
              <a:t>12</a:t>
            </a:fld>
            <a:endParaRPr lang="zh-CN" altLang="en-US"/>
          </a:p>
        </p:txBody>
      </p:sp>
    </p:spTree>
    <p:extLst>
      <p:ext uri="{BB962C8B-B14F-4D97-AF65-F5344CB8AC3E}">
        <p14:creationId xmlns:p14="http://schemas.microsoft.com/office/powerpoint/2010/main" val="62784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D02017A-F233-4B3E-9BA4-3F7CEB25F5F3}"/>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7AB0A0A0-B5A0-44F7-A490-22CA550235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F36E68-F734-4304-8B21-CCFBC5FAFFF3}"/>
              </a:ext>
            </a:extLst>
          </p:cNvPr>
          <p:cNvSpPr>
            <a:spLocks noGrp="1"/>
          </p:cNvSpPr>
          <p:nvPr>
            <p:ph type="sldNum" sz="quarter" idx="12"/>
          </p:nvPr>
        </p:nvSpPr>
        <p:spPr/>
        <p:txBody>
          <a:bodyPr/>
          <a:lstStyle/>
          <a:p>
            <a:fld id="{E4F05AE2-E521-4071-B027-062C254CFD7B}" type="slidenum">
              <a:rPr lang="zh-CN" altLang="en-US" smtClean="0"/>
              <a:t>‹N›</a:t>
            </a:fld>
            <a:endParaRPr lang="zh-CN" altLang="en-US"/>
          </a:p>
        </p:txBody>
      </p:sp>
    </p:spTree>
    <p:extLst>
      <p:ext uri="{BB962C8B-B14F-4D97-AF65-F5344CB8AC3E}">
        <p14:creationId xmlns:p14="http://schemas.microsoft.com/office/powerpoint/2010/main" val="4239862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988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_logo_blue_footer">
    <p:spTree>
      <p:nvGrpSpPr>
        <p:cNvPr id="1" name=""/>
        <p:cNvGrpSpPr/>
        <p:nvPr/>
      </p:nvGrpSpPr>
      <p:grpSpPr>
        <a:xfrm>
          <a:off x="0" y="0"/>
          <a:ext cx="0" cy="0"/>
          <a:chOff x="0" y="0"/>
          <a:chExt cx="0" cy="0"/>
        </a:xfrm>
      </p:grpSpPr>
      <p:sp>
        <p:nvSpPr>
          <p:cNvPr id="7" name="Text Placeholder 14">
            <a:extLst>
              <a:ext uri="{FF2B5EF4-FFF2-40B4-BE49-F238E27FC236}">
                <a16:creationId xmlns:a16="http://schemas.microsoft.com/office/drawing/2014/main" id="{207E1DF6-3D7D-1227-6280-306EE01BDF6D}"/>
              </a:ext>
            </a:extLst>
          </p:cNvPr>
          <p:cNvSpPr txBox="1">
            <a:spLocks/>
          </p:cNvSpPr>
          <p:nvPr userDrawn="1"/>
        </p:nvSpPr>
        <p:spPr>
          <a:xfrm>
            <a:off x="5089314" y="6424498"/>
            <a:ext cx="2013372" cy="147797"/>
          </a:xfrm>
          <a:prstGeom prst="rect">
            <a:avLst/>
          </a:prstGeom>
        </p:spPr>
        <p:txBody>
          <a:bodyPr wrap="none" lIns="0" tIns="0" rIns="0" bIns="0">
            <a:spAutoFit/>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tx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067" dirty="0">
                <a:solidFill>
                  <a:schemeClr val="tx1"/>
                </a:solidFill>
                <a:latin typeface="Univers Condensed" panose="020B0506020202050204" pitchFamily="34" charset="0"/>
              </a:rPr>
              <a:t>Airports Council International World </a:t>
            </a:r>
          </a:p>
        </p:txBody>
      </p:sp>
      <p:pic>
        <p:nvPicPr>
          <p:cNvPr id="2" name="Picture 1" descr="Logo&#10;&#10;Description automatically generated">
            <a:extLst>
              <a:ext uri="{FF2B5EF4-FFF2-40B4-BE49-F238E27FC236}">
                <a16:creationId xmlns:a16="http://schemas.microsoft.com/office/drawing/2014/main" id="{5880E997-FCE8-2B7B-B999-4B3D580D3B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47176" y="-150107"/>
            <a:ext cx="959893" cy="1235563"/>
          </a:xfrm>
          <a:prstGeom prst="rect">
            <a:avLst/>
          </a:prstGeom>
        </p:spPr>
      </p:pic>
    </p:spTree>
    <p:extLst>
      <p:ext uri="{BB962C8B-B14F-4D97-AF65-F5344CB8AC3E}">
        <p14:creationId xmlns:p14="http://schemas.microsoft.com/office/powerpoint/2010/main" val="34284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1D13C-317F-9749-97A1-4EA8C77A52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Freeform 17">
            <a:extLst>
              <a:ext uri="{FF2B5EF4-FFF2-40B4-BE49-F238E27FC236}">
                <a16:creationId xmlns:a16="http://schemas.microsoft.com/office/drawing/2014/main" id="{326C730A-E1DC-2949-8488-D8873D6D88AE}"/>
              </a:ext>
            </a:extLst>
          </p:cNvPr>
          <p:cNvSpPr/>
          <p:nvPr userDrawn="1"/>
        </p:nvSpPr>
        <p:spPr>
          <a:xfrm rot="4003994" flipH="1">
            <a:off x="6367395" y="-819428"/>
            <a:ext cx="5368452" cy="4695675"/>
          </a:xfrm>
          <a:custGeom>
            <a:avLst/>
            <a:gdLst>
              <a:gd name="connsiteX0" fmla="*/ 5368452 w 5368452"/>
              <a:gd name="connsiteY0" fmla="*/ 4695674 h 4695674"/>
              <a:gd name="connsiteX1" fmla="*/ 5289109 w 5368452"/>
              <a:gd name="connsiteY1" fmla="*/ 4549736 h 4695674"/>
              <a:gd name="connsiteX2" fmla="*/ 1848675 w 5368452"/>
              <a:gd name="connsiteY2" fmla="*/ 1000631 h 4695674"/>
              <a:gd name="connsiteX3" fmla="*/ 262216 w 5368452"/>
              <a:gd name="connsiteY3" fmla="*/ 33127 h 4695674"/>
              <a:gd name="connsiteX4" fmla="*/ 194488 w 5368452"/>
              <a:gd name="connsiteY4" fmla="*/ 0 h 4695674"/>
              <a:gd name="connsiteX5" fmla="*/ 0 w 5368452"/>
              <a:gd name="connsiteY5" fmla="*/ 83626 h 4695674"/>
              <a:gd name="connsiteX6" fmla="*/ 240218 w 5368452"/>
              <a:gd name="connsiteY6" fmla="*/ 208597 h 4695674"/>
              <a:gd name="connsiteX7" fmla="*/ 1786353 w 5368452"/>
              <a:gd name="connsiteY7" fmla="*/ 1172928 h 4695674"/>
              <a:gd name="connsiteX8" fmla="*/ 5234463 w 5368452"/>
              <a:gd name="connsiteY8" fmla="*/ 4498324 h 46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8452" h="4695674">
                <a:moveTo>
                  <a:pt x="5368452" y="4695674"/>
                </a:moveTo>
                <a:lnTo>
                  <a:pt x="5289109" y="4549736"/>
                </a:lnTo>
                <a:cubicBezTo>
                  <a:pt x="4554302" y="3247932"/>
                  <a:pt x="3063125" y="1832677"/>
                  <a:pt x="1848675" y="1000631"/>
                </a:cubicBezTo>
                <a:cubicBezTo>
                  <a:pt x="1500187" y="756740"/>
                  <a:pt x="957715" y="387073"/>
                  <a:pt x="262216" y="33127"/>
                </a:cubicBezTo>
                <a:lnTo>
                  <a:pt x="194488" y="0"/>
                </a:lnTo>
                <a:lnTo>
                  <a:pt x="0" y="83626"/>
                </a:lnTo>
                <a:lnTo>
                  <a:pt x="240218" y="208597"/>
                </a:lnTo>
                <a:cubicBezTo>
                  <a:pt x="908385" y="567473"/>
                  <a:pt x="1434744" y="926853"/>
                  <a:pt x="1786353" y="1172928"/>
                </a:cubicBezTo>
                <a:cubicBezTo>
                  <a:pt x="2947583" y="1968512"/>
                  <a:pt x="4332707" y="3235954"/>
                  <a:pt x="5234463" y="4498324"/>
                </a:cubicBezTo>
                <a:close/>
              </a:path>
            </a:pathLst>
          </a:custGeom>
          <a:gradFill>
            <a:gsLst>
              <a:gs pos="0">
                <a:schemeClr val="accent5"/>
              </a:gs>
              <a:gs pos="97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pic>
        <p:nvPicPr>
          <p:cNvPr id="9" name="Picture 8">
            <a:extLst>
              <a:ext uri="{FF2B5EF4-FFF2-40B4-BE49-F238E27FC236}">
                <a16:creationId xmlns:a16="http://schemas.microsoft.com/office/drawing/2014/main" id="{DE9436F1-5C04-3987-5D5C-0654EEF7B69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10097065" y="-5"/>
            <a:ext cx="893875" cy="887137"/>
          </a:xfrm>
          <a:prstGeom prst="rect">
            <a:avLst/>
          </a:prstGeom>
        </p:spPr>
      </p:pic>
      <p:sp>
        <p:nvSpPr>
          <p:cNvPr id="4" name="TextBox 3">
            <a:extLst>
              <a:ext uri="{FF2B5EF4-FFF2-40B4-BE49-F238E27FC236}">
                <a16:creationId xmlns:a16="http://schemas.microsoft.com/office/drawing/2014/main" id="{BEC9F2A0-7FC4-7DF2-A514-84D82BAF709D}"/>
              </a:ext>
            </a:extLst>
          </p:cNvPr>
          <p:cNvSpPr txBox="1"/>
          <p:nvPr userDrawn="1"/>
        </p:nvSpPr>
        <p:spPr>
          <a:xfrm>
            <a:off x="11445309" y="6371006"/>
            <a:ext cx="521784" cy="26161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4A4ED69A-9EBB-F94A-B597-8DF92519439A}" type="slidenum">
              <a:rPr kumimoji="0" lang="en-US" sz="1100" b="0" i="0" u="none" strike="noStrike" kern="1200" cap="none" spc="0" normalizeH="0" baseline="0" noProof="0" smtClean="0">
                <a:ln>
                  <a:noFill/>
                </a:ln>
                <a:solidFill>
                  <a:schemeClr val="bg1"/>
                </a:solidFill>
                <a:effectLst/>
                <a:uLnTx/>
                <a:uFillTx/>
                <a:latin typeface="Univers" panose="020B0503020202020204" pitchFamily="34" charset="0"/>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‹N›</a:t>
            </a:fld>
            <a:endParaRPr kumimoji="0" lang="en-US" sz="1100" b="0" i="0" u="none" strike="noStrike" kern="1200" cap="none" spc="0" normalizeH="0" baseline="0" noProof="0">
              <a:ln>
                <a:noFill/>
              </a:ln>
              <a:solidFill>
                <a:schemeClr val="bg1"/>
              </a:solidFill>
              <a:effectLst/>
              <a:uLnTx/>
              <a:uFillTx/>
              <a:latin typeface="Univers" panose="020B0503020202020204" pitchFamily="34" charset="0"/>
              <a:ea typeface="+mn-ea"/>
              <a:cs typeface="+mn-cs"/>
            </a:endParaRPr>
          </a:p>
        </p:txBody>
      </p:sp>
      <p:sp>
        <p:nvSpPr>
          <p:cNvPr id="5" name="Text Placeholder 14">
            <a:extLst>
              <a:ext uri="{FF2B5EF4-FFF2-40B4-BE49-F238E27FC236}">
                <a16:creationId xmlns:a16="http://schemas.microsoft.com/office/drawing/2014/main" id="{A429AB72-8E68-069E-1474-2D1F86D51300}"/>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bg1"/>
                </a:solidFill>
                <a:latin typeface="Univers Light" panose="020B0403020202020204" pitchFamily="34" charset="0"/>
              </a:defRPr>
            </a:lvl1pPr>
          </a:lstStyle>
          <a:p>
            <a:pPr lvl="0"/>
            <a:r>
              <a:rPr lang="en-US"/>
              <a:t>Click to edit Master text styles</a:t>
            </a:r>
          </a:p>
        </p:txBody>
      </p:sp>
      <p:sp>
        <p:nvSpPr>
          <p:cNvPr id="3" name="Text Placeholder 9">
            <a:extLst>
              <a:ext uri="{FF2B5EF4-FFF2-40B4-BE49-F238E27FC236}">
                <a16:creationId xmlns:a16="http://schemas.microsoft.com/office/drawing/2014/main" id="{0222DB4B-05FD-8A3F-D292-BF4C8AB4513F}"/>
              </a:ext>
            </a:extLst>
          </p:cNvPr>
          <p:cNvSpPr>
            <a:spLocks noGrp="1"/>
          </p:cNvSpPr>
          <p:nvPr>
            <p:ph type="body" sz="quarter" idx="12" hasCustomPrompt="1"/>
          </p:nvPr>
        </p:nvSpPr>
        <p:spPr>
          <a:xfrm>
            <a:off x="935509" y="2729554"/>
            <a:ext cx="6001240" cy="776697"/>
          </a:xfrm>
          <a:prstGeom prst="rect">
            <a:avLst/>
          </a:prstGeom>
        </p:spPr>
        <p:txBody>
          <a:bodyPr/>
          <a:lstStyle>
            <a:lvl1pPr marL="0" indent="0" algn="l">
              <a:buNone/>
              <a:defRPr sz="5333" b="1" i="0">
                <a:solidFill>
                  <a:schemeClr val="bg1"/>
                </a:solidFill>
                <a:latin typeface="Univers Condensed" panose="020B0506020202050204" pitchFamily="34" charset="0"/>
              </a:defRPr>
            </a:lvl1pPr>
            <a:lvl2pPr marL="457189" indent="0">
              <a:buNone/>
              <a:defRPr/>
            </a:lvl2pPr>
          </a:lstStyle>
          <a:p>
            <a:pPr lvl="0"/>
            <a:r>
              <a:rPr lang="en-US" dirty="0"/>
              <a:t>CLICK TO EDIT TEXT</a:t>
            </a:r>
          </a:p>
        </p:txBody>
      </p:sp>
      <p:sp>
        <p:nvSpPr>
          <p:cNvPr id="7" name="Text Placeholder 6">
            <a:extLst>
              <a:ext uri="{FF2B5EF4-FFF2-40B4-BE49-F238E27FC236}">
                <a16:creationId xmlns:a16="http://schemas.microsoft.com/office/drawing/2014/main" id="{F72028A4-E724-4D73-70E8-13FBD9679F27}"/>
              </a:ext>
            </a:extLst>
          </p:cNvPr>
          <p:cNvSpPr>
            <a:spLocks noGrp="1"/>
          </p:cNvSpPr>
          <p:nvPr>
            <p:ph type="body" sz="quarter" idx="11" hasCustomPrompt="1"/>
          </p:nvPr>
        </p:nvSpPr>
        <p:spPr>
          <a:xfrm>
            <a:off x="935509" y="3570090"/>
            <a:ext cx="6001240" cy="1963777"/>
          </a:xfrm>
          <a:prstGeom prst="rect">
            <a:avLst/>
          </a:prstGeom>
        </p:spPr>
        <p:txBody>
          <a:bodyPr/>
          <a:lstStyle>
            <a:lvl1pPr marL="0" indent="0" algn="l">
              <a:buNone/>
              <a:defRPr sz="2000" b="0" i="0">
                <a:solidFill>
                  <a:schemeClr val="accent6"/>
                </a:solidFill>
                <a:latin typeface="Univers Condensed" panose="020B0506020202050204" pitchFamily="34" charset="0"/>
              </a:defRPr>
            </a:lvl1pPr>
          </a:lstStyle>
          <a:p>
            <a:pPr lvl="0"/>
            <a:r>
              <a:rPr lang="en-US" dirty="0"/>
              <a:t>CLICK TO EDIT MASTER TEXT</a:t>
            </a:r>
          </a:p>
        </p:txBody>
      </p:sp>
    </p:spTree>
    <p:extLst>
      <p:ext uri="{BB962C8B-B14F-4D97-AF65-F5344CB8AC3E}">
        <p14:creationId xmlns:p14="http://schemas.microsoft.com/office/powerpoint/2010/main" val="2553083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1D13C-317F-9749-97A1-4EA8C77A52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Freeform 17">
            <a:extLst>
              <a:ext uri="{FF2B5EF4-FFF2-40B4-BE49-F238E27FC236}">
                <a16:creationId xmlns:a16="http://schemas.microsoft.com/office/drawing/2014/main" id="{326C730A-E1DC-2949-8488-D8873D6D88AE}"/>
              </a:ext>
            </a:extLst>
          </p:cNvPr>
          <p:cNvSpPr/>
          <p:nvPr userDrawn="1"/>
        </p:nvSpPr>
        <p:spPr>
          <a:xfrm rot="4003994" flipH="1">
            <a:off x="6367395" y="-819428"/>
            <a:ext cx="5368452" cy="4695675"/>
          </a:xfrm>
          <a:custGeom>
            <a:avLst/>
            <a:gdLst>
              <a:gd name="connsiteX0" fmla="*/ 5368452 w 5368452"/>
              <a:gd name="connsiteY0" fmla="*/ 4695674 h 4695674"/>
              <a:gd name="connsiteX1" fmla="*/ 5289109 w 5368452"/>
              <a:gd name="connsiteY1" fmla="*/ 4549736 h 4695674"/>
              <a:gd name="connsiteX2" fmla="*/ 1848675 w 5368452"/>
              <a:gd name="connsiteY2" fmla="*/ 1000631 h 4695674"/>
              <a:gd name="connsiteX3" fmla="*/ 262216 w 5368452"/>
              <a:gd name="connsiteY3" fmla="*/ 33127 h 4695674"/>
              <a:gd name="connsiteX4" fmla="*/ 194488 w 5368452"/>
              <a:gd name="connsiteY4" fmla="*/ 0 h 4695674"/>
              <a:gd name="connsiteX5" fmla="*/ 0 w 5368452"/>
              <a:gd name="connsiteY5" fmla="*/ 83626 h 4695674"/>
              <a:gd name="connsiteX6" fmla="*/ 240218 w 5368452"/>
              <a:gd name="connsiteY6" fmla="*/ 208597 h 4695674"/>
              <a:gd name="connsiteX7" fmla="*/ 1786353 w 5368452"/>
              <a:gd name="connsiteY7" fmla="*/ 1172928 h 4695674"/>
              <a:gd name="connsiteX8" fmla="*/ 5234463 w 5368452"/>
              <a:gd name="connsiteY8" fmla="*/ 4498324 h 46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8452" h="4695674">
                <a:moveTo>
                  <a:pt x="5368452" y="4695674"/>
                </a:moveTo>
                <a:lnTo>
                  <a:pt x="5289109" y="4549736"/>
                </a:lnTo>
                <a:cubicBezTo>
                  <a:pt x="4554302" y="3247932"/>
                  <a:pt x="3063125" y="1832677"/>
                  <a:pt x="1848675" y="1000631"/>
                </a:cubicBezTo>
                <a:cubicBezTo>
                  <a:pt x="1500187" y="756740"/>
                  <a:pt x="957715" y="387073"/>
                  <a:pt x="262216" y="33127"/>
                </a:cubicBezTo>
                <a:lnTo>
                  <a:pt x="194488" y="0"/>
                </a:lnTo>
                <a:lnTo>
                  <a:pt x="0" y="83626"/>
                </a:lnTo>
                <a:lnTo>
                  <a:pt x="240218" y="208597"/>
                </a:lnTo>
                <a:cubicBezTo>
                  <a:pt x="908385" y="567473"/>
                  <a:pt x="1434744" y="926853"/>
                  <a:pt x="1786353" y="1172928"/>
                </a:cubicBezTo>
                <a:cubicBezTo>
                  <a:pt x="2947583" y="1968512"/>
                  <a:pt x="4332707" y="3235954"/>
                  <a:pt x="5234463" y="4498324"/>
                </a:cubicBezTo>
                <a:close/>
              </a:path>
            </a:pathLst>
          </a:custGeom>
          <a:gradFill>
            <a:gsLst>
              <a:gs pos="0">
                <a:schemeClr val="accent5"/>
              </a:gs>
              <a:gs pos="97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pic>
        <p:nvPicPr>
          <p:cNvPr id="9" name="Picture 8">
            <a:extLst>
              <a:ext uri="{FF2B5EF4-FFF2-40B4-BE49-F238E27FC236}">
                <a16:creationId xmlns:a16="http://schemas.microsoft.com/office/drawing/2014/main" id="{DE9436F1-5C04-3987-5D5C-0654EEF7B69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10097065" y="-5"/>
            <a:ext cx="893875" cy="887137"/>
          </a:xfrm>
          <a:prstGeom prst="rect">
            <a:avLst/>
          </a:prstGeom>
        </p:spPr>
      </p:pic>
      <p:sp>
        <p:nvSpPr>
          <p:cNvPr id="4" name="TextBox 3">
            <a:extLst>
              <a:ext uri="{FF2B5EF4-FFF2-40B4-BE49-F238E27FC236}">
                <a16:creationId xmlns:a16="http://schemas.microsoft.com/office/drawing/2014/main" id="{BEC9F2A0-7FC4-7DF2-A514-84D82BAF709D}"/>
              </a:ext>
            </a:extLst>
          </p:cNvPr>
          <p:cNvSpPr txBox="1"/>
          <p:nvPr userDrawn="1"/>
        </p:nvSpPr>
        <p:spPr>
          <a:xfrm>
            <a:off x="11445309" y="6371006"/>
            <a:ext cx="521784" cy="26161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4A4ED69A-9EBB-F94A-B597-8DF92519439A}" type="slidenum">
              <a:rPr kumimoji="0" lang="en-US" sz="1100" b="0" i="0" u="none" strike="noStrike" kern="1200" cap="none" spc="0" normalizeH="0" baseline="0" noProof="0" smtClean="0">
                <a:ln>
                  <a:noFill/>
                </a:ln>
                <a:solidFill>
                  <a:schemeClr val="bg1"/>
                </a:solidFill>
                <a:effectLst/>
                <a:uLnTx/>
                <a:uFillTx/>
                <a:latin typeface="Univers" panose="020B0503020202020204" pitchFamily="34" charset="0"/>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‹N›</a:t>
            </a:fld>
            <a:endParaRPr kumimoji="0" lang="en-US" sz="1100" b="0" i="0" u="none" strike="noStrike" kern="1200" cap="none" spc="0" normalizeH="0" baseline="0" noProof="0">
              <a:ln>
                <a:noFill/>
              </a:ln>
              <a:solidFill>
                <a:schemeClr val="bg1"/>
              </a:solidFill>
              <a:effectLst/>
              <a:uLnTx/>
              <a:uFillTx/>
              <a:latin typeface="Univers" panose="020B0503020202020204" pitchFamily="34" charset="0"/>
              <a:ea typeface="+mn-ea"/>
              <a:cs typeface="+mn-cs"/>
            </a:endParaRPr>
          </a:p>
        </p:txBody>
      </p:sp>
      <p:sp>
        <p:nvSpPr>
          <p:cNvPr id="5" name="Text Placeholder 14">
            <a:extLst>
              <a:ext uri="{FF2B5EF4-FFF2-40B4-BE49-F238E27FC236}">
                <a16:creationId xmlns:a16="http://schemas.microsoft.com/office/drawing/2014/main" id="{A429AB72-8E68-069E-1474-2D1F86D51300}"/>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bg1"/>
                </a:solidFill>
                <a:latin typeface="Univers Light" panose="020B0403020202020204" pitchFamily="34" charset="0"/>
              </a:defRPr>
            </a:lvl1pPr>
          </a:lstStyle>
          <a:p>
            <a:pPr lvl="0"/>
            <a:r>
              <a:rPr lang="en-US"/>
              <a:t>Click to edit Master text styles</a:t>
            </a:r>
          </a:p>
        </p:txBody>
      </p:sp>
      <p:sp>
        <p:nvSpPr>
          <p:cNvPr id="3" name="Text Placeholder 9">
            <a:extLst>
              <a:ext uri="{FF2B5EF4-FFF2-40B4-BE49-F238E27FC236}">
                <a16:creationId xmlns:a16="http://schemas.microsoft.com/office/drawing/2014/main" id="{0222DB4B-05FD-8A3F-D292-BF4C8AB4513F}"/>
              </a:ext>
            </a:extLst>
          </p:cNvPr>
          <p:cNvSpPr>
            <a:spLocks noGrp="1"/>
          </p:cNvSpPr>
          <p:nvPr>
            <p:ph type="body" sz="quarter" idx="12" hasCustomPrompt="1"/>
          </p:nvPr>
        </p:nvSpPr>
        <p:spPr>
          <a:xfrm>
            <a:off x="935509" y="2729554"/>
            <a:ext cx="6001240" cy="776697"/>
          </a:xfrm>
          <a:prstGeom prst="rect">
            <a:avLst/>
          </a:prstGeom>
        </p:spPr>
        <p:txBody>
          <a:bodyPr/>
          <a:lstStyle>
            <a:lvl1pPr marL="0" indent="0" algn="l">
              <a:buNone/>
              <a:defRPr sz="5333" b="1" i="0">
                <a:solidFill>
                  <a:schemeClr val="bg1"/>
                </a:solidFill>
                <a:latin typeface="Univers Condensed" panose="020B0506020202050204" pitchFamily="34" charset="0"/>
              </a:defRPr>
            </a:lvl1pPr>
            <a:lvl2pPr marL="457189" indent="0">
              <a:buNone/>
              <a:defRPr/>
            </a:lvl2pPr>
          </a:lstStyle>
          <a:p>
            <a:pPr lvl="0"/>
            <a:r>
              <a:rPr lang="en-US" dirty="0"/>
              <a:t>CLICK TO EDIT TEXT</a:t>
            </a:r>
          </a:p>
        </p:txBody>
      </p:sp>
      <p:sp>
        <p:nvSpPr>
          <p:cNvPr id="7" name="Text Placeholder 6">
            <a:extLst>
              <a:ext uri="{FF2B5EF4-FFF2-40B4-BE49-F238E27FC236}">
                <a16:creationId xmlns:a16="http://schemas.microsoft.com/office/drawing/2014/main" id="{F72028A4-E724-4D73-70E8-13FBD9679F27}"/>
              </a:ext>
            </a:extLst>
          </p:cNvPr>
          <p:cNvSpPr>
            <a:spLocks noGrp="1"/>
          </p:cNvSpPr>
          <p:nvPr>
            <p:ph type="body" sz="quarter" idx="11" hasCustomPrompt="1"/>
          </p:nvPr>
        </p:nvSpPr>
        <p:spPr>
          <a:xfrm>
            <a:off x="935509" y="3570090"/>
            <a:ext cx="6001240" cy="1963777"/>
          </a:xfrm>
          <a:prstGeom prst="rect">
            <a:avLst/>
          </a:prstGeom>
        </p:spPr>
        <p:txBody>
          <a:bodyPr/>
          <a:lstStyle>
            <a:lvl1pPr marL="0" indent="0" algn="l">
              <a:buNone/>
              <a:defRPr sz="2000" b="0" i="0">
                <a:solidFill>
                  <a:schemeClr val="accent6"/>
                </a:solidFill>
                <a:latin typeface="Univers Condensed" panose="020B0506020202050204" pitchFamily="34" charset="0"/>
              </a:defRPr>
            </a:lvl1pPr>
          </a:lstStyle>
          <a:p>
            <a:pPr lvl="0"/>
            <a:r>
              <a:rPr lang="en-US" dirty="0"/>
              <a:t>CLICK TO EDIT MASTER TEXT</a:t>
            </a:r>
          </a:p>
        </p:txBody>
      </p:sp>
    </p:spTree>
    <p:extLst>
      <p:ext uri="{BB962C8B-B14F-4D97-AF65-F5344CB8AC3E}">
        <p14:creationId xmlns:p14="http://schemas.microsoft.com/office/powerpoint/2010/main" val="3748950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632B9FCE-390B-65B0-3077-54A0919663BA}"/>
              </a:ext>
            </a:extLst>
          </p:cNvPr>
          <p:cNvSpPr>
            <a:spLocks noGrp="1"/>
          </p:cNvSpPr>
          <p:nvPr>
            <p:ph type="body" sz="quarter" idx="10" hasCustomPrompt="1"/>
          </p:nvPr>
        </p:nvSpPr>
        <p:spPr>
          <a:xfrm>
            <a:off x="6851556" y="2400117"/>
            <a:ext cx="2540488" cy="1963777"/>
          </a:xfrm>
          <a:prstGeom prst="rect">
            <a:avLst/>
          </a:prstGeom>
        </p:spPr>
        <p:txBody>
          <a:bodyPr/>
          <a:lstStyle>
            <a:lvl1pPr marL="0" indent="0">
              <a:buNone/>
              <a:defRPr sz="2000" b="0" i="0">
                <a:solidFill>
                  <a:schemeClr val="accent4"/>
                </a:solidFill>
                <a:latin typeface="Univers Condensed" panose="020B0506020202050204" pitchFamily="34" charset="0"/>
              </a:defRPr>
            </a:lvl1pPr>
          </a:lstStyle>
          <a:p>
            <a:pPr lvl="0"/>
            <a:r>
              <a:rPr lang="en-US" dirty="0"/>
              <a:t>CLICK TO EDIT </a:t>
            </a:r>
            <a:br>
              <a:rPr lang="en-US" dirty="0"/>
            </a:br>
            <a:r>
              <a:rPr lang="en-US" dirty="0"/>
              <a:t>MASTER TEXT</a:t>
            </a:r>
          </a:p>
        </p:txBody>
      </p:sp>
      <p:sp>
        <p:nvSpPr>
          <p:cNvPr id="12" name="Text Placeholder 9">
            <a:extLst>
              <a:ext uri="{FF2B5EF4-FFF2-40B4-BE49-F238E27FC236}">
                <a16:creationId xmlns:a16="http://schemas.microsoft.com/office/drawing/2014/main" id="{EE892CF4-6706-4EFD-35AA-50D9AFA45C10}"/>
              </a:ext>
            </a:extLst>
          </p:cNvPr>
          <p:cNvSpPr>
            <a:spLocks noGrp="1"/>
          </p:cNvSpPr>
          <p:nvPr>
            <p:ph type="body" sz="quarter" idx="11" hasCustomPrompt="1"/>
          </p:nvPr>
        </p:nvSpPr>
        <p:spPr>
          <a:xfrm>
            <a:off x="670698" y="2325434"/>
            <a:ext cx="5600700" cy="1585383"/>
          </a:xfrm>
          <a:prstGeom prst="rect">
            <a:avLst/>
          </a:prstGeom>
        </p:spPr>
        <p:txBody>
          <a:bodyPr/>
          <a:lstStyle>
            <a:lvl1pPr marL="0" indent="0" algn="r">
              <a:buNone/>
              <a:defRPr sz="5333" b="1" i="0">
                <a:solidFill>
                  <a:schemeClr val="bg1"/>
                </a:solidFill>
                <a:latin typeface="Univers Condensed" panose="020B0506020202050204" pitchFamily="34" charset="0"/>
              </a:defRPr>
            </a:lvl1pPr>
            <a:lvl2pPr marL="457189" indent="0">
              <a:buNone/>
              <a:defRPr/>
            </a:lvl2pPr>
          </a:lstStyle>
          <a:p>
            <a:pPr lvl="0"/>
            <a:r>
              <a:rPr lang="en-US" dirty="0"/>
              <a:t>CLICK TO EDIT MASTER TEXT</a:t>
            </a:r>
          </a:p>
        </p:txBody>
      </p:sp>
    </p:spTree>
    <p:extLst>
      <p:ext uri="{BB962C8B-B14F-4D97-AF65-F5344CB8AC3E}">
        <p14:creationId xmlns:p14="http://schemas.microsoft.com/office/powerpoint/2010/main" val="944396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1D13C-317F-9749-97A1-4EA8C77A52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Freeform 17">
            <a:extLst>
              <a:ext uri="{FF2B5EF4-FFF2-40B4-BE49-F238E27FC236}">
                <a16:creationId xmlns:a16="http://schemas.microsoft.com/office/drawing/2014/main" id="{326C730A-E1DC-2949-8488-D8873D6D88AE}"/>
              </a:ext>
            </a:extLst>
          </p:cNvPr>
          <p:cNvSpPr/>
          <p:nvPr userDrawn="1"/>
        </p:nvSpPr>
        <p:spPr>
          <a:xfrm rot="4003994" flipH="1">
            <a:off x="6367395" y="-819428"/>
            <a:ext cx="5368452" cy="4695675"/>
          </a:xfrm>
          <a:custGeom>
            <a:avLst/>
            <a:gdLst>
              <a:gd name="connsiteX0" fmla="*/ 5368452 w 5368452"/>
              <a:gd name="connsiteY0" fmla="*/ 4695674 h 4695674"/>
              <a:gd name="connsiteX1" fmla="*/ 5289109 w 5368452"/>
              <a:gd name="connsiteY1" fmla="*/ 4549736 h 4695674"/>
              <a:gd name="connsiteX2" fmla="*/ 1848675 w 5368452"/>
              <a:gd name="connsiteY2" fmla="*/ 1000631 h 4695674"/>
              <a:gd name="connsiteX3" fmla="*/ 262216 w 5368452"/>
              <a:gd name="connsiteY3" fmla="*/ 33127 h 4695674"/>
              <a:gd name="connsiteX4" fmla="*/ 194488 w 5368452"/>
              <a:gd name="connsiteY4" fmla="*/ 0 h 4695674"/>
              <a:gd name="connsiteX5" fmla="*/ 0 w 5368452"/>
              <a:gd name="connsiteY5" fmla="*/ 83626 h 4695674"/>
              <a:gd name="connsiteX6" fmla="*/ 240218 w 5368452"/>
              <a:gd name="connsiteY6" fmla="*/ 208597 h 4695674"/>
              <a:gd name="connsiteX7" fmla="*/ 1786353 w 5368452"/>
              <a:gd name="connsiteY7" fmla="*/ 1172928 h 4695674"/>
              <a:gd name="connsiteX8" fmla="*/ 5234463 w 5368452"/>
              <a:gd name="connsiteY8" fmla="*/ 4498324 h 46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8452" h="4695674">
                <a:moveTo>
                  <a:pt x="5368452" y="4695674"/>
                </a:moveTo>
                <a:lnTo>
                  <a:pt x="5289109" y="4549736"/>
                </a:lnTo>
                <a:cubicBezTo>
                  <a:pt x="4554302" y="3247932"/>
                  <a:pt x="3063125" y="1832677"/>
                  <a:pt x="1848675" y="1000631"/>
                </a:cubicBezTo>
                <a:cubicBezTo>
                  <a:pt x="1500187" y="756740"/>
                  <a:pt x="957715" y="387073"/>
                  <a:pt x="262216" y="33127"/>
                </a:cubicBezTo>
                <a:lnTo>
                  <a:pt x="194488" y="0"/>
                </a:lnTo>
                <a:lnTo>
                  <a:pt x="0" y="83626"/>
                </a:lnTo>
                <a:lnTo>
                  <a:pt x="240218" y="208597"/>
                </a:lnTo>
                <a:cubicBezTo>
                  <a:pt x="908385" y="567473"/>
                  <a:pt x="1434744" y="926853"/>
                  <a:pt x="1786353" y="1172928"/>
                </a:cubicBezTo>
                <a:cubicBezTo>
                  <a:pt x="2947583" y="1968512"/>
                  <a:pt x="4332707" y="3235954"/>
                  <a:pt x="5234463" y="4498324"/>
                </a:cubicBezTo>
                <a:close/>
              </a:path>
            </a:pathLst>
          </a:custGeom>
          <a:gradFill>
            <a:gsLst>
              <a:gs pos="0">
                <a:schemeClr val="accent5"/>
              </a:gs>
              <a:gs pos="97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pic>
        <p:nvPicPr>
          <p:cNvPr id="9" name="Picture 8">
            <a:extLst>
              <a:ext uri="{FF2B5EF4-FFF2-40B4-BE49-F238E27FC236}">
                <a16:creationId xmlns:a16="http://schemas.microsoft.com/office/drawing/2014/main" id="{DE9436F1-5C04-3987-5D5C-0654EEF7B69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10097065" y="-5"/>
            <a:ext cx="893875" cy="887137"/>
          </a:xfrm>
          <a:prstGeom prst="rect">
            <a:avLst/>
          </a:prstGeom>
        </p:spPr>
      </p:pic>
      <p:sp>
        <p:nvSpPr>
          <p:cNvPr id="4" name="TextBox 3">
            <a:extLst>
              <a:ext uri="{FF2B5EF4-FFF2-40B4-BE49-F238E27FC236}">
                <a16:creationId xmlns:a16="http://schemas.microsoft.com/office/drawing/2014/main" id="{BEC9F2A0-7FC4-7DF2-A514-84D82BAF709D}"/>
              </a:ext>
            </a:extLst>
          </p:cNvPr>
          <p:cNvSpPr txBox="1"/>
          <p:nvPr userDrawn="1"/>
        </p:nvSpPr>
        <p:spPr>
          <a:xfrm>
            <a:off x="11445309" y="6371006"/>
            <a:ext cx="521784" cy="26161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4A4ED69A-9EBB-F94A-B597-8DF92519439A}" type="slidenum">
              <a:rPr kumimoji="0" lang="en-US" sz="1100" b="0" i="0" u="none" strike="noStrike" kern="1200" cap="none" spc="0" normalizeH="0" baseline="0" noProof="0" smtClean="0">
                <a:ln>
                  <a:noFill/>
                </a:ln>
                <a:solidFill>
                  <a:schemeClr val="bg1"/>
                </a:solidFill>
                <a:effectLst/>
                <a:uLnTx/>
                <a:uFillTx/>
                <a:latin typeface="Univers" panose="020B0503020202020204" pitchFamily="34" charset="0"/>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‹N›</a:t>
            </a:fld>
            <a:endParaRPr kumimoji="0" lang="en-US" sz="1100" b="0" i="0" u="none" strike="noStrike" kern="1200" cap="none" spc="0" normalizeH="0" baseline="0" noProof="0">
              <a:ln>
                <a:noFill/>
              </a:ln>
              <a:solidFill>
                <a:schemeClr val="bg1"/>
              </a:solidFill>
              <a:effectLst/>
              <a:uLnTx/>
              <a:uFillTx/>
              <a:latin typeface="Univers" panose="020B0503020202020204" pitchFamily="34" charset="0"/>
              <a:ea typeface="+mn-ea"/>
              <a:cs typeface="+mn-cs"/>
            </a:endParaRPr>
          </a:p>
        </p:txBody>
      </p:sp>
      <p:sp>
        <p:nvSpPr>
          <p:cNvPr id="5" name="Text Placeholder 14">
            <a:extLst>
              <a:ext uri="{FF2B5EF4-FFF2-40B4-BE49-F238E27FC236}">
                <a16:creationId xmlns:a16="http://schemas.microsoft.com/office/drawing/2014/main" id="{A429AB72-8E68-069E-1474-2D1F86D51300}"/>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bg1"/>
                </a:solidFill>
                <a:latin typeface="Univers Light" panose="020B0403020202020204" pitchFamily="34" charset="0"/>
              </a:defRPr>
            </a:lvl1pPr>
          </a:lstStyle>
          <a:p>
            <a:pPr lvl="0"/>
            <a:r>
              <a:rPr lang="en-US"/>
              <a:t>Click to edit Master text styles</a:t>
            </a:r>
          </a:p>
        </p:txBody>
      </p:sp>
      <p:sp>
        <p:nvSpPr>
          <p:cNvPr id="3" name="Text Placeholder 6">
            <a:extLst>
              <a:ext uri="{FF2B5EF4-FFF2-40B4-BE49-F238E27FC236}">
                <a16:creationId xmlns:a16="http://schemas.microsoft.com/office/drawing/2014/main" id="{DCA8F953-8950-82E8-09B5-5F91B7A6A4E6}"/>
              </a:ext>
            </a:extLst>
          </p:cNvPr>
          <p:cNvSpPr>
            <a:spLocks noGrp="1"/>
          </p:cNvSpPr>
          <p:nvPr>
            <p:ph type="body" sz="quarter" idx="11" hasCustomPrompt="1"/>
          </p:nvPr>
        </p:nvSpPr>
        <p:spPr>
          <a:xfrm>
            <a:off x="3095380" y="3557349"/>
            <a:ext cx="6001240" cy="1963777"/>
          </a:xfrm>
          <a:prstGeom prst="rect">
            <a:avLst/>
          </a:prstGeom>
        </p:spPr>
        <p:txBody>
          <a:bodyPr/>
          <a:lstStyle>
            <a:lvl1pPr marL="0" indent="0" algn="ctr">
              <a:buNone/>
              <a:defRPr sz="2000" b="0" i="0">
                <a:solidFill>
                  <a:schemeClr val="accent6"/>
                </a:solidFill>
                <a:latin typeface="Univers Condensed" panose="020B0506020202050204" pitchFamily="34" charset="0"/>
              </a:defRPr>
            </a:lvl1pPr>
          </a:lstStyle>
          <a:p>
            <a:pPr lvl="0"/>
            <a:r>
              <a:rPr lang="en-US" dirty="0"/>
              <a:t>CLICK TO EDIT MASTER TEXT</a:t>
            </a:r>
          </a:p>
        </p:txBody>
      </p:sp>
      <p:sp>
        <p:nvSpPr>
          <p:cNvPr id="6" name="Text Placeholder 9">
            <a:extLst>
              <a:ext uri="{FF2B5EF4-FFF2-40B4-BE49-F238E27FC236}">
                <a16:creationId xmlns:a16="http://schemas.microsoft.com/office/drawing/2014/main" id="{F19AB93F-1025-5B65-D36A-811BE0972344}"/>
              </a:ext>
            </a:extLst>
          </p:cNvPr>
          <p:cNvSpPr>
            <a:spLocks noGrp="1"/>
          </p:cNvSpPr>
          <p:nvPr>
            <p:ph type="body" sz="quarter" idx="12" hasCustomPrompt="1"/>
          </p:nvPr>
        </p:nvSpPr>
        <p:spPr>
          <a:xfrm>
            <a:off x="935509" y="2729554"/>
            <a:ext cx="10320243" cy="776697"/>
          </a:xfrm>
          <a:prstGeom prst="rect">
            <a:avLst/>
          </a:prstGeom>
        </p:spPr>
        <p:txBody>
          <a:bodyPr/>
          <a:lstStyle>
            <a:lvl1pPr marL="0" indent="0" algn="ctr">
              <a:buNone/>
              <a:defRPr sz="5333" b="1" i="0">
                <a:solidFill>
                  <a:schemeClr val="bg1"/>
                </a:solidFill>
                <a:latin typeface="Univers Condensed" panose="020B0506020202050204" pitchFamily="34" charset="0"/>
              </a:defRPr>
            </a:lvl1pPr>
            <a:lvl2pPr marL="457189" indent="0">
              <a:buNone/>
              <a:defRPr/>
            </a:lvl2pPr>
          </a:lstStyle>
          <a:p>
            <a:pPr lvl="0"/>
            <a:r>
              <a:rPr lang="en-US" dirty="0"/>
              <a:t>CLICK TO EDIT TEXT</a:t>
            </a:r>
          </a:p>
        </p:txBody>
      </p:sp>
    </p:spTree>
    <p:extLst>
      <p:ext uri="{BB962C8B-B14F-4D97-AF65-F5344CB8AC3E}">
        <p14:creationId xmlns:p14="http://schemas.microsoft.com/office/powerpoint/2010/main" val="1793102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1D13C-317F-9749-97A1-4EA8C77A52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Freeform 2">
            <a:extLst>
              <a:ext uri="{FF2B5EF4-FFF2-40B4-BE49-F238E27FC236}">
                <a16:creationId xmlns:a16="http://schemas.microsoft.com/office/drawing/2014/main" id="{1BEDEFB0-C441-3941-A4D7-B9F140F92196}"/>
              </a:ext>
            </a:extLst>
          </p:cNvPr>
          <p:cNvSpPr/>
          <p:nvPr userDrawn="1"/>
        </p:nvSpPr>
        <p:spPr>
          <a:xfrm rot="4084275" flipH="1">
            <a:off x="7275672" y="360873"/>
            <a:ext cx="5202659" cy="2988451"/>
          </a:xfrm>
          <a:custGeom>
            <a:avLst/>
            <a:gdLst>
              <a:gd name="connsiteX0" fmla="*/ 5202659 w 5202659"/>
              <a:gd name="connsiteY0" fmla="*/ 2988450 h 2988450"/>
              <a:gd name="connsiteX1" fmla="*/ 5074936 w 5202659"/>
              <a:gd name="connsiteY1" fmla="*/ 2671190 h 2988450"/>
              <a:gd name="connsiteX2" fmla="*/ 4859273 w 5202659"/>
              <a:gd name="connsiteY2" fmla="*/ 2481966 h 2988450"/>
              <a:gd name="connsiteX3" fmla="*/ 3924503 w 5202659"/>
              <a:gd name="connsiteY3" fmla="*/ 1768481 h 2988450"/>
              <a:gd name="connsiteX4" fmla="*/ 284128 w 5202659"/>
              <a:gd name="connsiteY4" fmla="*/ 36470 h 2988450"/>
              <a:gd name="connsiteX5" fmla="*/ 114065 w 5202659"/>
              <a:gd name="connsiteY5" fmla="*/ 0 h 2988450"/>
              <a:gd name="connsiteX6" fmla="*/ 0 w 5202659"/>
              <a:gd name="connsiteY6" fmla="*/ 45920 h 2988450"/>
              <a:gd name="connsiteX7" fmla="*/ 351242 w 5202659"/>
              <a:gd name="connsiteY7" fmla="*/ 146895 h 2988450"/>
              <a:gd name="connsiteX8" fmla="*/ 3862958 w 5202659"/>
              <a:gd name="connsiteY8" fmla="*/ 1938628 h 2988450"/>
              <a:gd name="connsiteX9" fmla="*/ 4753557 w 5202659"/>
              <a:gd name="connsiteY9" fmla="*/ 2607880 h 29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2659" h="2988450">
                <a:moveTo>
                  <a:pt x="5202659" y="2988450"/>
                </a:moveTo>
                <a:lnTo>
                  <a:pt x="5074936" y="2671190"/>
                </a:lnTo>
                <a:lnTo>
                  <a:pt x="4859273" y="2481966"/>
                </a:lnTo>
                <a:cubicBezTo>
                  <a:pt x="4541230" y="2215309"/>
                  <a:pt x="4224327" y="1973897"/>
                  <a:pt x="3924503" y="1768481"/>
                </a:cubicBezTo>
                <a:cubicBezTo>
                  <a:pt x="3285386" y="1321192"/>
                  <a:pt x="1985568" y="445516"/>
                  <a:pt x="284128" y="36470"/>
                </a:cubicBezTo>
                <a:lnTo>
                  <a:pt x="114065" y="0"/>
                </a:lnTo>
                <a:lnTo>
                  <a:pt x="0" y="45920"/>
                </a:lnTo>
                <a:lnTo>
                  <a:pt x="351242" y="146895"/>
                </a:lnTo>
                <a:cubicBezTo>
                  <a:pt x="1978085" y="650127"/>
                  <a:pt x="3218118" y="1487334"/>
                  <a:pt x="3862958" y="1938628"/>
                </a:cubicBezTo>
                <a:cubicBezTo>
                  <a:pt x="4149643" y="2135042"/>
                  <a:pt x="4450147" y="2360579"/>
                  <a:pt x="4753557" y="2607880"/>
                </a:cubicBezTo>
                <a:close/>
              </a:path>
            </a:pathLst>
          </a:custGeom>
          <a:gradFill>
            <a:gsLst>
              <a:gs pos="0">
                <a:schemeClr val="accent5"/>
              </a:gs>
              <a:gs pos="97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4" name="Freeform 3">
            <a:extLst>
              <a:ext uri="{FF2B5EF4-FFF2-40B4-BE49-F238E27FC236}">
                <a16:creationId xmlns:a16="http://schemas.microsoft.com/office/drawing/2014/main" id="{51117F62-B460-E145-A172-B64E88F9BB56}"/>
              </a:ext>
            </a:extLst>
          </p:cNvPr>
          <p:cNvSpPr/>
          <p:nvPr userDrawn="1"/>
        </p:nvSpPr>
        <p:spPr>
          <a:xfrm rot="17191642">
            <a:off x="8839811" y="1248199"/>
            <a:ext cx="3987216" cy="1740195"/>
          </a:xfrm>
          <a:custGeom>
            <a:avLst/>
            <a:gdLst>
              <a:gd name="connsiteX0" fmla="*/ 3987216 w 3987216"/>
              <a:gd name="connsiteY0" fmla="*/ 1695654 h 1740195"/>
              <a:gd name="connsiteX1" fmla="*/ 3837109 w 3987216"/>
              <a:gd name="connsiteY1" fmla="*/ 1740195 h 1740195"/>
              <a:gd name="connsiteX2" fmla="*/ 3725348 w 3987216"/>
              <a:gd name="connsiteY2" fmla="*/ 1658042 h 1740195"/>
              <a:gd name="connsiteX3" fmla="*/ 3565423 w 3987216"/>
              <a:gd name="connsiteY3" fmla="*/ 1545763 h 1740195"/>
              <a:gd name="connsiteX4" fmla="*/ 110575 w 3987216"/>
              <a:gd name="connsiteY4" fmla="*/ 17437 h 1740195"/>
              <a:gd name="connsiteX5" fmla="*/ 0 w 3987216"/>
              <a:gd name="connsiteY5" fmla="*/ 0 h 1740195"/>
              <a:gd name="connsiteX6" fmla="*/ 21944 w 3987216"/>
              <a:gd name="connsiteY6" fmla="*/ 1346 h 1740195"/>
              <a:gd name="connsiteX7" fmla="*/ 3610690 w 3987216"/>
              <a:gd name="connsiteY7" fmla="*/ 1420618 h 1740195"/>
              <a:gd name="connsiteX8" fmla="*/ 3949430 w 3987216"/>
              <a:gd name="connsiteY8" fmla="*/ 1666113 h 17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7216" h="1740195">
                <a:moveTo>
                  <a:pt x="3987216" y="1695654"/>
                </a:moveTo>
                <a:lnTo>
                  <a:pt x="3837109" y="1740195"/>
                </a:lnTo>
                <a:lnTo>
                  <a:pt x="3725348" y="1658042"/>
                </a:lnTo>
                <a:cubicBezTo>
                  <a:pt x="3671488" y="1619334"/>
                  <a:pt x="3618138" y="1581879"/>
                  <a:pt x="3565423" y="1545763"/>
                </a:cubicBezTo>
                <a:cubicBezTo>
                  <a:pt x="2981688" y="1137233"/>
                  <a:pt x="1734823" y="298740"/>
                  <a:pt x="110575" y="17437"/>
                </a:cubicBezTo>
                <a:lnTo>
                  <a:pt x="0" y="0"/>
                </a:lnTo>
                <a:lnTo>
                  <a:pt x="21944" y="1346"/>
                </a:lnTo>
                <a:cubicBezTo>
                  <a:pt x="1717466" y="133526"/>
                  <a:pt x="3032136" y="1015715"/>
                  <a:pt x="3610690" y="1420618"/>
                </a:cubicBezTo>
                <a:cubicBezTo>
                  <a:pt x="3720951" y="1496161"/>
                  <a:pt x="3834353" y="1578322"/>
                  <a:pt x="3949430" y="1666113"/>
                </a:cubicBezTo>
                <a:close/>
              </a:path>
            </a:pathLst>
          </a:cu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pic>
        <p:nvPicPr>
          <p:cNvPr id="11" name="Picture 10">
            <a:extLst>
              <a:ext uri="{FF2B5EF4-FFF2-40B4-BE49-F238E27FC236}">
                <a16:creationId xmlns:a16="http://schemas.microsoft.com/office/drawing/2014/main" id="{A602C3D6-BF37-F013-D551-BF900D7C41CB}"/>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10097065" y="-5"/>
            <a:ext cx="893875" cy="887137"/>
          </a:xfrm>
          <a:prstGeom prst="rect">
            <a:avLst/>
          </a:prstGeom>
        </p:spPr>
      </p:pic>
      <p:sp>
        <p:nvSpPr>
          <p:cNvPr id="6" name="TextBox 5">
            <a:extLst>
              <a:ext uri="{FF2B5EF4-FFF2-40B4-BE49-F238E27FC236}">
                <a16:creationId xmlns:a16="http://schemas.microsoft.com/office/drawing/2014/main" id="{416CFE91-7638-1E68-FEB1-944998C6B472}"/>
              </a:ext>
            </a:extLst>
          </p:cNvPr>
          <p:cNvSpPr txBox="1"/>
          <p:nvPr userDrawn="1"/>
        </p:nvSpPr>
        <p:spPr>
          <a:xfrm>
            <a:off x="11445309" y="6371006"/>
            <a:ext cx="521784" cy="26161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4A4ED69A-9EBB-F94A-B597-8DF92519439A}" type="slidenum">
              <a:rPr kumimoji="0" lang="en-US" sz="1100" b="0" i="0" u="none" strike="noStrike" kern="1200" cap="none" spc="0" normalizeH="0" baseline="0" noProof="0" smtClean="0">
                <a:ln>
                  <a:noFill/>
                </a:ln>
                <a:solidFill>
                  <a:schemeClr val="bg1"/>
                </a:solidFill>
                <a:effectLst/>
                <a:uLnTx/>
                <a:uFillTx/>
                <a:latin typeface="Univers" panose="020B0503020202020204" pitchFamily="34" charset="0"/>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‹N›</a:t>
            </a:fld>
            <a:endParaRPr kumimoji="0" lang="en-US" sz="1100" b="0" i="0" u="none" strike="noStrike" kern="1200" cap="none" spc="0" normalizeH="0" baseline="0" noProof="0">
              <a:ln>
                <a:noFill/>
              </a:ln>
              <a:solidFill>
                <a:schemeClr val="bg1"/>
              </a:solidFill>
              <a:effectLst/>
              <a:uLnTx/>
              <a:uFillTx/>
              <a:latin typeface="Univers" panose="020B0503020202020204" pitchFamily="34" charset="0"/>
              <a:ea typeface="+mn-ea"/>
              <a:cs typeface="+mn-cs"/>
            </a:endParaRPr>
          </a:p>
        </p:txBody>
      </p:sp>
      <p:sp>
        <p:nvSpPr>
          <p:cNvPr id="7" name="Text Placeholder 14">
            <a:extLst>
              <a:ext uri="{FF2B5EF4-FFF2-40B4-BE49-F238E27FC236}">
                <a16:creationId xmlns:a16="http://schemas.microsoft.com/office/drawing/2014/main" id="{9D6AA917-3DCD-8109-A159-40E30412EE8F}"/>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bg1"/>
                </a:solidFill>
                <a:latin typeface="Univers Light" panose="020B0403020202020204" pitchFamily="34" charset="0"/>
              </a:defRPr>
            </a:lvl1pPr>
          </a:lstStyle>
          <a:p>
            <a:pPr lvl="0"/>
            <a:r>
              <a:rPr lang="en-US"/>
              <a:t>Click to edit Master text styles</a:t>
            </a:r>
          </a:p>
        </p:txBody>
      </p:sp>
      <p:sp>
        <p:nvSpPr>
          <p:cNvPr id="5" name="Text Placeholder 6">
            <a:extLst>
              <a:ext uri="{FF2B5EF4-FFF2-40B4-BE49-F238E27FC236}">
                <a16:creationId xmlns:a16="http://schemas.microsoft.com/office/drawing/2014/main" id="{B3AD8D05-0337-0343-819A-24B06A19082B}"/>
              </a:ext>
            </a:extLst>
          </p:cNvPr>
          <p:cNvSpPr>
            <a:spLocks noGrp="1"/>
          </p:cNvSpPr>
          <p:nvPr>
            <p:ph type="body" sz="quarter" idx="11" hasCustomPrompt="1"/>
          </p:nvPr>
        </p:nvSpPr>
        <p:spPr>
          <a:xfrm>
            <a:off x="3095380" y="3557349"/>
            <a:ext cx="6001240" cy="1963777"/>
          </a:xfrm>
          <a:prstGeom prst="rect">
            <a:avLst/>
          </a:prstGeom>
        </p:spPr>
        <p:txBody>
          <a:bodyPr/>
          <a:lstStyle>
            <a:lvl1pPr marL="0" indent="0" algn="ctr">
              <a:buNone/>
              <a:defRPr sz="2000" b="0" i="0">
                <a:solidFill>
                  <a:schemeClr val="accent6"/>
                </a:solidFill>
                <a:latin typeface="Univers Condensed" panose="020B0506020202050204" pitchFamily="34" charset="0"/>
              </a:defRPr>
            </a:lvl1pPr>
          </a:lstStyle>
          <a:p>
            <a:pPr lvl="0"/>
            <a:r>
              <a:rPr lang="en-US" dirty="0"/>
              <a:t>CLICK TO EDIT MASTER TEXT</a:t>
            </a:r>
          </a:p>
        </p:txBody>
      </p:sp>
      <p:sp>
        <p:nvSpPr>
          <p:cNvPr id="8" name="Text Placeholder 9">
            <a:extLst>
              <a:ext uri="{FF2B5EF4-FFF2-40B4-BE49-F238E27FC236}">
                <a16:creationId xmlns:a16="http://schemas.microsoft.com/office/drawing/2014/main" id="{FA972468-0643-2728-11E9-913AC93F8E85}"/>
              </a:ext>
            </a:extLst>
          </p:cNvPr>
          <p:cNvSpPr>
            <a:spLocks noGrp="1"/>
          </p:cNvSpPr>
          <p:nvPr>
            <p:ph type="body" sz="quarter" idx="12" hasCustomPrompt="1"/>
          </p:nvPr>
        </p:nvSpPr>
        <p:spPr>
          <a:xfrm>
            <a:off x="935509" y="2729554"/>
            <a:ext cx="10320243" cy="776697"/>
          </a:xfrm>
          <a:prstGeom prst="rect">
            <a:avLst/>
          </a:prstGeom>
        </p:spPr>
        <p:txBody>
          <a:bodyPr/>
          <a:lstStyle>
            <a:lvl1pPr marL="0" indent="0" algn="ctr">
              <a:buNone/>
              <a:defRPr sz="5333" b="1" i="0">
                <a:solidFill>
                  <a:schemeClr val="bg1"/>
                </a:solidFill>
                <a:latin typeface="Univers Condensed" panose="020B0506020202050204" pitchFamily="34" charset="0"/>
              </a:defRPr>
            </a:lvl1pPr>
            <a:lvl2pPr marL="457189" indent="0">
              <a:buNone/>
              <a:defRPr/>
            </a:lvl2pPr>
          </a:lstStyle>
          <a:p>
            <a:pPr lvl="0"/>
            <a:r>
              <a:rPr lang="en-US" dirty="0"/>
              <a:t>CLICK TO EDIT TEXT</a:t>
            </a:r>
          </a:p>
        </p:txBody>
      </p:sp>
    </p:spTree>
    <p:extLst>
      <p:ext uri="{BB962C8B-B14F-4D97-AF65-F5344CB8AC3E}">
        <p14:creationId xmlns:p14="http://schemas.microsoft.com/office/powerpoint/2010/main" val="3118898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1D13C-317F-9749-97A1-4EA8C77A52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E9436F1-5C04-3987-5D5C-0654EEF7B69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10097065" y="-5"/>
            <a:ext cx="893875" cy="887137"/>
          </a:xfrm>
          <a:prstGeom prst="rect">
            <a:avLst/>
          </a:prstGeom>
        </p:spPr>
      </p:pic>
      <p:sp>
        <p:nvSpPr>
          <p:cNvPr id="4" name="TextBox 3">
            <a:extLst>
              <a:ext uri="{FF2B5EF4-FFF2-40B4-BE49-F238E27FC236}">
                <a16:creationId xmlns:a16="http://schemas.microsoft.com/office/drawing/2014/main" id="{BEC9F2A0-7FC4-7DF2-A514-84D82BAF709D}"/>
              </a:ext>
            </a:extLst>
          </p:cNvPr>
          <p:cNvSpPr txBox="1"/>
          <p:nvPr userDrawn="1"/>
        </p:nvSpPr>
        <p:spPr>
          <a:xfrm>
            <a:off x="11445309" y="6371006"/>
            <a:ext cx="521784" cy="26161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4A4ED69A-9EBB-F94A-B597-8DF92519439A}" type="slidenum">
              <a:rPr kumimoji="0" lang="en-US" sz="1100" b="0" i="0" u="none" strike="noStrike" kern="1200" cap="none" spc="0" normalizeH="0" baseline="0" noProof="0" smtClean="0">
                <a:ln>
                  <a:noFill/>
                </a:ln>
                <a:solidFill>
                  <a:schemeClr val="bg1"/>
                </a:solidFill>
                <a:effectLst/>
                <a:uLnTx/>
                <a:uFillTx/>
                <a:latin typeface="Univers" panose="020B0503020202020204" pitchFamily="34" charset="0"/>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‹N›</a:t>
            </a:fld>
            <a:endParaRPr kumimoji="0" lang="en-US" sz="1100" b="0" i="0" u="none" strike="noStrike" kern="1200" cap="none" spc="0" normalizeH="0" baseline="0" noProof="0">
              <a:ln>
                <a:noFill/>
              </a:ln>
              <a:solidFill>
                <a:schemeClr val="bg1"/>
              </a:solidFill>
              <a:effectLst/>
              <a:uLnTx/>
              <a:uFillTx/>
              <a:latin typeface="Univers" panose="020B0503020202020204" pitchFamily="34" charset="0"/>
              <a:ea typeface="+mn-ea"/>
              <a:cs typeface="+mn-cs"/>
            </a:endParaRPr>
          </a:p>
        </p:txBody>
      </p:sp>
      <p:sp>
        <p:nvSpPr>
          <p:cNvPr id="5" name="Text Placeholder 14">
            <a:extLst>
              <a:ext uri="{FF2B5EF4-FFF2-40B4-BE49-F238E27FC236}">
                <a16:creationId xmlns:a16="http://schemas.microsoft.com/office/drawing/2014/main" id="{A429AB72-8E68-069E-1474-2D1F86D51300}"/>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bg1"/>
                </a:solidFill>
                <a:latin typeface="Univers Light" panose="020B0403020202020204" pitchFamily="34" charset="0"/>
              </a:defRPr>
            </a:lvl1pPr>
          </a:lstStyle>
          <a:p>
            <a:pPr lvl="0"/>
            <a:r>
              <a:rPr lang="en-US"/>
              <a:t>Click to edit Master text styles</a:t>
            </a:r>
          </a:p>
        </p:txBody>
      </p:sp>
      <p:sp>
        <p:nvSpPr>
          <p:cNvPr id="3" name="Text Placeholder 9">
            <a:extLst>
              <a:ext uri="{FF2B5EF4-FFF2-40B4-BE49-F238E27FC236}">
                <a16:creationId xmlns:a16="http://schemas.microsoft.com/office/drawing/2014/main" id="{0222DB4B-05FD-8A3F-D292-BF4C8AB4513F}"/>
              </a:ext>
            </a:extLst>
          </p:cNvPr>
          <p:cNvSpPr>
            <a:spLocks noGrp="1"/>
          </p:cNvSpPr>
          <p:nvPr>
            <p:ph type="body" sz="quarter" idx="12" hasCustomPrompt="1"/>
          </p:nvPr>
        </p:nvSpPr>
        <p:spPr>
          <a:xfrm>
            <a:off x="935509" y="2729554"/>
            <a:ext cx="6001240" cy="776697"/>
          </a:xfrm>
          <a:prstGeom prst="rect">
            <a:avLst/>
          </a:prstGeom>
        </p:spPr>
        <p:txBody>
          <a:bodyPr/>
          <a:lstStyle>
            <a:lvl1pPr marL="0" indent="0" algn="l">
              <a:buNone/>
              <a:defRPr sz="5333" b="1" i="0">
                <a:solidFill>
                  <a:schemeClr val="bg1"/>
                </a:solidFill>
                <a:latin typeface="Univers Condensed" panose="020B0506020202050204" pitchFamily="34" charset="0"/>
              </a:defRPr>
            </a:lvl1pPr>
            <a:lvl2pPr marL="457189" indent="0">
              <a:buNone/>
              <a:defRPr/>
            </a:lvl2pPr>
          </a:lstStyle>
          <a:p>
            <a:pPr lvl="0"/>
            <a:r>
              <a:rPr lang="en-US" dirty="0"/>
              <a:t>CLICK TO EDIT TEXT</a:t>
            </a:r>
          </a:p>
        </p:txBody>
      </p:sp>
      <p:sp>
        <p:nvSpPr>
          <p:cNvPr id="7" name="Text Placeholder 6">
            <a:extLst>
              <a:ext uri="{FF2B5EF4-FFF2-40B4-BE49-F238E27FC236}">
                <a16:creationId xmlns:a16="http://schemas.microsoft.com/office/drawing/2014/main" id="{F72028A4-E724-4D73-70E8-13FBD9679F27}"/>
              </a:ext>
            </a:extLst>
          </p:cNvPr>
          <p:cNvSpPr>
            <a:spLocks noGrp="1"/>
          </p:cNvSpPr>
          <p:nvPr>
            <p:ph type="body" sz="quarter" idx="11" hasCustomPrompt="1"/>
          </p:nvPr>
        </p:nvSpPr>
        <p:spPr>
          <a:xfrm>
            <a:off x="935509" y="3570090"/>
            <a:ext cx="6001240" cy="1963777"/>
          </a:xfrm>
          <a:prstGeom prst="rect">
            <a:avLst/>
          </a:prstGeom>
        </p:spPr>
        <p:txBody>
          <a:bodyPr/>
          <a:lstStyle>
            <a:lvl1pPr marL="0" indent="0" algn="l">
              <a:buNone/>
              <a:defRPr sz="2000" b="0" i="0">
                <a:solidFill>
                  <a:schemeClr val="accent6"/>
                </a:solidFill>
                <a:latin typeface="Univers Condensed" panose="020B0506020202050204" pitchFamily="34" charset="0"/>
              </a:defRPr>
            </a:lvl1pPr>
          </a:lstStyle>
          <a:p>
            <a:pPr lvl="0"/>
            <a:r>
              <a:rPr lang="en-US" dirty="0"/>
              <a:t>CLICK TO EDIT MASTER TEXT</a:t>
            </a:r>
          </a:p>
        </p:txBody>
      </p:sp>
    </p:spTree>
    <p:extLst>
      <p:ext uri="{BB962C8B-B14F-4D97-AF65-F5344CB8AC3E}">
        <p14:creationId xmlns:p14="http://schemas.microsoft.com/office/powerpoint/2010/main" val="182306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000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F7A3B7-522E-204B-8340-4D10D5C07F21}"/>
              </a:ext>
            </a:extLst>
          </p:cNvPr>
          <p:cNvSpPr/>
          <p:nvPr userDrawn="1">
            <p:custDataLst>
              <p:tags r:id="rId1"/>
            </p:custDataLst>
          </p:nvPr>
        </p:nvSpPr>
        <p:spPr>
          <a:xfrm>
            <a:off x="0" y="1205"/>
            <a:ext cx="12192000" cy="6858000"/>
          </a:xfrm>
          <a:prstGeom prst="rect">
            <a:avLst/>
          </a:prstGeom>
          <a:solidFill>
            <a:srgbClr val="658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Rectangle 12">
            <a:extLst>
              <a:ext uri="{FF2B5EF4-FFF2-40B4-BE49-F238E27FC236}">
                <a16:creationId xmlns:a16="http://schemas.microsoft.com/office/drawing/2014/main" id="{978133D8-143F-3B41-881C-72900F4B02F2}"/>
              </a:ext>
            </a:extLst>
          </p:cNvPr>
          <p:cNvSpPr/>
          <p:nvPr userDrawn="1"/>
        </p:nvSpPr>
        <p:spPr>
          <a:xfrm>
            <a:off x="-52432" y="-15171"/>
            <a:ext cx="12281055" cy="16988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p>
        </p:txBody>
      </p:sp>
      <p:sp>
        <p:nvSpPr>
          <p:cNvPr id="2" name="Titre 1">
            <a:extLst>
              <a:ext uri="{FF2B5EF4-FFF2-40B4-BE49-F238E27FC236}">
                <a16:creationId xmlns:a16="http://schemas.microsoft.com/office/drawing/2014/main" id="{AC952A16-650B-554C-98ED-8B6A116BD8D2}"/>
              </a:ext>
            </a:extLst>
          </p:cNvPr>
          <p:cNvSpPr>
            <a:spLocks noGrp="1"/>
          </p:cNvSpPr>
          <p:nvPr>
            <p:ph type="title"/>
          </p:nvPr>
        </p:nvSpPr>
        <p:spPr>
          <a:xfrm>
            <a:off x="314419" y="365126"/>
            <a:ext cx="11563904" cy="691319"/>
          </a:xfrm>
        </p:spPr>
        <p:txBody>
          <a:bodyPr>
            <a:normAutofit/>
          </a:bodyPr>
          <a:lstStyle>
            <a:lvl1pPr>
              <a:defRPr sz="3200" b="1">
                <a:solidFill>
                  <a:schemeClr val="bg1"/>
                </a:solidFill>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8161AC41-65AE-AD48-A611-942054A02BAA}"/>
              </a:ext>
            </a:extLst>
          </p:cNvPr>
          <p:cNvSpPr>
            <a:spLocks noGrp="1"/>
          </p:cNvSpPr>
          <p:nvPr>
            <p:ph idx="1"/>
          </p:nvPr>
        </p:nvSpPr>
        <p:spPr>
          <a:xfrm>
            <a:off x="311151" y="2254929"/>
            <a:ext cx="11023472" cy="4013671"/>
          </a:xfrm>
        </p:spPr>
        <p:txBody>
          <a:bodyPr>
            <a:normAutofit/>
          </a:bodyPr>
          <a:lstStyle>
            <a:lvl1pPr marL="0" indent="0">
              <a:buFontTx/>
              <a:buNone/>
              <a:defRPr sz="1600">
                <a:solidFill>
                  <a:schemeClr val="bg1"/>
                </a:solidFill>
              </a:defRPr>
            </a:lvl1pPr>
            <a:lvl2pPr marL="317492" indent="-285744">
              <a:buClr>
                <a:schemeClr val="bg1"/>
              </a:buClr>
              <a:buFont typeface="Arial" panose="020B0604020202020204" pitchFamily="34" charset="0"/>
              <a:buChar char="•"/>
              <a:tabLst/>
              <a:defRPr sz="1600">
                <a:solidFill>
                  <a:schemeClr val="bg1"/>
                </a:solidFill>
              </a:defRPr>
            </a:lvl2pPr>
            <a:lvl3pPr marL="666734" indent="-284156">
              <a:buClr>
                <a:schemeClr val="bg1"/>
              </a:buClr>
              <a:buFont typeface="Arial" panose="020B0604020202020204" pitchFamily="34" charset="0"/>
              <a:buChar char="•"/>
              <a:tabLst/>
              <a:defRPr sz="1400">
                <a:solidFill>
                  <a:schemeClr val="bg1"/>
                </a:solidFill>
              </a:defRPr>
            </a:lvl3pPr>
            <a:lvl4pPr marL="1028674" indent="-285744">
              <a:buClr>
                <a:schemeClr val="bg1"/>
              </a:buClr>
              <a:buFont typeface="Arial" panose="020B0604020202020204" pitchFamily="34" charset="0"/>
              <a:buChar char="•"/>
              <a:tabLst/>
              <a:defRPr sz="1200">
                <a:solidFill>
                  <a:schemeClr val="bg1"/>
                </a:solidFill>
              </a:defRPr>
            </a:lvl4pPr>
            <a:lvl5pPr marL="1422364" indent="-273044">
              <a:buClr>
                <a:schemeClr val="bg1"/>
              </a:buClr>
              <a:buFont typeface="Arial" panose="020B0604020202020204" pitchFamily="34" charset="0"/>
              <a:buChar char="•"/>
              <a:tabLst/>
              <a:defRPr sz="1200">
                <a:solidFill>
                  <a:schemeClr val="bg1"/>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9" name="Espace réservé du texte 8">
            <a:extLst>
              <a:ext uri="{FF2B5EF4-FFF2-40B4-BE49-F238E27FC236}">
                <a16:creationId xmlns:a16="http://schemas.microsoft.com/office/drawing/2014/main" id="{48287927-6561-4F42-B4D6-12BFB2343DCD}"/>
              </a:ext>
            </a:extLst>
          </p:cNvPr>
          <p:cNvSpPr>
            <a:spLocks noGrp="1"/>
          </p:cNvSpPr>
          <p:nvPr>
            <p:ph type="body" sz="quarter" idx="13"/>
          </p:nvPr>
        </p:nvSpPr>
        <p:spPr>
          <a:xfrm>
            <a:off x="311151" y="1056445"/>
            <a:ext cx="11566525" cy="419895"/>
          </a:xfrm>
        </p:spPr>
        <p:txBody>
          <a:bodyPr>
            <a:normAutofit/>
          </a:bodyPr>
          <a:lstStyle>
            <a:lvl1pPr marL="0" indent="0">
              <a:buFontTx/>
              <a:buNone/>
              <a:defRPr sz="2000">
                <a:solidFill>
                  <a:srgbClr val="E3B832"/>
                </a:solidFill>
              </a:defRPr>
            </a:lvl1pPr>
            <a:lvl2pPr marL="457189" indent="0">
              <a:buFontTx/>
              <a:buNone/>
              <a:defRPr>
                <a:solidFill>
                  <a:schemeClr val="accent2"/>
                </a:solidFill>
              </a:defRPr>
            </a:lvl2pPr>
            <a:lvl3pPr marL="914377" indent="0">
              <a:buFontTx/>
              <a:buNone/>
              <a:defRPr>
                <a:solidFill>
                  <a:schemeClr val="accent2"/>
                </a:solidFill>
              </a:defRPr>
            </a:lvl3pPr>
            <a:lvl4pPr marL="1371566" indent="0">
              <a:buFontTx/>
              <a:buNone/>
              <a:defRPr>
                <a:solidFill>
                  <a:schemeClr val="accent2"/>
                </a:solidFill>
              </a:defRPr>
            </a:lvl4pPr>
            <a:lvl5pPr marL="1828754" indent="0">
              <a:buFontTx/>
              <a:buNone/>
              <a:defRPr>
                <a:solidFill>
                  <a:schemeClr val="accent2"/>
                </a:solidFill>
              </a:defRPr>
            </a:lvl5pPr>
          </a:lstStyle>
          <a:p>
            <a:pPr lvl="0"/>
            <a:r>
              <a:rPr lang="fr-CA"/>
              <a:t>Cliquez pour modifier les styles du texte du masque</a:t>
            </a:r>
            <a:endParaRPr lang="fr-FR"/>
          </a:p>
        </p:txBody>
      </p:sp>
      <p:pic>
        <p:nvPicPr>
          <p:cNvPr id="12" name="Picture 17">
            <a:extLst>
              <a:ext uri="{FF2B5EF4-FFF2-40B4-BE49-F238E27FC236}">
                <a16:creationId xmlns:a16="http://schemas.microsoft.com/office/drawing/2014/main" id="{1DF5CCC6-8003-4042-A9C1-221436939309}"/>
              </a:ext>
            </a:extLst>
          </p:cNvPr>
          <p:cNvPicPr>
            <a:picLocks noChangeAspect="1"/>
          </p:cNvPicPr>
          <p:nvPr userDrawn="1">
            <p:custDataLst>
              <p:tags r:id="rId2"/>
            </p:custDataLst>
          </p:nvPr>
        </p:nvPicPr>
        <p:blipFill rotWithShape="1">
          <a:blip r:embed="rId4" cstate="screen">
            <a:extLst>
              <a:ext uri="{28A0092B-C50C-407E-A947-70E740481C1C}">
                <a14:useLocalDpi xmlns:a14="http://schemas.microsoft.com/office/drawing/2010/main" val="0"/>
              </a:ext>
            </a:extLst>
          </a:blip>
          <a:srcRect/>
          <a:stretch/>
        </p:blipFill>
        <p:spPr>
          <a:xfrm>
            <a:off x="11334622" y="5942030"/>
            <a:ext cx="919167" cy="788607"/>
          </a:xfrm>
          <a:prstGeom prst="rect">
            <a:avLst/>
          </a:prstGeom>
        </p:spPr>
      </p:pic>
      <p:sp>
        <p:nvSpPr>
          <p:cNvPr id="14" name="Rectangle 13">
            <a:extLst>
              <a:ext uri="{FF2B5EF4-FFF2-40B4-BE49-F238E27FC236}">
                <a16:creationId xmlns:a16="http://schemas.microsoft.com/office/drawing/2014/main" id="{08D55C96-A345-264A-AD7A-D48BEB74FC0E}"/>
              </a:ext>
            </a:extLst>
          </p:cNvPr>
          <p:cNvSpPr/>
          <p:nvPr userDrawn="1"/>
        </p:nvSpPr>
        <p:spPr>
          <a:xfrm flipV="1">
            <a:off x="-39797" y="1684590"/>
            <a:ext cx="847357" cy="119959"/>
          </a:xfrm>
          <a:prstGeom prst="rect">
            <a:avLst/>
          </a:prstGeom>
          <a:solidFill>
            <a:srgbClr val="E2B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58653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_logo_blue">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E102DA9A-A28C-85FA-0175-4F59004B61DA}"/>
              </a:ext>
            </a:extLst>
          </p:cNvPr>
          <p:cNvSpPr>
            <a:spLocks noGrp="1"/>
          </p:cNvSpPr>
          <p:nvPr>
            <p:ph type="sldNum" sz="quarter" idx="12"/>
          </p:nvPr>
        </p:nvSpPr>
        <p:spPr>
          <a:xfrm>
            <a:off x="11417662" y="6404808"/>
            <a:ext cx="126638" cy="169277"/>
          </a:xfrm>
        </p:spPr>
        <p:txBody>
          <a:bodyPr wrap="none" lIns="0" tIns="0" rIns="0" bIns="0">
            <a:spAutoFit/>
          </a:bodyPr>
          <a:lstStyle>
            <a:lvl1pPr marL="0" algn="r" defTabSz="914354" rtl="0" eaLnBrk="1" latinLnBrk="0" hangingPunct="1">
              <a:defRPr lang="zh-CN" altLang="en-US" sz="1100" kern="1200" smtClean="0">
                <a:solidFill>
                  <a:schemeClr val="tx1"/>
                </a:solidFill>
                <a:latin typeface="Univers Condensed" panose="020B0506020202050204" pitchFamily="34" charset="0"/>
                <a:ea typeface="+mn-ea"/>
                <a:cs typeface="+mn-cs"/>
              </a:defRPr>
            </a:lvl1pPr>
          </a:lstStyle>
          <a:p>
            <a:pPr>
              <a:defRPr/>
            </a:pPr>
            <a:fld id="{E4F05AE2-E521-4071-B027-062C254CFD7B}" type="slidenum">
              <a:rPr lang="en-US" altLang="zh-CN" smtClean="0"/>
              <a:pPr>
                <a:defRPr/>
              </a:pPr>
              <a:t>‹N›</a:t>
            </a:fld>
            <a:endParaRPr lang="en-US" dirty="0"/>
          </a:p>
        </p:txBody>
      </p:sp>
      <p:sp>
        <p:nvSpPr>
          <p:cNvPr id="7" name="Text Placeholder 14">
            <a:extLst>
              <a:ext uri="{FF2B5EF4-FFF2-40B4-BE49-F238E27FC236}">
                <a16:creationId xmlns:a16="http://schemas.microsoft.com/office/drawing/2014/main" id="{207E1DF6-3D7D-1227-6280-306EE01BDF6D}"/>
              </a:ext>
            </a:extLst>
          </p:cNvPr>
          <p:cNvSpPr txBox="1">
            <a:spLocks/>
          </p:cNvSpPr>
          <p:nvPr userDrawn="1"/>
        </p:nvSpPr>
        <p:spPr>
          <a:xfrm>
            <a:off x="9306723" y="6424498"/>
            <a:ext cx="2013372" cy="147797"/>
          </a:xfrm>
          <a:prstGeom prst="rect">
            <a:avLst/>
          </a:prstGeom>
        </p:spPr>
        <p:txBody>
          <a:bodyPr wrap="none" lIns="0" tIns="0" rIns="0" bIns="0">
            <a:spAutoFit/>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tx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067" dirty="0">
                <a:solidFill>
                  <a:schemeClr val="tx1"/>
                </a:solidFill>
                <a:latin typeface="Univers Condensed" panose="020B0506020202050204" pitchFamily="34" charset="0"/>
              </a:rPr>
              <a:t>Airports Council International World </a:t>
            </a:r>
          </a:p>
        </p:txBody>
      </p:sp>
      <p:pic>
        <p:nvPicPr>
          <p:cNvPr id="9" name="Picture 3" descr="Logo&#10;&#10;Description automatically generated">
            <a:extLst>
              <a:ext uri="{FF2B5EF4-FFF2-40B4-BE49-F238E27FC236}">
                <a16:creationId xmlns:a16="http://schemas.microsoft.com/office/drawing/2014/main" id="{D975D332-ADD5-3D32-D1FF-01736CEE09E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47176" y="-150106"/>
            <a:ext cx="959893" cy="1235563"/>
          </a:xfrm>
          <a:prstGeom prst="rect">
            <a:avLst/>
          </a:prstGeom>
        </p:spPr>
      </p:pic>
    </p:spTree>
    <p:extLst>
      <p:ext uri="{BB962C8B-B14F-4D97-AF65-F5344CB8AC3E}">
        <p14:creationId xmlns:p14="http://schemas.microsoft.com/office/powerpoint/2010/main" val="2791139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632B9FCE-390B-65B0-3077-54A0919663BA}"/>
              </a:ext>
            </a:extLst>
          </p:cNvPr>
          <p:cNvSpPr>
            <a:spLocks noGrp="1"/>
          </p:cNvSpPr>
          <p:nvPr>
            <p:ph type="body" sz="quarter" idx="10" hasCustomPrompt="1"/>
          </p:nvPr>
        </p:nvSpPr>
        <p:spPr>
          <a:xfrm>
            <a:off x="6851556" y="2400117"/>
            <a:ext cx="2540488" cy="1963777"/>
          </a:xfrm>
          <a:prstGeom prst="rect">
            <a:avLst/>
          </a:prstGeom>
        </p:spPr>
        <p:txBody>
          <a:bodyPr/>
          <a:lstStyle>
            <a:lvl1pPr marL="0" indent="0">
              <a:buNone/>
              <a:defRPr sz="2000" b="0" i="0">
                <a:solidFill>
                  <a:schemeClr val="accent4"/>
                </a:solidFill>
                <a:latin typeface="Univers Condensed" panose="020B0506020202050204" pitchFamily="34" charset="0"/>
              </a:defRPr>
            </a:lvl1pPr>
          </a:lstStyle>
          <a:p>
            <a:pPr lvl="0"/>
            <a:r>
              <a:rPr lang="en-US" dirty="0"/>
              <a:t>CLICK TO EDIT </a:t>
            </a:r>
            <a:br>
              <a:rPr lang="en-US" dirty="0"/>
            </a:br>
            <a:r>
              <a:rPr lang="en-US" dirty="0"/>
              <a:t>MASTER TEXT</a:t>
            </a:r>
          </a:p>
        </p:txBody>
      </p:sp>
      <p:sp>
        <p:nvSpPr>
          <p:cNvPr id="12" name="Text Placeholder 9">
            <a:extLst>
              <a:ext uri="{FF2B5EF4-FFF2-40B4-BE49-F238E27FC236}">
                <a16:creationId xmlns:a16="http://schemas.microsoft.com/office/drawing/2014/main" id="{EE892CF4-6706-4EFD-35AA-50D9AFA45C10}"/>
              </a:ext>
            </a:extLst>
          </p:cNvPr>
          <p:cNvSpPr>
            <a:spLocks noGrp="1"/>
          </p:cNvSpPr>
          <p:nvPr>
            <p:ph type="body" sz="quarter" idx="11" hasCustomPrompt="1"/>
          </p:nvPr>
        </p:nvSpPr>
        <p:spPr>
          <a:xfrm>
            <a:off x="670698" y="2325434"/>
            <a:ext cx="5600700" cy="1585383"/>
          </a:xfrm>
          <a:prstGeom prst="rect">
            <a:avLst/>
          </a:prstGeom>
        </p:spPr>
        <p:txBody>
          <a:bodyPr/>
          <a:lstStyle>
            <a:lvl1pPr marL="0" indent="0" algn="r">
              <a:buNone/>
              <a:defRPr sz="5333" b="1" i="0">
                <a:solidFill>
                  <a:schemeClr val="bg1"/>
                </a:solidFill>
                <a:latin typeface="Univers Condensed" panose="020B0506020202050204" pitchFamily="34" charset="0"/>
              </a:defRPr>
            </a:lvl1pPr>
            <a:lvl2pPr marL="457189" indent="0">
              <a:buNone/>
              <a:defRPr/>
            </a:lvl2pPr>
          </a:lstStyle>
          <a:p>
            <a:pPr lvl="0"/>
            <a:r>
              <a:rPr lang="en-US" dirty="0"/>
              <a:t>CLICK TO EDIT MASTER TEXT</a:t>
            </a:r>
          </a:p>
        </p:txBody>
      </p:sp>
    </p:spTree>
    <p:extLst>
      <p:ext uri="{BB962C8B-B14F-4D97-AF65-F5344CB8AC3E}">
        <p14:creationId xmlns:p14="http://schemas.microsoft.com/office/powerpoint/2010/main" val="2911256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6F244E28-E355-3DDB-23DC-F8C51D5AD706}"/>
              </a:ext>
            </a:extLst>
          </p:cNvPr>
          <p:cNvSpPr>
            <a:spLocks noGrp="1"/>
          </p:cNvSpPr>
          <p:nvPr>
            <p:ph type="body" sz="quarter" idx="12" hasCustomPrompt="1"/>
          </p:nvPr>
        </p:nvSpPr>
        <p:spPr>
          <a:xfrm>
            <a:off x="1398267" y="764649"/>
            <a:ext cx="10320243" cy="776697"/>
          </a:xfrm>
          <a:prstGeom prst="rect">
            <a:avLst/>
          </a:prstGeom>
        </p:spPr>
        <p:txBody>
          <a:bodyPr/>
          <a:lstStyle>
            <a:lvl1pPr marL="0" indent="0" algn="l">
              <a:buNone/>
              <a:defRPr sz="3600" b="1" i="0">
                <a:solidFill>
                  <a:schemeClr val="tx1"/>
                </a:solidFill>
                <a:latin typeface="Univers Condensed" panose="020B0506020202050204" pitchFamily="34" charset="0"/>
              </a:defRPr>
            </a:lvl1pPr>
            <a:lvl2pPr marL="457189" indent="0">
              <a:buNone/>
              <a:defRPr/>
            </a:lvl2pPr>
          </a:lstStyle>
          <a:p>
            <a:pPr lvl="0"/>
            <a:r>
              <a:rPr lang="en-US" dirty="0"/>
              <a:t>CLICK TO EDIT TEXT</a:t>
            </a:r>
          </a:p>
        </p:txBody>
      </p:sp>
      <p:sp>
        <p:nvSpPr>
          <p:cNvPr id="5" name="Text Placeholder 6">
            <a:extLst>
              <a:ext uri="{FF2B5EF4-FFF2-40B4-BE49-F238E27FC236}">
                <a16:creationId xmlns:a16="http://schemas.microsoft.com/office/drawing/2014/main" id="{303C6F5A-7DFC-C303-F526-7B705A87E952}"/>
              </a:ext>
            </a:extLst>
          </p:cNvPr>
          <p:cNvSpPr>
            <a:spLocks noGrp="1"/>
          </p:cNvSpPr>
          <p:nvPr>
            <p:ph type="body" sz="quarter" idx="11" hasCustomPrompt="1"/>
          </p:nvPr>
        </p:nvSpPr>
        <p:spPr>
          <a:xfrm>
            <a:off x="1413260" y="1735042"/>
            <a:ext cx="5996849" cy="1309309"/>
          </a:xfrm>
          <a:prstGeom prst="rect">
            <a:avLst/>
          </a:prstGeom>
        </p:spPr>
        <p:txBody>
          <a:bodyPr/>
          <a:lstStyle>
            <a:lvl1pPr marL="0" indent="0" algn="l">
              <a:lnSpc>
                <a:spcPct val="100000"/>
              </a:lnSpc>
              <a:buNone/>
              <a:defRPr sz="1467" b="0" i="0">
                <a:solidFill>
                  <a:schemeClr val="tx1"/>
                </a:solidFill>
                <a:latin typeface="Univers Condensed" panose="020B0506020202050204" pitchFamily="34" charset="0"/>
              </a:defRPr>
            </a:lvl1pPr>
          </a:lstStyle>
          <a:p>
            <a:pPr lvl="0"/>
            <a:r>
              <a:rPr lang="en-US" dirty="0"/>
              <a:t>Click to edit master text</a:t>
            </a:r>
          </a:p>
        </p:txBody>
      </p:sp>
      <p:sp>
        <p:nvSpPr>
          <p:cNvPr id="6" name="Text Placeholder 14">
            <a:extLst>
              <a:ext uri="{FF2B5EF4-FFF2-40B4-BE49-F238E27FC236}">
                <a16:creationId xmlns:a16="http://schemas.microsoft.com/office/drawing/2014/main" id="{B6911CB7-A8F4-7238-06E0-92B648779222}"/>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tx1"/>
                </a:solidFill>
                <a:latin typeface="Univers Light" panose="020B0403020202020204" pitchFamily="34" charset="0"/>
              </a:defRPr>
            </a:lvl1pPr>
          </a:lstStyle>
          <a:p>
            <a:pPr lvl="0"/>
            <a:r>
              <a:rPr lang="en-US"/>
              <a:t>Click to edit Master text styles</a:t>
            </a:r>
          </a:p>
        </p:txBody>
      </p:sp>
      <p:cxnSp>
        <p:nvCxnSpPr>
          <p:cNvPr id="2" name="Straight Connector 1">
            <a:extLst>
              <a:ext uri="{FF2B5EF4-FFF2-40B4-BE49-F238E27FC236}">
                <a16:creationId xmlns:a16="http://schemas.microsoft.com/office/drawing/2014/main" id="{0C3AB119-C52E-C284-7428-797017C3B5AD}"/>
              </a:ext>
            </a:extLst>
          </p:cNvPr>
          <p:cNvCxnSpPr>
            <a:cxnSpLocks/>
          </p:cNvCxnSpPr>
          <p:nvPr userDrawn="1"/>
        </p:nvCxnSpPr>
        <p:spPr>
          <a:xfrm>
            <a:off x="1007240" y="1294345"/>
            <a:ext cx="8983427" cy="0"/>
          </a:xfrm>
          <a:prstGeom prst="line">
            <a:avLst/>
          </a:prstGeom>
          <a:ln w="6350">
            <a:solidFill>
              <a:srgbClr val="003E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51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0A86F942-5B93-B67E-8103-5F0D746CF2FD}"/>
              </a:ext>
            </a:extLst>
          </p:cNvPr>
          <p:cNvSpPr>
            <a:spLocks noGrp="1"/>
          </p:cNvSpPr>
          <p:nvPr>
            <p:ph type="body" sz="quarter" idx="11" hasCustomPrompt="1"/>
          </p:nvPr>
        </p:nvSpPr>
        <p:spPr>
          <a:xfrm>
            <a:off x="1413259" y="1735040"/>
            <a:ext cx="7417475" cy="4358311"/>
          </a:xfrm>
          <a:prstGeom prst="rect">
            <a:avLst/>
          </a:prstGeom>
        </p:spPr>
        <p:txBody>
          <a:bodyPr/>
          <a:lstStyle>
            <a:lvl1pPr marL="0" indent="0" algn="l">
              <a:lnSpc>
                <a:spcPct val="100000"/>
              </a:lnSpc>
              <a:buNone/>
              <a:defRPr sz="1467" b="0" i="0">
                <a:solidFill>
                  <a:schemeClr val="tx1"/>
                </a:solidFill>
                <a:latin typeface="Univers Condensed" panose="020B0506020202050204" pitchFamily="34" charset="0"/>
              </a:defRPr>
            </a:lvl1pPr>
          </a:lstStyle>
          <a:p>
            <a:pPr lvl="0"/>
            <a:r>
              <a:rPr lang="en-US" dirty="0"/>
              <a:t>Click to edit master text</a:t>
            </a:r>
          </a:p>
        </p:txBody>
      </p:sp>
      <p:sp>
        <p:nvSpPr>
          <p:cNvPr id="6" name="Text Placeholder 14">
            <a:extLst>
              <a:ext uri="{FF2B5EF4-FFF2-40B4-BE49-F238E27FC236}">
                <a16:creationId xmlns:a16="http://schemas.microsoft.com/office/drawing/2014/main" id="{AE3BF6BE-0A0B-B1AB-47BD-3CBF3E16AC22}"/>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tx1"/>
                </a:solidFill>
                <a:latin typeface="Univers Light" panose="020B0403020202020204" pitchFamily="34" charset="0"/>
              </a:defRPr>
            </a:lvl1pPr>
          </a:lstStyle>
          <a:p>
            <a:pPr lvl="0"/>
            <a:r>
              <a:rPr lang="en-US"/>
              <a:t>Click to edit Master text styles</a:t>
            </a:r>
          </a:p>
        </p:txBody>
      </p:sp>
      <p:sp>
        <p:nvSpPr>
          <p:cNvPr id="7" name="Text Placeholder 9">
            <a:extLst>
              <a:ext uri="{FF2B5EF4-FFF2-40B4-BE49-F238E27FC236}">
                <a16:creationId xmlns:a16="http://schemas.microsoft.com/office/drawing/2014/main" id="{93081117-2018-828E-CB2E-59EE9D14BDA7}"/>
              </a:ext>
            </a:extLst>
          </p:cNvPr>
          <p:cNvSpPr>
            <a:spLocks noGrp="1"/>
          </p:cNvSpPr>
          <p:nvPr>
            <p:ph type="body" sz="quarter" idx="12" hasCustomPrompt="1"/>
          </p:nvPr>
        </p:nvSpPr>
        <p:spPr>
          <a:xfrm>
            <a:off x="1398267" y="764649"/>
            <a:ext cx="10320243" cy="776697"/>
          </a:xfrm>
          <a:prstGeom prst="rect">
            <a:avLst/>
          </a:prstGeom>
        </p:spPr>
        <p:txBody>
          <a:bodyPr/>
          <a:lstStyle>
            <a:lvl1pPr marL="0" indent="0" algn="l">
              <a:buNone/>
              <a:defRPr sz="3600" b="1" i="0">
                <a:solidFill>
                  <a:schemeClr val="tx1"/>
                </a:solidFill>
                <a:latin typeface="Univers Condensed" panose="020B0506020202050204" pitchFamily="34" charset="0"/>
              </a:defRPr>
            </a:lvl1pPr>
            <a:lvl2pPr marL="457189" indent="0">
              <a:buNone/>
              <a:defRPr/>
            </a:lvl2pPr>
          </a:lstStyle>
          <a:p>
            <a:pPr lvl="0"/>
            <a:r>
              <a:rPr lang="en-US" dirty="0"/>
              <a:t>CLICK TO EDIT TEXT</a:t>
            </a:r>
          </a:p>
        </p:txBody>
      </p:sp>
      <p:sp>
        <p:nvSpPr>
          <p:cNvPr id="2" name="Freeform 6">
            <a:extLst>
              <a:ext uri="{FF2B5EF4-FFF2-40B4-BE49-F238E27FC236}">
                <a16:creationId xmlns:a16="http://schemas.microsoft.com/office/drawing/2014/main" id="{E9E164F2-ED69-3F62-D29A-398A3AAF6B4D}"/>
              </a:ext>
            </a:extLst>
          </p:cNvPr>
          <p:cNvSpPr/>
          <p:nvPr userDrawn="1"/>
        </p:nvSpPr>
        <p:spPr>
          <a:xfrm rot="4215632" flipH="1">
            <a:off x="7146935" y="-213402"/>
            <a:ext cx="4961951" cy="3810283"/>
          </a:xfrm>
          <a:custGeom>
            <a:avLst/>
            <a:gdLst>
              <a:gd name="connsiteX0" fmla="*/ 4866865 w 4961950"/>
              <a:gd name="connsiteY0" fmla="*/ 3545295 h 3810282"/>
              <a:gd name="connsiteX1" fmla="*/ 4793449 w 4961950"/>
              <a:gd name="connsiteY1" fmla="*/ 3456076 h 3810282"/>
              <a:gd name="connsiteX2" fmla="*/ 2305236 w 4961950"/>
              <a:gd name="connsiteY2" fmla="*/ 1205662 h 3810282"/>
              <a:gd name="connsiteX3" fmla="*/ 465630 w 4961950"/>
              <a:gd name="connsiteY3" fmla="*/ 119818 h 3810282"/>
              <a:gd name="connsiteX4" fmla="*/ 198478 w 4961950"/>
              <a:gd name="connsiteY4" fmla="*/ 0 h 3810282"/>
              <a:gd name="connsiteX5" fmla="*/ 0 w 4961950"/>
              <a:gd name="connsiteY5" fmla="*/ 71220 h 3810282"/>
              <a:gd name="connsiteX6" fmla="*/ 153470 w 4961950"/>
              <a:gd name="connsiteY6" fmla="*/ 140174 h 3810282"/>
              <a:gd name="connsiteX7" fmla="*/ 2244697 w 4961950"/>
              <a:gd name="connsiteY7" fmla="*/ 1373030 h 3810282"/>
              <a:gd name="connsiteX8" fmla="*/ 4859896 w 4961950"/>
              <a:gd name="connsiteY8" fmla="*/ 3689920 h 3810282"/>
              <a:gd name="connsiteX9" fmla="*/ 4961950 w 4961950"/>
              <a:gd name="connsiteY9" fmla="*/ 3810282 h 381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1950" h="3810282">
                <a:moveTo>
                  <a:pt x="4866865" y="3545295"/>
                </a:moveTo>
                <a:lnTo>
                  <a:pt x="4793449" y="3456076"/>
                </a:lnTo>
                <a:cubicBezTo>
                  <a:pt x="4054392" y="2584769"/>
                  <a:pt x="3116286" y="1761330"/>
                  <a:pt x="2305236" y="1205662"/>
                </a:cubicBezTo>
                <a:cubicBezTo>
                  <a:pt x="1918357" y="934902"/>
                  <a:pt x="1285358" y="504564"/>
                  <a:pt x="465630" y="119818"/>
                </a:cubicBezTo>
                <a:lnTo>
                  <a:pt x="198478" y="0"/>
                </a:lnTo>
                <a:lnTo>
                  <a:pt x="0" y="71220"/>
                </a:lnTo>
                <a:lnTo>
                  <a:pt x="153470" y="140174"/>
                </a:lnTo>
                <a:cubicBezTo>
                  <a:pt x="1085813" y="576423"/>
                  <a:pt x="1805560" y="1065698"/>
                  <a:pt x="2244697" y="1373030"/>
                </a:cubicBezTo>
                <a:cubicBezTo>
                  <a:pt x="3090705" y="1952648"/>
                  <a:pt x="4059052" y="2790095"/>
                  <a:pt x="4859896" y="3689920"/>
                </a:cubicBezTo>
                <a:lnTo>
                  <a:pt x="4961950" y="3810282"/>
                </a:lnTo>
                <a:close/>
              </a:path>
            </a:pathLst>
          </a:custGeom>
          <a:gradFill>
            <a:gsLst>
              <a:gs pos="0">
                <a:schemeClr val="accent5">
                  <a:alpha val="40000"/>
                </a:schemeClr>
              </a:gs>
              <a:gs pos="99000">
                <a:schemeClr val="accent6">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Tree>
    <p:extLst>
      <p:ext uri="{BB962C8B-B14F-4D97-AF65-F5344CB8AC3E}">
        <p14:creationId xmlns:p14="http://schemas.microsoft.com/office/powerpoint/2010/main" val="3256630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97E9D264-6ABA-522A-E5D5-E38C65763F2E}"/>
              </a:ext>
            </a:extLst>
          </p:cNvPr>
          <p:cNvSpPr>
            <a:spLocks noGrp="1"/>
          </p:cNvSpPr>
          <p:nvPr>
            <p:ph type="body" sz="quarter" idx="12" hasCustomPrompt="1"/>
          </p:nvPr>
        </p:nvSpPr>
        <p:spPr>
          <a:xfrm>
            <a:off x="1398267" y="764649"/>
            <a:ext cx="10320243" cy="776697"/>
          </a:xfrm>
          <a:prstGeom prst="rect">
            <a:avLst/>
          </a:prstGeom>
        </p:spPr>
        <p:txBody>
          <a:bodyPr/>
          <a:lstStyle>
            <a:lvl1pPr marL="0" indent="0" algn="l">
              <a:buNone/>
              <a:defRPr sz="3600" b="1" i="0">
                <a:solidFill>
                  <a:schemeClr val="tx1"/>
                </a:solidFill>
                <a:latin typeface="Univers Condensed" panose="020B0506020202050204" pitchFamily="34" charset="0"/>
              </a:defRPr>
            </a:lvl1pPr>
            <a:lvl2pPr marL="457189" indent="0">
              <a:buNone/>
              <a:defRPr/>
            </a:lvl2pPr>
          </a:lstStyle>
          <a:p>
            <a:pPr lvl="0"/>
            <a:r>
              <a:rPr lang="en-US" dirty="0"/>
              <a:t>CLICK TO EDIT TEXT</a:t>
            </a:r>
          </a:p>
        </p:txBody>
      </p:sp>
      <p:sp>
        <p:nvSpPr>
          <p:cNvPr id="7" name="Text Placeholder 14">
            <a:extLst>
              <a:ext uri="{FF2B5EF4-FFF2-40B4-BE49-F238E27FC236}">
                <a16:creationId xmlns:a16="http://schemas.microsoft.com/office/drawing/2014/main" id="{4D5A441C-4652-61B0-C5DC-2598513C5486}"/>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tx1"/>
                </a:solidFill>
                <a:latin typeface="Univers Light" panose="020B0403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01AAC290-0ACF-8594-6496-237873B18179}"/>
              </a:ext>
            </a:extLst>
          </p:cNvPr>
          <p:cNvCxnSpPr>
            <a:cxnSpLocks/>
          </p:cNvCxnSpPr>
          <p:nvPr userDrawn="1"/>
        </p:nvCxnSpPr>
        <p:spPr>
          <a:xfrm>
            <a:off x="1007240" y="1294345"/>
            <a:ext cx="8983427" cy="0"/>
          </a:xfrm>
          <a:prstGeom prst="line">
            <a:avLst/>
          </a:prstGeom>
          <a:ln w="6350">
            <a:solidFill>
              <a:srgbClr val="003E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108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74E9FB00-276E-8082-0CCC-74F4FAC023C8}"/>
              </a:ext>
            </a:extLst>
          </p:cNvPr>
          <p:cNvSpPr>
            <a:spLocks noGrp="1"/>
          </p:cNvSpPr>
          <p:nvPr>
            <p:ph type="body" sz="quarter" idx="12" hasCustomPrompt="1"/>
          </p:nvPr>
        </p:nvSpPr>
        <p:spPr>
          <a:xfrm>
            <a:off x="1398267" y="764649"/>
            <a:ext cx="10320243" cy="776697"/>
          </a:xfrm>
          <a:prstGeom prst="rect">
            <a:avLst/>
          </a:prstGeom>
        </p:spPr>
        <p:txBody>
          <a:bodyPr/>
          <a:lstStyle>
            <a:lvl1pPr marL="0" indent="0" algn="l">
              <a:buNone/>
              <a:defRPr sz="3600" b="1" i="0">
                <a:solidFill>
                  <a:schemeClr val="tx1"/>
                </a:solidFill>
                <a:latin typeface="Univers Condensed" panose="020B0506020202050204" pitchFamily="34" charset="0"/>
              </a:defRPr>
            </a:lvl1pPr>
            <a:lvl2pPr marL="457189" indent="0">
              <a:buNone/>
              <a:defRPr/>
            </a:lvl2pPr>
          </a:lstStyle>
          <a:p>
            <a:pPr lvl="0"/>
            <a:r>
              <a:rPr lang="en-US" dirty="0"/>
              <a:t>CLICK TO EDIT TEXT</a:t>
            </a:r>
          </a:p>
        </p:txBody>
      </p:sp>
      <p:sp>
        <p:nvSpPr>
          <p:cNvPr id="7" name="Text Placeholder 6">
            <a:extLst>
              <a:ext uri="{FF2B5EF4-FFF2-40B4-BE49-F238E27FC236}">
                <a16:creationId xmlns:a16="http://schemas.microsoft.com/office/drawing/2014/main" id="{2484317C-C346-21C0-D7F0-6A701633BA37}"/>
              </a:ext>
            </a:extLst>
          </p:cNvPr>
          <p:cNvSpPr>
            <a:spLocks noGrp="1"/>
          </p:cNvSpPr>
          <p:nvPr>
            <p:ph type="body" sz="quarter" idx="11" hasCustomPrompt="1"/>
          </p:nvPr>
        </p:nvSpPr>
        <p:spPr>
          <a:xfrm>
            <a:off x="1413260" y="1735042"/>
            <a:ext cx="5996849" cy="1309309"/>
          </a:xfrm>
          <a:prstGeom prst="rect">
            <a:avLst/>
          </a:prstGeom>
        </p:spPr>
        <p:txBody>
          <a:bodyPr/>
          <a:lstStyle>
            <a:lvl1pPr marL="0" indent="0" algn="l">
              <a:lnSpc>
                <a:spcPct val="100000"/>
              </a:lnSpc>
              <a:buNone/>
              <a:defRPr sz="1467" b="0" i="0">
                <a:solidFill>
                  <a:schemeClr val="tx1"/>
                </a:solidFill>
                <a:latin typeface="Univers Condensed" panose="020B0506020202050204" pitchFamily="34" charset="0"/>
              </a:defRPr>
            </a:lvl1pPr>
          </a:lstStyle>
          <a:p>
            <a:pPr lvl="0"/>
            <a:r>
              <a:rPr lang="en-US" dirty="0"/>
              <a:t>Click to edit master text</a:t>
            </a:r>
          </a:p>
        </p:txBody>
      </p:sp>
      <p:sp>
        <p:nvSpPr>
          <p:cNvPr id="8" name="Text Placeholder 14">
            <a:extLst>
              <a:ext uri="{FF2B5EF4-FFF2-40B4-BE49-F238E27FC236}">
                <a16:creationId xmlns:a16="http://schemas.microsoft.com/office/drawing/2014/main" id="{59676319-BD97-DE16-1A8F-1803FB391D7F}"/>
              </a:ext>
            </a:extLst>
          </p:cNvPr>
          <p:cNvSpPr>
            <a:spLocks noGrp="1"/>
          </p:cNvSpPr>
          <p:nvPr>
            <p:ph type="body" sz="quarter" idx="10"/>
          </p:nvPr>
        </p:nvSpPr>
        <p:spPr>
          <a:xfrm>
            <a:off x="8344394" y="6390696"/>
            <a:ext cx="3100916" cy="423333"/>
          </a:xfrm>
          <a:prstGeom prst="rect">
            <a:avLst/>
          </a:prstGeom>
        </p:spPr>
        <p:txBody>
          <a:bodyPr/>
          <a:lstStyle>
            <a:lvl1pPr marL="0" indent="0" algn="r">
              <a:buNone/>
              <a:defRPr sz="1067" b="0" i="0">
                <a:solidFill>
                  <a:schemeClr val="tx1"/>
                </a:solidFill>
                <a:latin typeface="Univers Light" panose="020B0403020202020204" pitchFamily="34" charset="0"/>
              </a:defRPr>
            </a:lvl1pPr>
          </a:lstStyle>
          <a:p>
            <a:pPr lvl="0"/>
            <a:r>
              <a:rPr lang="en-US"/>
              <a:t>Click to edit Master text styles</a:t>
            </a:r>
          </a:p>
        </p:txBody>
      </p:sp>
      <p:sp>
        <p:nvSpPr>
          <p:cNvPr id="3" name="Freeform 18">
            <a:extLst>
              <a:ext uri="{FF2B5EF4-FFF2-40B4-BE49-F238E27FC236}">
                <a16:creationId xmlns:a16="http://schemas.microsoft.com/office/drawing/2014/main" id="{22148707-8243-B332-536A-9907E3F59F1E}"/>
              </a:ext>
            </a:extLst>
          </p:cNvPr>
          <p:cNvSpPr/>
          <p:nvPr userDrawn="1"/>
        </p:nvSpPr>
        <p:spPr>
          <a:xfrm rot="4293135" flipH="1">
            <a:off x="6210330" y="-383850"/>
            <a:ext cx="5651743" cy="4908973"/>
          </a:xfrm>
          <a:custGeom>
            <a:avLst/>
            <a:gdLst>
              <a:gd name="connsiteX0" fmla="*/ 5651742 w 5651742"/>
              <a:gd name="connsiteY0" fmla="*/ 4908973 h 4908973"/>
              <a:gd name="connsiteX1" fmla="*/ 5569129 w 5651742"/>
              <a:gd name="connsiteY1" fmla="*/ 4757021 h 4908973"/>
              <a:gd name="connsiteX2" fmla="*/ 1986915 w 5651742"/>
              <a:gd name="connsiteY2" fmla="*/ 1061658 h 4908973"/>
              <a:gd name="connsiteX3" fmla="*/ 335079 w 5651742"/>
              <a:gd name="connsiteY3" fmla="*/ 54284 h 4908973"/>
              <a:gd name="connsiteX4" fmla="*/ 224097 w 5651742"/>
              <a:gd name="connsiteY4" fmla="*/ 0 h 4908973"/>
              <a:gd name="connsiteX5" fmla="*/ 0 w 5651742"/>
              <a:gd name="connsiteY5" fmla="*/ 74755 h 4908973"/>
              <a:gd name="connsiteX6" fmla="*/ 5075 w 5651742"/>
              <a:gd name="connsiteY6" fmla="*/ 77219 h 4908973"/>
              <a:gd name="connsiteX7" fmla="*/ 1922025 w 5651742"/>
              <a:gd name="connsiteY7" fmla="*/ 1241056 h 4908973"/>
              <a:gd name="connsiteX8" fmla="*/ 5512232 w 5651742"/>
              <a:gd name="connsiteY8" fmla="*/ 4703490 h 490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1742" h="4908973">
                <a:moveTo>
                  <a:pt x="5651742" y="4908973"/>
                </a:moveTo>
                <a:lnTo>
                  <a:pt x="5569129" y="4757021"/>
                </a:lnTo>
                <a:cubicBezTo>
                  <a:pt x="4804041" y="3401569"/>
                  <a:pt x="3251413" y="1927993"/>
                  <a:pt x="1986915" y="1061658"/>
                </a:cubicBezTo>
                <a:cubicBezTo>
                  <a:pt x="1624067" y="807717"/>
                  <a:pt x="1059239" y="422815"/>
                  <a:pt x="335079" y="54284"/>
                </a:cubicBezTo>
                <a:lnTo>
                  <a:pt x="224097" y="0"/>
                </a:lnTo>
                <a:lnTo>
                  <a:pt x="0" y="74755"/>
                </a:lnTo>
                <a:lnTo>
                  <a:pt x="5075" y="77219"/>
                </a:lnTo>
                <a:cubicBezTo>
                  <a:pt x="847576" y="501330"/>
                  <a:pt x="1503627" y="948238"/>
                  <a:pt x="1922025" y="1241056"/>
                </a:cubicBezTo>
                <a:cubicBezTo>
                  <a:pt x="3131109" y="2069424"/>
                  <a:pt x="4573314" y="3389098"/>
                  <a:pt x="5512232" y="4703490"/>
                </a:cubicBezTo>
                <a:close/>
              </a:path>
            </a:pathLst>
          </a:custGeom>
          <a:gradFill>
            <a:gsLst>
              <a:gs pos="0">
                <a:schemeClr val="accent5">
                  <a:alpha val="50000"/>
                </a:schemeClr>
              </a:gs>
              <a:gs pos="97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Tree>
    <p:extLst>
      <p:ext uri="{BB962C8B-B14F-4D97-AF65-F5344CB8AC3E}">
        <p14:creationId xmlns:p14="http://schemas.microsoft.com/office/powerpoint/2010/main" val="270908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Gradient-02">
    <p:spTree>
      <p:nvGrpSpPr>
        <p:cNvPr id="1" name=""/>
        <p:cNvGrpSpPr/>
        <p:nvPr/>
      </p:nvGrpSpPr>
      <p:grpSpPr>
        <a:xfrm>
          <a:off x="0" y="0"/>
          <a:ext cx="0" cy="0"/>
          <a:chOff x="0" y="0"/>
          <a:chExt cx="0" cy="0"/>
        </a:xfrm>
      </p:grpSpPr>
      <p:sp>
        <p:nvSpPr>
          <p:cNvPr id="9" name="图形 7">
            <a:extLst>
              <a:ext uri="{FF2B5EF4-FFF2-40B4-BE49-F238E27FC236}">
                <a16:creationId xmlns:a16="http://schemas.microsoft.com/office/drawing/2014/main" id="{34288057-8A49-E381-F570-2219255D3082}"/>
              </a:ext>
            </a:extLst>
          </p:cNvPr>
          <p:cNvSpPr/>
          <p:nvPr/>
        </p:nvSpPr>
        <p:spPr>
          <a:xfrm>
            <a:off x="0" y="0"/>
            <a:ext cx="12192000" cy="6858000"/>
          </a:xfrm>
          <a:custGeom>
            <a:avLst/>
            <a:gdLst>
              <a:gd name="connsiteX0" fmla="*/ 0 w 11744920"/>
              <a:gd name="connsiteY0" fmla="*/ 0 h 6851203"/>
              <a:gd name="connsiteX1" fmla="*/ 11744920 w 11744920"/>
              <a:gd name="connsiteY1" fmla="*/ 0 h 6851203"/>
              <a:gd name="connsiteX2" fmla="*/ 11744920 w 11744920"/>
              <a:gd name="connsiteY2" fmla="*/ 6851203 h 6851203"/>
              <a:gd name="connsiteX3" fmla="*/ 0 w 11744920"/>
              <a:gd name="connsiteY3" fmla="*/ 6851203 h 6851203"/>
            </a:gdLst>
            <a:ahLst/>
            <a:cxnLst>
              <a:cxn ang="0">
                <a:pos x="connsiteX0" y="connsiteY0"/>
              </a:cxn>
              <a:cxn ang="0">
                <a:pos x="connsiteX1" y="connsiteY1"/>
              </a:cxn>
              <a:cxn ang="0">
                <a:pos x="connsiteX2" y="connsiteY2"/>
              </a:cxn>
              <a:cxn ang="0">
                <a:pos x="connsiteX3" y="connsiteY3"/>
              </a:cxn>
            </a:cxnLst>
            <a:rect l="l" t="t" r="r" b="b"/>
            <a:pathLst>
              <a:path w="11744920" h="6851203">
                <a:moveTo>
                  <a:pt x="0" y="0"/>
                </a:moveTo>
                <a:lnTo>
                  <a:pt x="11744920" y="0"/>
                </a:lnTo>
                <a:lnTo>
                  <a:pt x="11744920" y="6851203"/>
                </a:lnTo>
                <a:lnTo>
                  <a:pt x="0" y="6851203"/>
                </a:lnTo>
                <a:close/>
              </a:path>
            </a:pathLst>
          </a:custGeom>
          <a:gradFill>
            <a:gsLst>
              <a:gs pos="10000">
                <a:srgbClr val="081F3D"/>
              </a:gs>
              <a:gs pos="25000">
                <a:srgbClr val="122D4F"/>
              </a:gs>
              <a:gs pos="55000">
                <a:srgbClr val="2B537C"/>
              </a:gs>
              <a:gs pos="98000">
                <a:srgbClr val="548FC5"/>
              </a:gs>
              <a:gs pos="100000">
                <a:srgbClr val="5692C9"/>
              </a:gs>
            </a:gsLst>
            <a:lin ang="2039993" scaled="1"/>
          </a:gradFill>
          <a:ln w="6793" cap="flat">
            <a:solidFill>
              <a:srgbClr val="231F20"/>
            </a:solidFill>
            <a:prstDash val="solid"/>
            <a:miter/>
          </a:ln>
        </p:spPr>
        <p:txBody>
          <a:bodyPr rtlCol="0" anchor="ctr"/>
          <a:lstStyle/>
          <a:p>
            <a:endParaRPr lang="zh-CN" altLang="en-US"/>
          </a:p>
        </p:txBody>
      </p:sp>
    </p:spTree>
    <p:extLst>
      <p:ext uri="{BB962C8B-B14F-4D97-AF65-F5344CB8AC3E}">
        <p14:creationId xmlns:p14="http://schemas.microsoft.com/office/powerpoint/2010/main" val="1246030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radient-02">
    <p:spTree>
      <p:nvGrpSpPr>
        <p:cNvPr id="1" name=""/>
        <p:cNvGrpSpPr/>
        <p:nvPr/>
      </p:nvGrpSpPr>
      <p:grpSpPr>
        <a:xfrm>
          <a:off x="0" y="0"/>
          <a:ext cx="0" cy="0"/>
          <a:chOff x="0" y="0"/>
          <a:chExt cx="0" cy="0"/>
        </a:xfrm>
      </p:grpSpPr>
      <p:sp>
        <p:nvSpPr>
          <p:cNvPr id="9" name="图形 7">
            <a:extLst>
              <a:ext uri="{FF2B5EF4-FFF2-40B4-BE49-F238E27FC236}">
                <a16:creationId xmlns:a16="http://schemas.microsoft.com/office/drawing/2014/main" id="{34288057-8A49-E381-F570-2219255D3082}"/>
              </a:ext>
            </a:extLst>
          </p:cNvPr>
          <p:cNvSpPr/>
          <p:nvPr/>
        </p:nvSpPr>
        <p:spPr>
          <a:xfrm>
            <a:off x="0" y="0"/>
            <a:ext cx="12192000" cy="6858000"/>
          </a:xfrm>
          <a:custGeom>
            <a:avLst/>
            <a:gdLst>
              <a:gd name="connsiteX0" fmla="*/ 0 w 11744920"/>
              <a:gd name="connsiteY0" fmla="*/ 0 h 6851203"/>
              <a:gd name="connsiteX1" fmla="*/ 11744920 w 11744920"/>
              <a:gd name="connsiteY1" fmla="*/ 0 h 6851203"/>
              <a:gd name="connsiteX2" fmla="*/ 11744920 w 11744920"/>
              <a:gd name="connsiteY2" fmla="*/ 6851203 h 6851203"/>
              <a:gd name="connsiteX3" fmla="*/ 0 w 11744920"/>
              <a:gd name="connsiteY3" fmla="*/ 6851203 h 6851203"/>
            </a:gdLst>
            <a:ahLst/>
            <a:cxnLst>
              <a:cxn ang="0">
                <a:pos x="connsiteX0" y="connsiteY0"/>
              </a:cxn>
              <a:cxn ang="0">
                <a:pos x="connsiteX1" y="connsiteY1"/>
              </a:cxn>
              <a:cxn ang="0">
                <a:pos x="connsiteX2" y="connsiteY2"/>
              </a:cxn>
              <a:cxn ang="0">
                <a:pos x="connsiteX3" y="connsiteY3"/>
              </a:cxn>
            </a:cxnLst>
            <a:rect l="l" t="t" r="r" b="b"/>
            <a:pathLst>
              <a:path w="11744920" h="6851203">
                <a:moveTo>
                  <a:pt x="0" y="0"/>
                </a:moveTo>
                <a:lnTo>
                  <a:pt x="11744920" y="0"/>
                </a:lnTo>
                <a:lnTo>
                  <a:pt x="11744920" y="6851203"/>
                </a:lnTo>
                <a:lnTo>
                  <a:pt x="0" y="6851203"/>
                </a:lnTo>
                <a:close/>
              </a:path>
            </a:pathLst>
          </a:custGeom>
          <a:gradFill>
            <a:gsLst>
              <a:gs pos="10000">
                <a:srgbClr val="081F3D"/>
              </a:gs>
              <a:gs pos="25000">
                <a:srgbClr val="122D4F"/>
              </a:gs>
              <a:gs pos="55000">
                <a:srgbClr val="2B537C"/>
              </a:gs>
              <a:gs pos="98000">
                <a:srgbClr val="548FC5"/>
              </a:gs>
              <a:gs pos="100000">
                <a:srgbClr val="5692C9"/>
              </a:gs>
            </a:gsLst>
            <a:lin ang="2039993" scaled="1"/>
          </a:gradFill>
          <a:ln w="6793" cap="flat">
            <a:solidFill>
              <a:srgbClr val="231F20"/>
            </a:solidFill>
            <a:prstDash val="solid"/>
            <a:miter/>
          </a:ln>
        </p:spPr>
        <p:txBody>
          <a:bodyPr rtlCol="0" anchor="ctr"/>
          <a:lstStyle/>
          <a:p>
            <a:endParaRPr lang="zh-CN" altLang="en-US"/>
          </a:p>
        </p:txBody>
      </p:sp>
      <p:sp>
        <p:nvSpPr>
          <p:cNvPr id="4" name="灯片编号占位符 5">
            <a:extLst>
              <a:ext uri="{FF2B5EF4-FFF2-40B4-BE49-F238E27FC236}">
                <a16:creationId xmlns:a16="http://schemas.microsoft.com/office/drawing/2014/main" id="{C99AD98D-D9D6-A210-545F-34916C3364E8}"/>
              </a:ext>
            </a:extLst>
          </p:cNvPr>
          <p:cNvSpPr>
            <a:spLocks noGrp="1"/>
          </p:cNvSpPr>
          <p:nvPr>
            <p:ph type="sldNum" sz="quarter" idx="12"/>
          </p:nvPr>
        </p:nvSpPr>
        <p:spPr>
          <a:xfrm>
            <a:off x="11417662" y="6404808"/>
            <a:ext cx="126638" cy="169277"/>
          </a:xfrm>
        </p:spPr>
        <p:txBody>
          <a:bodyPr wrap="none" lIns="0" tIns="0" rIns="0" bIns="0">
            <a:spAutoFit/>
          </a:bodyPr>
          <a:lstStyle>
            <a:lvl1pPr marL="0" algn="r" defTabSz="914354" rtl="0" eaLnBrk="1" latinLnBrk="0" hangingPunct="1">
              <a:defRPr lang="zh-CN" altLang="en-US" sz="1100" kern="1200" smtClean="0">
                <a:solidFill>
                  <a:srgbClr val="FFFFFF"/>
                </a:solidFill>
                <a:latin typeface="Univers Condensed" panose="020B0506020202050204" pitchFamily="34" charset="0"/>
                <a:ea typeface="+mn-ea"/>
                <a:cs typeface="+mn-cs"/>
              </a:defRPr>
            </a:lvl1pPr>
          </a:lstStyle>
          <a:p>
            <a:pPr>
              <a:defRPr/>
            </a:pPr>
            <a:fld id="{E4F05AE2-E521-4071-B027-062C254CFD7B}" type="slidenum">
              <a:rPr lang="en-US" altLang="zh-CN" smtClean="0"/>
              <a:pPr>
                <a:defRPr/>
              </a:pPr>
              <a:t>‹N›</a:t>
            </a:fld>
            <a:endParaRPr lang="en-US" dirty="0"/>
          </a:p>
        </p:txBody>
      </p:sp>
      <p:sp>
        <p:nvSpPr>
          <p:cNvPr id="5" name="Text Placeholder 14">
            <a:extLst>
              <a:ext uri="{FF2B5EF4-FFF2-40B4-BE49-F238E27FC236}">
                <a16:creationId xmlns:a16="http://schemas.microsoft.com/office/drawing/2014/main" id="{B755AC61-BC74-5424-B6DE-D93210717D5E}"/>
              </a:ext>
            </a:extLst>
          </p:cNvPr>
          <p:cNvSpPr txBox="1">
            <a:spLocks/>
          </p:cNvSpPr>
          <p:nvPr userDrawn="1"/>
        </p:nvSpPr>
        <p:spPr>
          <a:xfrm>
            <a:off x="9306723" y="6424498"/>
            <a:ext cx="2013372" cy="147797"/>
          </a:xfrm>
          <a:prstGeom prst="rect">
            <a:avLst/>
          </a:prstGeom>
        </p:spPr>
        <p:txBody>
          <a:bodyPr wrap="none" lIns="0" tIns="0" rIns="0" bIns="0">
            <a:spAutoFit/>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tx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067" dirty="0">
                <a:solidFill>
                  <a:srgbClr val="FFFFFF"/>
                </a:solidFill>
                <a:latin typeface="Univers Condensed" panose="020B0506020202050204" pitchFamily="34" charset="0"/>
              </a:rPr>
              <a:t>Airports Council International World </a:t>
            </a:r>
          </a:p>
        </p:txBody>
      </p:sp>
      <p:pic>
        <p:nvPicPr>
          <p:cNvPr id="10" name="Picture 4">
            <a:extLst>
              <a:ext uri="{FF2B5EF4-FFF2-40B4-BE49-F238E27FC236}">
                <a16:creationId xmlns:a16="http://schemas.microsoft.com/office/drawing/2014/main" id="{50BB7326-CA54-AA1E-F604-169DE073B5C4}"/>
              </a:ext>
            </a:extLst>
          </p:cNvPr>
          <p:cNvPicPr>
            <a:picLocks noChangeAspect="1"/>
          </p:cNvPicPr>
          <p:nvPr userDrawn="1"/>
        </p:nvPicPr>
        <p:blipFill>
          <a:blip r:embed="rId2" cstate="screen">
            <a:lum bright="100000"/>
            <a:extLst>
              <a:ext uri="{28A0092B-C50C-407E-A947-70E740481C1C}">
                <a14:useLocalDpi xmlns:a14="http://schemas.microsoft.com/office/drawing/2010/main" val="0"/>
              </a:ext>
            </a:extLst>
          </a:blip>
          <a:stretch>
            <a:fillRect/>
          </a:stretch>
        </p:blipFill>
        <p:spPr>
          <a:xfrm>
            <a:off x="10097065" y="-5"/>
            <a:ext cx="893875" cy="887137"/>
          </a:xfrm>
          <a:prstGeom prst="rect">
            <a:avLst/>
          </a:prstGeom>
        </p:spPr>
      </p:pic>
    </p:spTree>
    <p:extLst>
      <p:ext uri="{BB962C8B-B14F-4D97-AF65-F5344CB8AC3E}">
        <p14:creationId xmlns:p14="http://schemas.microsoft.com/office/powerpoint/2010/main" val="4258790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Gradient-02">
    <p:spTree>
      <p:nvGrpSpPr>
        <p:cNvPr id="1" name=""/>
        <p:cNvGrpSpPr/>
        <p:nvPr/>
      </p:nvGrpSpPr>
      <p:grpSpPr>
        <a:xfrm>
          <a:off x="0" y="0"/>
          <a:ext cx="0" cy="0"/>
          <a:chOff x="0" y="0"/>
          <a:chExt cx="0" cy="0"/>
        </a:xfrm>
      </p:grpSpPr>
      <p:sp>
        <p:nvSpPr>
          <p:cNvPr id="9" name="图形 7">
            <a:extLst>
              <a:ext uri="{FF2B5EF4-FFF2-40B4-BE49-F238E27FC236}">
                <a16:creationId xmlns:a16="http://schemas.microsoft.com/office/drawing/2014/main" id="{34288057-8A49-E381-F570-2219255D3082}"/>
              </a:ext>
            </a:extLst>
          </p:cNvPr>
          <p:cNvSpPr/>
          <p:nvPr/>
        </p:nvSpPr>
        <p:spPr>
          <a:xfrm>
            <a:off x="0" y="0"/>
            <a:ext cx="12192000" cy="6858000"/>
          </a:xfrm>
          <a:custGeom>
            <a:avLst/>
            <a:gdLst>
              <a:gd name="connsiteX0" fmla="*/ 0 w 11744920"/>
              <a:gd name="connsiteY0" fmla="*/ 0 h 6851203"/>
              <a:gd name="connsiteX1" fmla="*/ 11744920 w 11744920"/>
              <a:gd name="connsiteY1" fmla="*/ 0 h 6851203"/>
              <a:gd name="connsiteX2" fmla="*/ 11744920 w 11744920"/>
              <a:gd name="connsiteY2" fmla="*/ 6851203 h 6851203"/>
              <a:gd name="connsiteX3" fmla="*/ 0 w 11744920"/>
              <a:gd name="connsiteY3" fmla="*/ 6851203 h 6851203"/>
            </a:gdLst>
            <a:ahLst/>
            <a:cxnLst>
              <a:cxn ang="0">
                <a:pos x="connsiteX0" y="connsiteY0"/>
              </a:cxn>
              <a:cxn ang="0">
                <a:pos x="connsiteX1" y="connsiteY1"/>
              </a:cxn>
              <a:cxn ang="0">
                <a:pos x="connsiteX2" y="connsiteY2"/>
              </a:cxn>
              <a:cxn ang="0">
                <a:pos x="connsiteX3" y="connsiteY3"/>
              </a:cxn>
            </a:cxnLst>
            <a:rect l="l" t="t" r="r" b="b"/>
            <a:pathLst>
              <a:path w="11744920" h="6851203">
                <a:moveTo>
                  <a:pt x="0" y="0"/>
                </a:moveTo>
                <a:lnTo>
                  <a:pt x="11744920" y="0"/>
                </a:lnTo>
                <a:lnTo>
                  <a:pt x="11744920" y="6851203"/>
                </a:lnTo>
                <a:lnTo>
                  <a:pt x="0" y="6851203"/>
                </a:lnTo>
                <a:close/>
              </a:path>
            </a:pathLst>
          </a:custGeom>
          <a:gradFill>
            <a:gsLst>
              <a:gs pos="10000">
                <a:srgbClr val="081F3D"/>
              </a:gs>
              <a:gs pos="25000">
                <a:srgbClr val="122D4F"/>
              </a:gs>
              <a:gs pos="55000">
                <a:srgbClr val="2B537C"/>
              </a:gs>
              <a:gs pos="98000">
                <a:srgbClr val="548FC5"/>
              </a:gs>
              <a:gs pos="100000">
                <a:srgbClr val="5692C9"/>
              </a:gs>
            </a:gsLst>
            <a:lin ang="2039993" scaled="1"/>
          </a:gradFill>
          <a:ln w="6793" cap="flat">
            <a:solidFill>
              <a:srgbClr val="231F20"/>
            </a:solidFill>
            <a:prstDash val="solid"/>
            <a:miter/>
          </a:ln>
        </p:spPr>
        <p:txBody>
          <a:bodyPr rtlCol="0" anchor="ctr"/>
          <a:lstStyle/>
          <a:p>
            <a:endParaRPr lang="zh-CN" altLang="en-US"/>
          </a:p>
        </p:txBody>
      </p:sp>
      <p:sp>
        <p:nvSpPr>
          <p:cNvPr id="4" name="灯片编号占位符 5">
            <a:extLst>
              <a:ext uri="{FF2B5EF4-FFF2-40B4-BE49-F238E27FC236}">
                <a16:creationId xmlns:a16="http://schemas.microsoft.com/office/drawing/2014/main" id="{C99AD98D-D9D6-A210-545F-34916C3364E8}"/>
              </a:ext>
            </a:extLst>
          </p:cNvPr>
          <p:cNvSpPr>
            <a:spLocks noGrp="1"/>
          </p:cNvSpPr>
          <p:nvPr>
            <p:ph type="sldNum" sz="quarter" idx="12"/>
          </p:nvPr>
        </p:nvSpPr>
        <p:spPr>
          <a:xfrm>
            <a:off x="11417662" y="6404808"/>
            <a:ext cx="126638" cy="169277"/>
          </a:xfrm>
        </p:spPr>
        <p:txBody>
          <a:bodyPr wrap="none" lIns="0" tIns="0" rIns="0" bIns="0">
            <a:spAutoFit/>
          </a:bodyPr>
          <a:lstStyle>
            <a:lvl1pPr marL="0" algn="r" defTabSz="914354" rtl="0" eaLnBrk="1" latinLnBrk="0" hangingPunct="1">
              <a:defRPr lang="zh-CN" altLang="en-US" sz="1100" kern="1200" smtClean="0">
                <a:solidFill>
                  <a:srgbClr val="FFFFFF"/>
                </a:solidFill>
                <a:latin typeface="Univers Condensed" panose="020B0506020202050204" pitchFamily="34" charset="0"/>
                <a:ea typeface="+mn-ea"/>
                <a:cs typeface="+mn-cs"/>
              </a:defRPr>
            </a:lvl1pPr>
          </a:lstStyle>
          <a:p>
            <a:pPr>
              <a:defRPr/>
            </a:pPr>
            <a:fld id="{E4F05AE2-E521-4071-B027-062C254CFD7B}" type="slidenum">
              <a:rPr lang="en-US" altLang="zh-CN" smtClean="0"/>
              <a:pPr>
                <a:defRPr/>
              </a:pPr>
              <a:t>‹N›</a:t>
            </a:fld>
            <a:endParaRPr lang="en-US" dirty="0"/>
          </a:p>
        </p:txBody>
      </p:sp>
      <p:pic>
        <p:nvPicPr>
          <p:cNvPr id="10" name="Picture 4">
            <a:extLst>
              <a:ext uri="{FF2B5EF4-FFF2-40B4-BE49-F238E27FC236}">
                <a16:creationId xmlns:a16="http://schemas.microsoft.com/office/drawing/2014/main" id="{50BB7326-CA54-AA1E-F604-169DE073B5C4}"/>
              </a:ext>
            </a:extLst>
          </p:cNvPr>
          <p:cNvPicPr>
            <a:picLocks noChangeAspect="1"/>
          </p:cNvPicPr>
          <p:nvPr userDrawn="1"/>
        </p:nvPicPr>
        <p:blipFill>
          <a:blip r:embed="rId2" cstate="screen">
            <a:lum bright="100000"/>
            <a:extLst>
              <a:ext uri="{28A0092B-C50C-407E-A947-70E740481C1C}">
                <a14:useLocalDpi xmlns:a14="http://schemas.microsoft.com/office/drawing/2010/main" val="0"/>
              </a:ext>
            </a:extLst>
          </a:blip>
          <a:stretch>
            <a:fillRect/>
          </a:stretch>
        </p:blipFill>
        <p:spPr>
          <a:xfrm>
            <a:off x="10097065" y="-5"/>
            <a:ext cx="893875" cy="887137"/>
          </a:xfrm>
          <a:prstGeom prst="rect">
            <a:avLst/>
          </a:prstGeom>
        </p:spPr>
      </p:pic>
      <p:sp>
        <p:nvSpPr>
          <p:cNvPr id="2" name="Text Placeholder 14">
            <a:extLst>
              <a:ext uri="{FF2B5EF4-FFF2-40B4-BE49-F238E27FC236}">
                <a16:creationId xmlns:a16="http://schemas.microsoft.com/office/drawing/2014/main" id="{204AE738-6598-8178-070C-CC40477F86A5}"/>
              </a:ext>
            </a:extLst>
          </p:cNvPr>
          <p:cNvSpPr txBox="1">
            <a:spLocks/>
          </p:cNvSpPr>
          <p:nvPr userDrawn="1"/>
        </p:nvSpPr>
        <p:spPr>
          <a:xfrm>
            <a:off x="8965147" y="6424498"/>
            <a:ext cx="2013372" cy="147797"/>
          </a:xfrm>
          <a:prstGeom prst="rect">
            <a:avLst/>
          </a:prstGeom>
        </p:spPr>
        <p:txBody>
          <a:bodyPr wrap="none" lIns="0" tIns="0" rIns="0" bIns="0">
            <a:spAutoFit/>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tx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067" dirty="0">
                <a:solidFill>
                  <a:srgbClr val="FFFFFF"/>
                </a:solidFill>
                <a:latin typeface="Univers Condensed" panose="020B0506020202050204" pitchFamily="34" charset="0"/>
              </a:rPr>
              <a:t>Airports Council International World </a:t>
            </a:r>
          </a:p>
        </p:txBody>
      </p:sp>
    </p:spTree>
    <p:extLst>
      <p:ext uri="{BB962C8B-B14F-4D97-AF65-F5344CB8AC3E}">
        <p14:creationId xmlns:p14="http://schemas.microsoft.com/office/powerpoint/2010/main" val="677456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dient-01">
    <p:spTree>
      <p:nvGrpSpPr>
        <p:cNvPr id="1" name=""/>
        <p:cNvGrpSpPr/>
        <p:nvPr/>
      </p:nvGrpSpPr>
      <p:grpSpPr>
        <a:xfrm>
          <a:off x="0" y="0"/>
          <a:ext cx="0" cy="0"/>
          <a:chOff x="0" y="0"/>
          <a:chExt cx="0" cy="0"/>
        </a:xfrm>
      </p:grpSpPr>
      <p:sp>
        <p:nvSpPr>
          <p:cNvPr id="14" name="图形 12">
            <a:extLst>
              <a:ext uri="{FF2B5EF4-FFF2-40B4-BE49-F238E27FC236}">
                <a16:creationId xmlns:a16="http://schemas.microsoft.com/office/drawing/2014/main" id="{5A6DA466-9406-300D-40C1-469885B74ABA}"/>
              </a:ext>
            </a:extLst>
          </p:cNvPr>
          <p:cNvSpPr/>
          <p:nvPr/>
        </p:nvSpPr>
        <p:spPr>
          <a:xfrm>
            <a:off x="0" y="0"/>
            <a:ext cx="12192000" cy="6858000"/>
          </a:xfrm>
          <a:custGeom>
            <a:avLst/>
            <a:gdLst>
              <a:gd name="connsiteX0" fmla="*/ 0 w 11744920"/>
              <a:gd name="connsiteY0" fmla="*/ 0 h 6851203"/>
              <a:gd name="connsiteX1" fmla="*/ 11744920 w 11744920"/>
              <a:gd name="connsiteY1" fmla="*/ 0 h 6851203"/>
              <a:gd name="connsiteX2" fmla="*/ 11744920 w 11744920"/>
              <a:gd name="connsiteY2" fmla="*/ 6851203 h 6851203"/>
              <a:gd name="connsiteX3" fmla="*/ 0 w 11744920"/>
              <a:gd name="connsiteY3" fmla="*/ 6851203 h 6851203"/>
            </a:gdLst>
            <a:ahLst/>
            <a:cxnLst>
              <a:cxn ang="0">
                <a:pos x="connsiteX0" y="connsiteY0"/>
              </a:cxn>
              <a:cxn ang="0">
                <a:pos x="connsiteX1" y="connsiteY1"/>
              </a:cxn>
              <a:cxn ang="0">
                <a:pos x="connsiteX2" y="connsiteY2"/>
              </a:cxn>
              <a:cxn ang="0">
                <a:pos x="connsiteX3" y="connsiteY3"/>
              </a:cxn>
            </a:cxnLst>
            <a:rect l="l" t="t" r="r" b="b"/>
            <a:pathLst>
              <a:path w="11744920" h="6851203">
                <a:moveTo>
                  <a:pt x="0" y="0"/>
                </a:moveTo>
                <a:lnTo>
                  <a:pt x="11744920" y="0"/>
                </a:lnTo>
                <a:lnTo>
                  <a:pt x="11744920" y="6851203"/>
                </a:lnTo>
                <a:lnTo>
                  <a:pt x="0" y="6851203"/>
                </a:lnTo>
                <a:close/>
              </a:path>
            </a:pathLst>
          </a:custGeom>
          <a:gradFill>
            <a:gsLst>
              <a:gs pos="0">
                <a:srgbClr val="5692C9"/>
              </a:gs>
              <a:gs pos="50000">
                <a:srgbClr val="2B66AA"/>
              </a:gs>
              <a:gs pos="100000">
                <a:srgbClr val="003A8C"/>
              </a:gs>
            </a:gsLst>
            <a:lin ang="1799988" scaled="1"/>
          </a:gradFill>
          <a:ln w="6793" cap="flat">
            <a:noFill/>
            <a:prstDash val="solid"/>
            <a:miter/>
          </a:ln>
        </p:spPr>
        <p:txBody>
          <a:bodyPr rtlCol="0" anchor="ctr"/>
          <a:lstStyle/>
          <a:p>
            <a:endParaRPr lang="zh-CN" altLang="en-US"/>
          </a:p>
        </p:txBody>
      </p:sp>
      <p:sp>
        <p:nvSpPr>
          <p:cNvPr id="4" name="灯片编号占位符 5">
            <a:extLst>
              <a:ext uri="{FF2B5EF4-FFF2-40B4-BE49-F238E27FC236}">
                <a16:creationId xmlns:a16="http://schemas.microsoft.com/office/drawing/2014/main" id="{C99AD98D-D9D6-A210-545F-34916C3364E8}"/>
              </a:ext>
            </a:extLst>
          </p:cNvPr>
          <p:cNvSpPr>
            <a:spLocks noGrp="1"/>
          </p:cNvSpPr>
          <p:nvPr>
            <p:ph type="sldNum" sz="quarter" idx="12"/>
          </p:nvPr>
        </p:nvSpPr>
        <p:spPr>
          <a:xfrm>
            <a:off x="11417662" y="6404808"/>
            <a:ext cx="126638" cy="169277"/>
          </a:xfrm>
        </p:spPr>
        <p:txBody>
          <a:bodyPr wrap="none" lIns="0" tIns="0" rIns="0" bIns="0">
            <a:spAutoFit/>
          </a:bodyPr>
          <a:lstStyle>
            <a:lvl1pPr marL="0" algn="r" defTabSz="914354" rtl="0" eaLnBrk="1" latinLnBrk="0" hangingPunct="1">
              <a:defRPr lang="zh-CN" altLang="en-US" sz="1100" kern="1200" smtClean="0">
                <a:solidFill>
                  <a:srgbClr val="FFFFFF"/>
                </a:solidFill>
                <a:latin typeface="Univers Condensed" panose="020B0506020202050204" pitchFamily="34" charset="0"/>
                <a:ea typeface="+mn-ea"/>
                <a:cs typeface="+mn-cs"/>
              </a:defRPr>
            </a:lvl1pPr>
          </a:lstStyle>
          <a:p>
            <a:pPr>
              <a:defRPr/>
            </a:pPr>
            <a:fld id="{E4F05AE2-E521-4071-B027-062C254CFD7B}" type="slidenum">
              <a:rPr lang="en-US" altLang="zh-CN" smtClean="0"/>
              <a:pPr>
                <a:defRPr/>
              </a:pPr>
              <a:t>‹N›</a:t>
            </a:fld>
            <a:endParaRPr lang="en-US" dirty="0"/>
          </a:p>
        </p:txBody>
      </p:sp>
      <p:sp>
        <p:nvSpPr>
          <p:cNvPr id="5" name="Text Placeholder 14">
            <a:extLst>
              <a:ext uri="{FF2B5EF4-FFF2-40B4-BE49-F238E27FC236}">
                <a16:creationId xmlns:a16="http://schemas.microsoft.com/office/drawing/2014/main" id="{B755AC61-BC74-5424-B6DE-D93210717D5E}"/>
              </a:ext>
            </a:extLst>
          </p:cNvPr>
          <p:cNvSpPr txBox="1">
            <a:spLocks/>
          </p:cNvSpPr>
          <p:nvPr userDrawn="1"/>
        </p:nvSpPr>
        <p:spPr>
          <a:xfrm>
            <a:off x="9306723" y="6424498"/>
            <a:ext cx="2013372" cy="147797"/>
          </a:xfrm>
          <a:prstGeom prst="rect">
            <a:avLst/>
          </a:prstGeom>
        </p:spPr>
        <p:txBody>
          <a:bodyPr wrap="none" lIns="0" tIns="0" rIns="0" bIns="0">
            <a:spAutoFit/>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tx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067" dirty="0">
                <a:solidFill>
                  <a:srgbClr val="FFFFFF"/>
                </a:solidFill>
                <a:latin typeface="Univers Condensed" panose="020B0506020202050204" pitchFamily="34" charset="0"/>
              </a:rPr>
              <a:t>Airports Council International World </a:t>
            </a:r>
          </a:p>
        </p:txBody>
      </p:sp>
      <p:pic>
        <p:nvPicPr>
          <p:cNvPr id="15" name="Picture 4">
            <a:extLst>
              <a:ext uri="{FF2B5EF4-FFF2-40B4-BE49-F238E27FC236}">
                <a16:creationId xmlns:a16="http://schemas.microsoft.com/office/drawing/2014/main" id="{794B58A6-D66C-92FD-199C-56C0731098DF}"/>
              </a:ext>
            </a:extLst>
          </p:cNvPr>
          <p:cNvPicPr>
            <a:picLocks noChangeAspect="1"/>
          </p:cNvPicPr>
          <p:nvPr userDrawn="1"/>
        </p:nvPicPr>
        <p:blipFill>
          <a:blip r:embed="rId2" cstate="screen">
            <a:lum bright="100000"/>
            <a:extLst>
              <a:ext uri="{28A0092B-C50C-407E-A947-70E740481C1C}">
                <a14:useLocalDpi xmlns:a14="http://schemas.microsoft.com/office/drawing/2010/main" val="0"/>
              </a:ext>
            </a:extLst>
          </a:blip>
          <a:stretch>
            <a:fillRect/>
          </a:stretch>
        </p:blipFill>
        <p:spPr>
          <a:xfrm>
            <a:off x="10097065" y="-5"/>
            <a:ext cx="893875" cy="887137"/>
          </a:xfrm>
          <a:prstGeom prst="rect">
            <a:avLst/>
          </a:prstGeom>
        </p:spPr>
      </p:pic>
    </p:spTree>
    <p:extLst>
      <p:ext uri="{BB962C8B-B14F-4D97-AF65-F5344CB8AC3E}">
        <p14:creationId xmlns:p14="http://schemas.microsoft.com/office/powerpoint/2010/main" val="3841883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adient-02">
    <p:spTree>
      <p:nvGrpSpPr>
        <p:cNvPr id="1" name=""/>
        <p:cNvGrpSpPr/>
        <p:nvPr/>
      </p:nvGrpSpPr>
      <p:grpSpPr>
        <a:xfrm>
          <a:off x="0" y="0"/>
          <a:ext cx="0" cy="0"/>
          <a:chOff x="0" y="0"/>
          <a:chExt cx="0" cy="0"/>
        </a:xfrm>
      </p:grpSpPr>
      <p:sp>
        <p:nvSpPr>
          <p:cNvPr id="9" name="图形 7">
            <a:extLst>
              <a:ext uri="{FF2B5EF4-FFF2-40B4-BE49-F238E27FC236}">
                <a16:creationId xmlns:a16="http://schemas.microsoft.com/office/drawing/2014/main" id="{34288057-8A49-E381-F570-2219255D3082}"/>
              </a:ext>
            </a:extLst>
          </p:cNvPr>
          <p:cNvSpPr/>
          <p:nvPr/>
        </p:nvSpPr>
        <p:spPr>
          <a:xfrm>
            <a:off x="0" y="0"/>
            <a:ext cx="12192000" cy="6858000"/>
          </a:xfrm>
          <a:custGeom>
            <a:avLst/>
            <a:gdLst>
              <a:gd name="connsiteX0" fmla="*/ 0 w 11744920"/>
              <a:gd name="connsiteY0" fmla="*/ 0 h 6851203"/>
              <a:gd name="connsiteX1" fmla="*/ 11744920 w 11744920"/>
              <a:gd name="connsiteY1" fmla="*/ 0 h 6851203"/>
              <a:gd name="connsiteX2" fmla="*/ 11744920 w 11744920"/>
              <a:gd name="connsiteY2" fmla="*/ 6851203 h 6851203"/>
              <a:gd name="connsiteX3" fmla="*/ 0 w 11744920"/>
              <a:gd name="connsiteY3" fmla="*/ 6851203 h 6851203"/>
            </a:gdLst>
            <a:ahLst/>
            <a:cxnLst>
              <a:cxn ang="0">
                <a:pos x="connsiteX0" y="connsiteY0"/>
              </a:cxn>
              <a:cxn ang="0">
                <a:pos x="connsiteX1" y="connsiteY1"/>
              </a:cxn>
              <a:cxn ang="0">
                <a:pos x="connsiteX2" y="connsiteY2"/>
              </a:cxn>
              <a:cxn ang="0">
                <a:pos x="connsiteX3" y="connsiteY3"/>
              </a:cxn>
            </a:cxnLst>
            <a:rect l="l" t="t" r="r" b="b"/>
            <a:pathLst>
              <a:path w="11744920" h="6851203">
                <a:moveTo>
                  <a:pt x="0" y="0"/>
                </a:moveTo>
                <a:lnTo>
                  <a:pt x="11744920" y="0"/>
                </a:lnTo>
                <a:lnTo>
                  <a:pt x="11744920" y="6851203"/>
                </a:lnTo>
                <a:lnTo>
                  <a:pt x="0" y="6851203"/>
                </a:lnTo>
                <a:close/>
              </a:path>
            </a:pathLst>
          </a:custGeom>
          <a:gradFill>
            <a:gsLst>
              <a:gs pos="10000">
                <a:srgbClr val="081F3D"/>
              </a:gs>
              <a:gs pos="25000">
                <a:srgbClr val="122D4F"/>
              </a:gs>
              <a:gs pos="55000">
                <a:srgbClr val="2B537C"/>
              </a:gs>
              <a:gs pos="98000">
                <a:srgbClr val="548FC5"/>
              </a:gs>
              <a:gs pos="100000">
                <a:srgbClr val="5692C9"/>
              </a:gs>
            </a:gsLst>
            <a:lin ang="2039993" scaled="1"/>
          </a:gradFill>
          <a:ln w="6793" cap="flat">
            <a:solidFill>
              <a:srgbClr val="231F20"/>
            </a:solidFill>
            <a:prstDash val="solid"/>
            <a:miter/>
          </a:ln>
        </p:spPr>
        <p:txBody>
          <a:bodyPr rtlCol="0" anchor="ctr"/>
          <a:lstStyle/>
          <a:p>
            <a:endParaRPr lang="zh-CN" altLang="en-US"/>
          </a:p>
        </p:txBody>
      </p:sp>
      <p:pic>
        <p:nvPicPr>
          <p:cNvPr id="3" name="图片 2" descr="An airplane flying over a highway&#10;&#10;Description automatically generated">
            <a:extLst>
              <a:ext uri="{FF2B5EF4-FFF2-40B4-BE49-F238E27FC236}">
                <a16:creationId xmlns:a16="http://schemas.microsoft.com/office/drawing/2014/main" id="{0F185A4A-5881-8253-C647-2F5C8BFFDBC9}"/>
              </a:ext>
            </a:extLst>
          </p:cNvPr>
          <p:cNvPicPr>
            <a:picLocks noChangeAspect="1"/>
          </p:cNvPicPr>
          <p:nvPr userDrawn="1"/>
        </p:nvPicPr>
        <p:blipFill rotWithShape="1">
          <a:blip r:embed="rId2"/>
          <a:src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灯片编号占位符 5">
            <a:extLst>
              <a:ext uri="{FF2B5EF4-FFF2-40B4-BE49-F238E27FC236}">
                <a16:creationId xmlns:a16="http://schemas.microsoft.com/office/drawing/2014/main" id="{00D33D52-C32A-8EFB-D861-8532A45351DE}"/>
              </a:ext>
            </a:extLst>
          </p:cNvPr>
          <p:cNvSpPr>
            <a:spLocks noGrp="1"/>
          </p:cNvSpPr>
          <p:nvPr>
            <p:ph type="sldNum" sz="quarter" idx="12"/>
          </p:nvPr>
        </p:nvSpPr>
        <p:spPr>
          <a:xfrm>
            <a:off x="11417662" y="6404808"/>
            <a:ext cx="126638" cy="169277"/>
          </a:xfrm>
        </p:spPr>
        <p:txBody>
          <a:bodyPr wrap="none" lIns="0" tIns="0" rIns="0" bIns="0">
            <a:spAutoFit/>
          </a:bodyPr>
          <a:lstStyle>
            <a:lvl1pPr marL="0" algn="r" defTabSz="914354" rtl="0" eaLnBrk="1" latinLnBrk="0" hangingPunct="1">
              <a:defRPr lang="zh-CN" altLang="en-US" sz="1100" kern="1200" smtClean="0">
                <a:solidFill>
                  <a:srgbClr val="FFFFFF"/>
                </a:solidFill>
                <a:latin typeface="Univers Condensed" panose="020B0506020202050204" pitchFamily="34" charset="0"/>
                <a:ea typeface="+mn-ea"/>
                <a:cs typeface="+mn-cs"/>
              </a:defRPr>
            </a:lvl1pPr>
          </a:lstStyle>
          <a:p>
            <a:pPr>
              <a:defRPr/>
            </a:pPr>
            <a:fld id="{E4F05AE2-E521-4071-B027-062C254CFD7B}" type="slidenum">
              <a:rPr lang="en-US" altLang="zh-CN" smtClean="0"/>
              <a:pPr>
                <a:defRPr/>
              </a:pPr>
              <a:t>‹N›</a:t>
            </a:fld>
            <a:endParaRPr lang="en-US" dirty="0"/>
          </a:p>
        </p:txBody>
      </p:sp>
      <p:sp>
        <p:nvSpPr>
          <p:cNvPr id="8" name="Text Placeholder 14">
            <a:extLst>
              <a:ext uri="{FF2B5EF4-FFF2-40B4-BE49-F238E27FC236}">
                <a16:creationId xmlns:a16="http://schemas.microsoft.com/office/drawing/2014/main" id="{297D2072-09B6-BC3E-5A75-773AB0FB9899}"/>
              </a:ext>
            </a:extLst>
          </p:cNvPr>
          <p:cNvSpPr txBox="1">
            <a:spLocks/>
          </p:cNvSpPr>
          <p:nvPr userDrawn="1"/>
        </p:nvSpPr>
        <p:spPr>
          <a:xfrm>
            <a:off x="9306723" y="6424498"/>
            <a:ext cx="2013372" cy="147797"/>
          </a:xfrm>
          <a:prstGeom prst="rect">
            <a:avLst/>
          </a:prstGeom>
        </p:spPr>
        <p:txBody>
          <a:bodyPr wrap="none" lIns="0" tIns="0" rIns="0" bIns="0">
            <a:spAutoFit/>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tx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067" dirty="0">
                <a:solidFill>
                  <a:srgbClr val="FFFFFF"/>
                </a:solidFill>
                <a:latin typeface="Univers Condensed" panose="020B0506020202050204" pitchFamily="34" charset="0"/>
              </a:rPr>
              <a:t>Airports Council International World </a:t>
            </a:r>
          </a:p>
        </p:txBody>
      </p:sp>
      <p:pic>
        <p:nvPicPr>
          <p:cNvPr id="11" name="Picture 4">
            <a:extLst>
              <a:ext uri="{FF2B5EF4-FFF2-40B4-BE49-F238E27FC236}">
                <a16:creationId xmlns:a16="http://schemas.microsoft.com/office/drawing/2014/main" id="{FC0D15F0-EBDA-54A0-2CA4-2C7BFC916393}"/>
              </a:ext>
            </a:extLst>
          </p:cNvPr>
          <p:cNvPicPr>
            <a:picLocks noChangeAspect="1"/>
          </p:cNvPicPr>
          <p:nvPr userDrawn="1"/>
        </p:nvPicPr>
        <p:blipFill>
          <a:blip r:embed="rId3" cstate="screen">
            <a:lum bright="100000"/>
            <a:extLst>
              <a:ext uri="{28A0092B-C50C-407E-A947-70E740481C1C}">
                <a14:useLocalDpi xmlns:a14="http://schemas.microsoft.com/office/drawing/2010/main" val="0"/>
              </a:ext>
            </a:extLst>
          </a:blip>
          <a:stretch>
            <a:fillRect/>
          </a:stretch>
        </p:blipFill>
        <p:spPr>
          <a:xfrm>
            <a:off x="10097065" y="-5"/>
            <a:ext cx="893875" cy="887137"/>
          </a:xfrm>
          <a:prstGeom prst="rect">
            <a:avLst/>
          </a:prstGeom>
        </p:spPr>
      </p:pic>
    </p:spTree>
    <p:extLst>
      <p:ext uri="{BB962C8B-B14F-4D97-AF65-F5344CB8AC3E}">
        <p14:creationId xmlns:p14="http://schemas.microsoft.com/office/powerpoint/2010/main" val="1400010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图形 12">
            <a:extLst>
              <a:ext uri="{FF2B5EF4-FFF2-40B4-BE49-F238E27FC236}">
                <a16:creationId xmlns:a16="http://schemas.microsoft.com/office/drawing/2014/main" id="{70AFEF39-F915-5FE2-CABA-FB0B22F1D878}"/>
              </a:ext>
            </a:extLst>
          </p:cNvPr>
          <p:cNvSpPr/>
          <p:nvPr userDrawn="1"/>
        </p:nvSpPr>
        <p:spPr>
          <a:xfrm>
            <a:off x="0" y="0"/>
            <a:ext cx="12192000" cy="6858000"/>
          </a:xfrm>
          <a:custGeom>
            <a:avLst/>
            <a:gdLst>
              <a:gd name="connsiteX0" fmla="*/ 0 w 11744920"/>
              <a:gd name="connsiteY0" fmla="*/ 0 h 6851203"/>
              <a:gd name="connsiteX1" fmla="*/ 11744920 w 11744920"/>
              <a:gd name="connsiteY1" fmla="*/ 0 h 6851203"/>
              <a:gd name="connsiteX2" fmla="*/ 11744920 w 11744920"/>
              <a:gd name="connsiteY2" fmla="*/ 6851203 h 6851203"/>
              <a:gd name="connsiteX3" fmla="*/ 0 w 11744920"/>
              <a:gd name="connsiteY3" fmla="*/ 6851203 h 6851203"/>
            </a:gdLst>
            <a:ahLst/>
            <a:cxnLst>
              <a:cxn ang="0">
                <a:pos x="connsiteX0" y="connsiteY0"/>
              </a:cxn>
              <a:cxn ang="0">
                <a:pos x="connsiteX1" y="connsiteY1"/>
              </a:cxn>
              <a:cxn ang="0">
                <a:pos x="connsiteX2" y="connsiteY2"/>
              </a:cxn>
              <a:cxn ang="0">
                <a:pos x="connsiteX3" y="connsiteY3"/>
              </a:cxn>
            </a:cxnLst>
            <a:rect l="l" t="t" r="r" b="b"/>
            <a:pathLst>
              <a:path w="11744920" h="6851203">
                <a:moveTo>
                  <a:pt x="0" y="0"/>
                </a:moveTo>
                <a:lnTo>
                  <a:pt x="11744920" y="0"/>
                </a:lnTo>
                <a:lnTo>
                  <a:pt x="11744920" y="6851203"/>
                </a:lnTo>
                <a:lnTo>
                  <a:pt x="0" y="6851203"/>
                </a:lnTo>
                <a:close/>
              </a:path>
            </a:pathLst>
          </a:custGeom>
          <a:gradFill>
            <a:gsLst>
              <a:gs pos="0">
                <a:srgbClr val="5692C9"/>
              </a:gs>
              <a:gs pos="50000">
                <a:srgbClr val="2B66AA"/>
              </a:gs>
              <a:gs pos="100000">
                <a:srgbClr val="003A8C"/>
              </a:gs>
            </a:gsLst>
            <a:lin ang="1799988" scaled="1"/>
          </a:gradFill>
          <a:ln w="6793" cap="flat">
            <a:noFill/>
            <a:prstDash val="solid"/>
            <a:miter/>
          </a:ln>
        </p:spPr>
        <p:txBody>
          <a:bodyPr rtlCol="0" anchor="ctr"/>
          <a:lstStyle/>
          <a:p>
            <a:endParaRPr lang="zh-CN" altLang="en-US"/>
          </a:p>
        </p:txBody>
      </p:sp>
      <p:pic>
        <p:nvPicPr>
          <p:cNvPr id="5" name="图片 4" descr="An airplane flying over a highway&#10;&#10;Description automatically generated">
            <a:extLst>
              <a:ext uri="{FF2B5EF4-FFF2-40B4-BE49-F238E27FC236}">
                <a16:creationId xmlns:a16="http://schemas.microsoft.com/office/drawing/2014/main" id="{AC47D906-6A61-4DF2-A598-545690BB7FD1}"/>
              </a:ext>
            </a:extLst>
          </p:cNvPr>
          <p:cNvPicPr>
            <a:picLocks noChangeAspect="1"/>
          </p:cNvPicPr>
          <p:nvPr/>
        </p:nvPicPr>
        <p:blipFill rotWithShape="1">
          <a:blip r:embed="rId2"/>
          <a:src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3" name="灯片编号占位符 5">
            <a:extLst>
              <a:ext uri="{FF2B5EF4-FFF2-40B4-BE49-F238E27FC236}">
                <a16:creationId xmlns:a16="http://schemas.microsoft.com/office/drawing/2014/main" id="{7A5A0A39-DDAE-4324-B293-719FA885247C}"/>
              </a:ext>
            </a:extLst>
          </p:cNvPr>
          <p:cNvSpPr>
            <a:spLocks noGrp="1"/>
          </p:cNvSpPr>
          <p:nvPr>
            <p:ph type="sldNum" sz="quarter" idx="12"/>
          </p:nvPr>
        </p:nvSpPr>
        <p:spPr>
          <a:xfrm>
            <a:off x="11417662" y="6404808"/>
            <a:ext cx="126638" cy="169277"/>
          </a:xfrm>
        </p:spPr>
        <p:txBody>
          <a:bodyPr wrap="none" lIns="0" tIns="0" rIns="0" bIns="0">
            <a:spAutoFit/>
          </a:bodyPr>
          <a:lstStyle>
            <a:lvl1pPr marL="0" algn="r" defTabSz="914354" rtl="0" eaLnBrk="1" latinLnBrk="0" hangingPunct="1">
              <a:defRPr lang="zh-CN" altLang="en-US" sz="1100" kern="1200" smtClean="0">
                <a:solidFill>
                  <a:srgbClr val="FFFFFF"/>
                </a:solidFill>
                <a:latin typeface="Univers Condensed" panose="020B0506020202050204" pitchFamily="34" charset="0"/>
                <a:ea typeface="+mn-ea"/>
                <a:cs typeface="+mn-cs"/>
              </a:defRPr>
            </a:lvl1pPr>
          </a:lstStyle>
          <a:p>
            <a:pPr>
              <a:defRPr/>
            </a:pPr>
            <a:fld id="{E4F05AE2-E521-4071-B027-062C254CFD7B}" type="slidenum">
              <a:rPr lang="en-US" altLang="zh-CN" smtClean="0"/>
              <a:pPr>
                <a:defRPr/>
              </a:pPr>
              <a:t>‹N›</a:t>
            </a:fld>
            <a:endParaRPr lang="en-US" dirty="0"/>
          </a:p>
        </p:txBody>
      </p:sp>
      <p:sp>
        <p:nvSpPr>
          <p:cNvPr id="44" name="Text Placeholder 14">
            <a:extLst>
              <a:ext uri="{FF2B5EF4-FFF2-40B4-BE49-F238E27FC236}">
                <a16:creationId xmlns:a16="http://schemas.microsoft.com/office/drawing/2014/main" id="{247F8D5E-23CC-4263-A071-8BC4A845ECE3}"/>
              </a:ext>
            </a:extLst>
          </p:cNvPr>
          <p:cNvSpPr txBox="1">
            <a:spLocks/>
          </p:cNvSpPr>
          <p:nvPr userDrawn="1"/>
        </p:nvSpPr>
        <p:spPr>
          <a:xfrm>
            <a:off x="9306723" y="6424498"/>
            <a:ext cx="2013372" cy="147797"/>
          </a:xfrm>
          <a:prstGeom prst="rect">
            <a:avLst/>
          </a:prstGeom>
        </p:spPr>
        <p:txBody>
          <a:bodyPr wrap="none" lIns="0" tIns="0" rIns="0" bIns="0">
            <a:spAutoFit/>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tx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067" dirty="0">
                <a:solidFill>
                  <a:srgbClr val="FFFFFF"/>
                </a:solidFill>
                <a:latin typeface="Univers Condensed" panose="020B0506020202050204" pitchFamily="34" charset="0"/>
              </a:rPr>
              <a:t>Airports Council International World </a:t>
            </a:r>
          </a:p>
        </p:txBody>
      </p:sp>
      <p:pic>
        <p:nvPicPr>
          <p:cNvPr id="45" name="Picture 4">
            <a:extLst>
              <a:ext uri="{FF2B5EF4-FFF2-40B4-BE49-F238E27FC236}">
                <a16:creationId xmlns:a16="http://schemas.microsoft.com/office/drawing/2014/main" id="{55941A28-7A0D-4C49-894B-8147BCA23E1F}"/>
              </a:ext>
            </a:extLst>
          </p:cNvPr>
          <p:cNvPicPr>
            <a:picLocks noChangeAspect="1"/>
          </p:cNvPicPr>
          <p:nvPr userDrawn="1"/>
        </p:nvPicPr>
        <p:blipFill>
          <a:blip r:embed="rId3" cstate="screen">
            <a:lum bright="100000"/>
            <a:extLst>
              <a:ext uri="{28A0092B-C50C-407E-A947-70E740481C1C}">
                <a14:useLocalDpi xmlns:a14="http://schemas.microsoft.com/office/drawing/2010/main" val="0"/>
              </a:ext>
            </a:extLst>
          </a:blip>
          <a:stretch>
            <a:fillRect/>
          </a:stretch>
        </p:blipFill>
        <p:spPr>
          <a:xfrm>
            <a:off x="10097065" y="-5"/>
            <a:ext cx="893875" cy="887137"/>
          </a:xfrm>
          <a:prstGeom prst="rect">
            <a:avLst/>
          </a:prstGeom>
        </p:spPr>
      </p:pic>
    </p:spTree>
    <p:extLst>
      <p:ext uri="{BB962C8B-B14F-4D97-AF65-F5344CB8AC3E}">
        <p14:creationId xmlns:p14="http://schemas.microsoft.com/office/powerpoint/2010/main" val="20890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Gradient-02">
    <p:spTree>
      <p:nvGrpSpPr>
        <p:cNvPr id="1" name=""/>
        <p:cNvGrpSpPr/>
        <p:nvPr/>
      </p:nvGrpSpPr>
      <p:grpSpPr>
        <a:xfrm>
          <a:off x="0" y="0"/>
          <a:ext cx="0" cy="0"/>
          <a:chOff x="0" y="0"/>
          <a:chExt cx="0" cy="0"/>
        </a:xfrm>
      </p:grpSpPr>
      <p:sp>
        <p:nvSpPr>
          <p:cNvPr id="9" name="图形 7">
            <a:extLst>
              <a:ext uri="{FF2B5EF4-FFF2-40B4-BE49-F238E27FC236}">
                <a16:creationId xmlns:a16="http://schemas.microsoft.com/office/drawing/2014/main" id="{34288057-8A49-E381-F570-2219255D3082}"/>
              </a:ext>
            </a:extLst>
          </p:cNvPr>
          <p:cNvSpPr/>
          <p:nvPr/>
        </p:nvSpPr>
        <p:spPr>
          <a:xfrm>
            <a:off x="0" y="0"/>
            <a:ext cx="12192000" cy="6858000"/>
          </a:xfrm>
          <a:custGeom>
            <a:avLst/>
            <a:gdLst>
              <a:gd name="connsiteX0" fmla="*/ 0 w 11744920"/>
              <a:gd name="connsiteY0" fmla="*/ 0 h 6851203"/>
              <a:gd name="connsiteX1" fmla="*/ 11744920 w 11744920"/>
              <a:gd name="connsiteY1" fmla="*/ 0 h 6851203"/>
              <a:gd name="connsiteX2" fmla="*/ 11744920 w 11744920"/>
              <a:gd name="connsiteY2" fmla="*/ 6851203 h 6851203"/>
              <a:gd name="connsiteX3" fmla="*/ 0 w 11744920"/>
              <a:gd name="connsiteY3" fmla="*/ 6851203 h 6851203"/>
            </a:gdLst>
            <a:ahLst/>
            <a:cxnLst>
              <a:cxn ang="0">
                <a:pos x="connsiteX0" y="connsiteY0"/>
              </a:cxn>
              <a:cxn ang="0">
                <a:pos x="connsiteX1" y="connsiteY1"/>
              </a:cxn>
              <a:cxn ang="0">
                <a:pos x="connsiteX2" y="connsiteY2"/>
              </a:cxn>
              <a:cxn ang="0">
                <a:pos x="connsiteX3" y="connsiteY3"/>
              </a:cxn>
            </a:cxnLst>
            <a:rect l="l" t="t" r="r" b="b"/>
            <a:pathLst>
              <a:path w="11744920" h="6851203">
                <a:moveTo>
                  <a:pt x="0" y="0"/>
                </a:moveTo>
                <a:lnTo>
                  <a:pt x="11744920" y="0"/>
                </a:lnTo>
                <a:lnTo>
                  <a:pt x="11744920" y="6851203"/>
                </a:lnTo>
                <a:lnTo>
                  <a:pt x="0" y="6851203"/>
                </a:lnTo>
                <a:close/>
              </a:path>
            </a:pathLst>
          </a:custGeom>
          <a:gradFill>
            <a:gsLst>
              <a:gs pos="23000">
                <a:srgbClr val="003A8C"/>
              </a:gs>
              <a:gs pos="32000">
                <a:srgbClr val="05398B"/>
              </a:gs>
              <a:gs pos="41000">
                <a:srgbClr val="143888"/>
              </a:gs>
              <a:gs pos="52000">
                <a:srgbClr val="2D3584"/>
              </a:gs>
              <a:gs pos="64000">
                <a:srgbClr val="50317E"/>
              </a:gs>
              <a:gs pos="76000">
                <a:srgbClr val="7D2B76"/>
              </a:gs>
              <a:gs pos="88000">
                <a:srgbClr val="B2256D"/>
              </a:gs>
              <a:gs pos="100000">
                <a:srgbClr val="EC1E63"/>
              </a:gs>
            </a:gsLst>
            <a:lin ang="2400001" scaled="1"/>
          </a:gradFill>
          <a:ln w="2787" cap="flat">
            <a:solidFill>
              <a:srgbClr val="231F20"/>
            </a:solidFill>
            <a:prstDash val="solid"/>
            <a:miter/>
          </a:ln>
        </p:spPr>
        <p:txBody>
          <a:bodyPr rtlCol="0" anchor="ctr"/>
          <a:lstStyle/>
          <a:p>
            <a:endParaRPr lang="zh-CN" altLang="en-US"/>
          </a:p>
        </p:txBody>
      </p:sp>
      <p:sp>
        <p:nvSpPr>
          <p:cNvPr id="4" name="灯片编号占位符 5">
            <a:extLst>
              <a:ext uri="{FF2B5EF4-FFF2-40B4-BE49-F238E27FC236}">
                <a16:creationId xmlns:a16="http://schemas.microsoft.com/office/drawing/2014/main" id="{C99AD98D-D9D6-A210-545F-34916C3364E8}"/>
              </a:ext>
            </a:extLst>
          </p:cNvPr>
          <p:cNvSpPr>
            <a:spLocks noGrp="1"/>
          </p:cNvSpPr>
          <p:nvPr>
            <p:ph type="sldNum" sz="quarter" idx="12"/>
          </p:nvPr>
        </p:nvSpPr>
        <p:spPr>
          <a:xfrm>
            <a:off x="11417662" y="6404808"/>
            <a:ext cx="126638" cy="169277"/>
          </a:xfrm>
        </p:spPr>
        <p:txBody>
          <a:bodyPr wrap="none" lIns="0" tIns="0" rIns="0" bIns="0">
            <a:spAutoFit/>
          </a:bodyPr>
          <a:lstStyle>
            <a:lvl1pPr marL="0" algn="r" defTabSz="914354" rtl="0" eaLnBrk="1" latinLnBrk="0" hangingPunct="1">
              <a:defRPr lang="zh-CN" altLang="en-US" sz="1100" kern="1200" smtClean="0">
                <a:solidFill>
                  <a:srgbClr val="FFFFFF"/>
                </a:solidFill>
                <a:latin typeface="Univers Condensed" panose="020B0506020202050204" pitchFamily="34" charset="0"/>
                <a:ea typeface="+mn-ea"/>
                <a:cs typeface="+mn-cs"/>
              </a:defRPr>
            </a:lvl1pPr>
          </a:lstStyle>
          <a:p>
            <a:pPr>
              <a:defRPr/>
            </a:pPr>
            <a:fld id="{E4F05AE2-E521-4071-B027-062C254CFD7B}" type="slidenum">
              <a:rPr lang="en-US" altLang="zh-CN" smtClean="0"/>
              <a:pPr>
                <a:defRPr/>
              </a:pPr>
              <a:t>‹N›</a:t>
            </a:fld>
            <a:endParaRPr lang="en-US" dirty="0"/>
          </a:p>
        </p:txBody>
      </p:sp>
      <p:sp>
        <p:nvSpPr>
          <p:cNvPr id="5" name="Text Placeholder 14">
            <a:extLst>
              <a:ext uri="{FF2B5EF4-FFF2-40B4-BE49-F238E27FC236}">
                <a16:creationId xmlns:a16="http://schemas.microsoft.com/office/drawing/2014/main" id="{B755AC61-BC74-5424-B6DE-D93210717D5E}"/>
              </a:ext>
            </a:extLst>
          </p:cNvPr>
          <p:cNvSpPr txBox="1">
            <a:spLocks/>
          </p:cNvSpPr>
          <p:nvPr userDrawn="1"/>
        </p:nvSpPr>
        <p:spPr>
          <a:xfrm>
            <a:off x="9306723" y="6424498"/>
            <a:ext cx="2013372" cy="147797"/>
          </a:xfrm>
          <a:prstGeom prst="rect">
            <a:avLst/>
          </a:prstGeom>
        </p:spPr>
        <p:txBody>
          <a:bodyPr wrap="none" lIns="0" tIns="0" rIns="0" bIns="0">
            <a:spAutoFit/>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tx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US" sz="1067" dirty="0">
                <a:solidFill>
                  <a:srgbClr val="FFFFFF"/>
                </a:solidFill>
                <a:latin typeface="Univers Condensed" panose="020B0506020202050204" pitchFamily="34" charset="0"/>
              </a:rPr>
              <a:t>Airports Council International World </a:t>
            </a:r>
          </a:p>
        </p:txBody>
      </p:sp>
      <p:pic>
        <p:nvPicPr>
          <p:cNvPr id="10" name="Picture 4">
            <a:extLst>
              <a:ext uri="{FF2B5EF4-FFF2-40B4-BE49-F238E27FC236}">
                <a16:creationId xmlns:a16="http://schemas.microsoft.com/office/drawing/2014/main" id="{50BB7326-CA54-AA1E-F604-169DE073B5C4}"/>
              </a:ext>
            </a:extLst>
          </p:cNvPr>
          <p:cNvPicPr>
            <a:picLocks noChangeAspect="1"/>
          </p:cNvPicPr>
          <p:nvPr userDrawn="1"/>
        </p:nvPicPr>
        <p:blipFill>
          <a:blip r:embed="rId2" cstate="screen">
            <a:lum bright="100000"/>
            <a:extLst>
              <a:ext uri="{28A0092B-C50C-407E-A947-70E740481C1C}">
                <a14:useLocalDpi xmlns:a14="http://schemas.microsoft.com/office/drawing/2010/main" val="0"/>
              </a:ext>
            </a:extLst>
          </a:blip>
          <a:stretch>
            <a:fillRect/>
          </a:stretch>
        </p:blipFill>
        <p:spPr>
          <a:xfrm>
            <a:off x="10097065" y="-5"/>
            <a:ext cx="893875" cy="887137"/>
          </a:xfrm>
          <a:prstGeom prst="rect">
            <a:avLst/>
          </a:prstGeom>
        </p:spPr>
      </p:pic>
    </p:spTree>
    <p:extLst>
      <p:ext uri="{BB962C8B-B14F-4D97-AF65-F5344CB8AC3E}">
        <p14:creationId xmlns:p14="http://schemas.microsoft.com/office/powerpoint/2010/main" val="31707640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B9B3896-319D-45EF-A996-F06C43596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149B380B-4756-4CAD-8741-32E82C5C1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16C9323-1CD7-4830-B0EE-DC83BF437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05AE2-E521-4071-B027-062C254CFD7B}" type="slidenum">
              <a:rPr lang="zh-CN" altLang="en-US" smtClean="0"/>
              <a:t>‹N›</a:t>
            </a:fld>
            <a:endParaRPr lang="zh-CN" altLang="en-US"/>
          </a:p>
        </p:txBody>
      </p:sp>
    </p:spTree>
    <p:extLst>
      <p:ext uri="{BB962C8B-B14F-4D97-AF65-F5344CB8AC3E}">
        <p14:creationId xmlns:p14="http://schemas.microsoft.com/office/powerpoint/2010/main" val="328430547"/>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7" r:id="rId3"/>
    <p:sldLayoutId id="2147483650" r:id="rId4"/>
    <p:sldLayoutId id="2147483659" r:id="rId5"/>
    <p:sldLayoutId id="2147483651" r:id="rId6"/>
    <p:sldLayoutId id="2147483656" r:id="rId7"/>
    <p:sldLayoutId id="2147483653" r:id="rId8"/>
    <p:sldLayoutId id="2147483658" r:id="rId9"/>
    <p:sldLayoutId id="2147483654" r:id="rId10"/>
    <p:sldLayoutId id="2147483655" r:id="rId11"/>
    <p:sldLayoutId id="2147483663" r:id="rId12"/>
    <p:sldLayoutId id="2147483664"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6" userDrawn="1">
          <p15:clr>
            <a:srgbClr val="F26B43"/>
          </p15:clr>
        </p15:guide>
        <p15:guide id="2" orient="horz" pos="4056" userDrawn="1">
          <p15:clr>
            <a:srgbClr val="F26B43"/>
          </p15:clr>
        </p15:guide>
        <p15:guide id="3" pos="400" userDrawn="1">
          <p15:clr>
            <a:srgbClr val="F26B43"/>
          </p15:clr>
        </p15:guide>
        <p15:guide id="4" pos="7272" userDrawn="1">
          <p15:clr>
            <a:srgbClr val="F26B43"/>
          </p15:clr>
        </p15:guide>
        <p15:guide id="5" pos="11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40737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BA0DE2-CA35-2D42-0C58-3FEDFE889065}"/>
              </a:ext>
            </a:extLst>
          </p:cNvPr>
          <p:cNvSpPr txBox="1"/>
          <p:nvPr userDrawn="1"/>
        </p:nvSpPr>
        <p:spPr>
          <a:xfrm>
            <a:off x="11445309" y="6371006"/>
            <a:ext cx="521784" cy="26161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4A4ED69A-9EBB-F94A-B597-8DF92519439A}" type="slidenum">
              <a:rPr kumimoji="0" lang="en-US" sz="1100" b="0" i="0" u="none" strike="noStrike" kern="1200" cap="none" spc="0" normalizeH="0" baseline="0" noProof="0" smtClean="0">
                <a:ln>
                  <a:noFill/>
                </a:ln>
                <a:solidFill>
                  <a:schemeClr val="tx1"/>
                </a:solidFill>
                <a:effectLst/>
                <a:uLnTx/>
                <a:uFillTx/>
                <a:latin typeface="Univers" panose="020B0503020202020204" pitchFamily="34" charset="0"/>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‹N›</a:t>
            </a:fld>
            <a:endParaRPr kumimoji="0" lang="en-US" sz="1100" b="0" i="0" u="none" strike="noStrike" kern="1200" cap="none" spc="0" normalizeH="0" baseline="0" noProof="0">
              <a:ln>
                <a:noFill/>
              </a:ln>
              <a:solidFill>
                <a:schemeClr val="tx1"/>
              </a:solidFill>
              <a:effectLst/>
              <a:uLnTx/>
              <a:uFillTx/>
              <a:latin typeface="Univers" panose="020B0503020202020204" pitchFamily="34" charset="0"/>
              <a:ea typeface="+mn-ea"/>
              <a:cs typeface="+mn-cs"/>
            </a:endParaRPr>
          </a:p>
        </p:txBody>
      </p:sp>
      <p:grpSp>
        <p:nvGrpSpPr>
          <p:cNvPr id="20" name="Group 19">
            <a:extLst>
              <a:ext uri="{FF2B5EF4-FFF2-40B4-BE49-F238E27FC236}">
                <a16:creationId xmlns:a16="http://schemas.microsoft.com/office/drawing/2014/main" id="{0E90C81A-B680-BB3D-6259-E24434BCD2CB}"/>
              </a:ext>
            </a:extLst>
          </p:cNvPr>
          <p:cNvGrpSpPr/>
          <p:nvPr userDrawn="1"/>
        </p:nvGrpSpPr>
        <p:grpSpPr>
          <a:xfrm>
            <a:off x="-17080" y="1688"/>
            <a:ext cx="1024321" cy="6856313"/>
            <a:chOff x="-12811" y="1265"/>
            <a:chExt cx="768241" cy="5142235"/>
          </a:xfrm>
        </p:grpSpPr>
        <p:pic>
          <p:nvPicPr>
            <p:cNvPr id="13" name="Picture 12" descr="A picture containing people&#10;&#10;Description automatically generated">
              <a:extLst>
                <a:ext uri="{FF2B5EF4-FFF2-40B4-BE49-F238E27FC236}">
                  <a16:creationId xmlns:a16="http://schemas.microsoft.com/office/drawing/2014/main" id="{86758E7D-26E2-0ED2-A66B-9170893652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1272"/>
              <a:ext cx="755429" cy="5142228"/>
            </a:xfrm>
            <a:prstGeom prst="rect">
              <a:avLst/>
            </a:prstGeom>
          </p:spPr>
        </p:pic>
        <p:sp>
          <p:nvSpPr>
            <p:cNvPr id="8" name="Rectangle 7">
              <a:extLst>
                <a:ext uri="{FF2B5EF4-FFF2-40B4-BE49-F238E27FC236}">
                  <a16:creationId xmlns:a16="http://schemas.microsoft.com/office/drawing/2014/main" id="{3137DAD6-E6BB-D3E2-C81A-E22702A9D230}"/>
                </a:ext>
              </a:extLst>
            </p:cNvPr>
            <p:cNvSpPr/>
            <p:nvPr userDrawn="1"/>
          </p:nvSpPr>
          <p:spPr>
            <a:xfrm>
              <a:off x="-12811" y="1265"/>
              <a:ext cx="768241" cy="5142235"/>
            </a:xfrm>
            <a:prstGeom prst="rect">
              <a:avLst/>
            </a:prstGeom>
            <a:gradFill flip="none" rotWithShape="1">
              <a:gsLst>
                <a:gs pos="2000">
                  <a:schemeClr val="tx2">
                    <a:alpha val="0"/>
                  </a:schemeClr>
                </a:gs>
                <a:gs pos="76000">
                  <a:srgbClr val="003E74">
                    <a:alpha val="86000"/>
                  </a:srgbClr>
                </a:gs>
                <a:gs pos="100000">
                  <a:srgbClr val="003E74"/>
                </a:gs>
              </a:gsLst>
              <a:lin ang="162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pic>
        <p:nvPicPr>
          <p:cNvPr id="4" name="Picture 3" descr="Logo&#10;&#10;Description automatically generated">
            <a:extLst>
              <a:ext uri="{FF2B5EF4-FFF2-40B4-BE49-F238E27FC236}">
                <a16:creationId xmlns:a16="http://schemas.microsoft.com/office/drawing/2014/main" id="{5934C405-2BCC-0936-3DB8-B8AABEAA7E4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047176" y="-150105"/>
            <a:ext cx="959893" cy="1235563"/>
          </a:xfrm>
          <a:prstGeom prst="rect">
            <a:avLst/>
          </a:prstGeom>
        </p:spPr>
      </p:pic>
    </p:spTree>
    <p:extLst>
      <p:ext uri="{BB962C8B-B14F-4D97-AF65-F5344CB8AC3E}">
        <p14:creationId xmlns:p14="http://schemas.microsoft.com/office/powerpoint/2010/main" val="266192411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7.xml"/><Relationship Id="rId1" Type="http://schemas.openxmlformats.org/officeDocument/2006/relationships/tags" Target="../tags/tag3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9.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15.sv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17.xml"/><Relationship Id="rId1" Type="http://schemas.openxmlformats.org/officeDocument/2006/relationships/tags" Target="../tags/tag4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34.png"/><Relationship Id="rId7" Type="http://schemas.openxmlformats.org/officeDocument/2006/relationships/image" Target="../media/image35.svg"/><Relationship Id="rId2" Type="http://schemas.openxmlformats.org/officeDocument/2006/relationships/image" Target="../media/image33.jpe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15.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1.emf"/><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emf"/><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5.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tags" Target="../tags/tag30.xml"/><Relationship Id="rId3" Type="http://schemas.openxmlformats.org/officeDocument/2006/relationships/tags" Target="../tags/tag7.xml"/><Relationship Id="rId21" Type="http://schemas.openxmlformats.org/officeDocument/2006/relationships/tags" Target="../tags/tag25.xml"/><Relationship Id="rId34" Type="http://schemas.openxmlformats.org/officeDocument/2006/relationships/notesSlide" Target="../notesSlides/notesSlide3.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tags" Target="../tags/tag29.xml"/><Relationship Id="rId33" Type="http://schemas.openxmlformats.org/officeDocument/2006/relationships/slideLayout" Target="../slideLayouts/slideLayout4.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29" Type="http://schemas.openxmlformats.org/officeDocument/2006/relationships/tags" Target="../tags/tag33.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tags" Target="../tags/tag28.xml"/><Relationship Id="rId32" Type="http://schemas.openxmlformats.org/officeDocument/2006/relationships/tags" Target="../tags/tag36.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tags" Target="../tags/tag27.xml"/><Relationship Id="rId28" Type="http://schemas.openxmlformats.org/officeDocument/2006/relationships/tags" Target="../tags/tag32.xml"/><Relationship Id="rId10" Type="http://schemas.openxmlformats.org/officeDocument/2006/relationships/tags" Target="../tags/tag14.xml"/><Relationship Id="rId19" Type="http://schemas.openxmlformats.org/officeDocument/2006/relationships/tags" Target="../tags/tag23.xml"/><Relationship Id="rId31" Type="http://schemas.openxmlformats.org/officeDocument/2006/relationships/tags" Target="../tags/tag35.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tags" Target="../tags/tag31.xml"/><Relationship Id="rId30" Type="http://schemas.openxmlformats.org/officeDocument/2006/relationships/tags" Target="../tags/tag34.xml"/><Relationship Id="rId35" Type="http://schemas.openxmlformats.org/officeDocument/2006/relationships/image" Target="../media/image2.emf"/><Relationship Id="rId8" Type="http://schemas.openxmlformats.org/officeDocument/2006/relationships/tags" Target="../tags/tag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7.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hyperlink" Target="https://aci.aero/wp-content/uploads/2023/06/WAGA_BCN_2023_Resolution_4_v3.pdf?_cldee=w4pg-hCzlhb-sOHJRWzyRz1gGGnhikjCHwnjIr3v6pbAP7aTpNDv5qRlXXgrVMD6&amp;recipientid=contact-b111cb5fe673ec118943000d3ae8e8b1-6a51a5708b464682b7403c3666603c83&amp;esid=229685b9-a66e-ee11-8179-0022483ddf55"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testo 2"/>
          <p:cNvSpPr>
            <a:spLocks noGrp="1"/>
          </p:cNvSpPr>
          <p:nvPr>
            <p:ph type="body" sz="quarter" idx="11"/>
          </p:nvPr>
        </p:nvSpPr>
        <p:spPr/>
        <p:txBody>
          <a:bodyPr/>
          <a:lstStyle/>
          <a:p>
            <a:endParaRPr lang="it-IT"/>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0887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49C745-6840-CCDC-B082-1FD00C71B744}"/>
              </a:ext>
            </a:extLst>
          </p:cNvPr>
          <p:cNvSpPr>
            <a:spLocks noGrp="1"/>
          </p:cNvSpPr>
          <p:nvPr>
            <p:ph type="body" sz="quarter" idx="12"/>
          </p:nvPr>
        </p:nvSpPr>
        <p:spPr>
          <a:xfrm>
            <a:off x="657716" y="577891"/>
            <a:ext cx="9400683" cy="776697"/>
          </a:xfrm>
        </p:spPr>
        <p:txBody>
          <a:bodyPr/>
          <a:lstStyle/>
          <a:p>
            <a:r>
              <a:rPr lang="en-US" dirty="0"/>
              <a:t>ACI World Airport IT Standing Committee (WAITSC)</a:t>
            </a:r>
            <a:endParaRPr lang="en-CA" dirty="0"/>
          </a:p>
        </p:txBody>
      </p:sp>
      <p:sp>
        <p:nvSpPr>
          <p:cNvPr id="10" name="TextBox 9">
            <a:extLst>
              <a:ext uri="{FF2B5EF4-FFF2-40B4-BE49-F238E27FC236}">
                <a16:creationId xmlns:a16="http://schemas.microsoft.com/office/drawing/2014/main" id="{044E503D-8F7E-5E56-AF5C-207D140A24A1}"/>
              </a:ext>
            </a:extLst>
          </p:cNvPr>
          <p:cNvSpPr txBox="1"/>
          <p:nvPr/>
        </p:nvSpPr>
        <p:spPr>
          <a:xfrm>
            <a:off x="657716" y="2373857"/>
            <a:ext cx="8208720" cy="452431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CA" sz="2400" b="1" dirty="0">
                <a:solidFill>
                  <a:srgbClr val="FFFFAB"/>
                </a:solidFill>
                <a:latin typeface="Univers Condensed" panose="020B0506020202050204" pitchFamily="34" charset="0"/>
              </a:rPr>
              <a:t>Ensures airport interests are reflected in global policy development on airport IT, automation, telecommunications infrastructure, and passenger services</a:t>
            </a:r>
          </a:p>
          <a:p>
            <a:pPr marL="0" marR="0" lvl="0" indent="0" algn="l" defTabSz="914400" rtl="0" eaLnBrk="1" fontAlgn="auto" latinLnBrk="0" hangingPunct="1">
              <a:spcBef>
                <a:spcPts val="0"/>
              </a:spcBef>
              <a:spcAft>
                <a:spcPts val="0"/>
              </a:spcAft>
              <a:buClrTx/>
              <a:buSzTx/>
              <a:buFontTx/>
              <a:buNone/>
              <a:tabLst/>
              <a:defRPr/>
            </a:pPr>
            <a:endParaRPr lang="en-CA" sz="2400" b="1" dirty="0">
              <a:solidFill>
                <a:srgbClr val="FFFFAB"/>
              </a:solidFill>
              <a:latin typeface="Univers Condensed" panose="020B0506020202050204" pitchFamily="34" charset="0"/>
            </a:endParaRPr>
          </a:p>
          <a:p>
            <a:pPr marL="0" marR="0" lvl="0" indent="0" algn="l" defTabSz="914400" rtl="0" eaLnBrk="1" fontAlgn="auto" latinLnBrk="0" hangingPunct="1">
              <a:spcBef>
                <a:spcPts val="0"/>
              </a:spcBef>
              <a:spcAft>
                <a:spcPts val="0"/>
              </a:spcAft>
              <a:buClrTx/>
              <a:buSzTx/>
              <a:buFontTx/>
              <a:buNone/>
              <a:tabLst/>
              <a:defRPr/>
            </a:pPr>
            <a:r>
              <a:rPr lang="en-CA" sz="2400" b="1" dirty="0">
                <a:solidFill>
                  <a:srgbClr val="FFFFAB"/>
                </a:solidFill>
                <a:latin typeface="Univers Condensed" panose="020B0506020202050204" pitchFamily="34" charset="0"/>
              </a:rPr>
              <a:t>Purpose? Who are in this Committee? What do they do? What did they last discuss?</a:t>
            </a:r>
          </a:p>
          <a:p>
            <a:pPr marL="0" marR="0" lvl="0" indent="0" algn="l" defTabSz="914400" rtl="0" eaLnBrk="1" fontAlgn="auto" latinLnBrk="0" hangingPunct="1">
              <a:spcBef>
                <a:spcPts val="0"/>
              </a:spcBef>
              <a:spcAft>
                <a:spcPts val="0"/>
              </a:spcAft>
              <a:buClrTx/>
              <a:buSzTx/>
              <a:buFontTx/>
              <a:buNone/>
              <a:tabLst/>
              <a:defRPr/>
            </a:pPr>
            <a:r>
              <a:rPr lang="en-CA" sz="2400" b="1" dirty="0">
                <a:solidFill>
                  <a:srgbClr val="FFFFAB"/>
                </a:solidFill>
                <a:latin typeface="Univers Condensed" panose="020B0506020202050204" pitchFamily="34" charset="0"/>
              </a:rPr>
              <a:t>They develop handbooks and white papers, discuss and highlight priorities in the areas of:</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Cybersecurity</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AI</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Digital transformation</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Smart data</a:t>
            </a:r>
          </a:p>
        </p:txBody>
      </p:sp>
      <p:pic>
        <p:nvPicPr>
          <p:cNvPr id="3" name="Picture 2">
            <a:extLst>
              <a:ext uri="{FF2B5EF4-FFF2-40B4-BE49-F238E27FC236}">
                <a16:creationId xmlns:a16="http://schemas.microsoft.com/office/drawing/2014/main" id="{18108FDF-3770-A5D4-98EA-E92E9D37C1A6}"/>
              </a:ext>
            </a:extLst>
          </p:cNvPr>
          <p:cNvPicPr>
            <a:picLocks noChangeAspect="1"/>
          </p:cNvPicPr>
          <p:nvPr/>
        </p:nvPicPr>
        <p:blipFill>
          <a:blip r:embed="rId3"/>
          <a:stretch>
            <a:fillRect/>
          </a:stretch>
        </p:blipFill>
        <p:spPr>
          <a:xfrm>
            <a:off x="8866436" y="2493353"/>
            <a:ext cx="2488744" cy="3643196"/>
          </a:xfrm>
          <a:prstGeom prst="rect">
            <a:avLst/>
          </a:prstGeom>
        </p:spPr>
      </p:pic>
    </p:spTree>
    <p:extLst>
      <p:ext uri="{BB962C8B-B14F-4D97-AF65-F5344CB8AC3E}">
        <p14:creationId xmlns:p14="http://schemas.microsoft.com/office/powerpoint/2010/main" val="977009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hidden="1">
            <a:extLst>
              <a:ext uri="{FF2B5EF4-FFF2-40B4-BE49-F238E27FC236}">
                <a16:creationId xmlns:a16="http://schemas.microsoft.com/office/drawing/2014/main" id="{66DABEF4-8365-0624-9E33-2BDA07E289F3}"/>
              </a:ext>
            </a:extLst>
          </p:cNvPr>
          <p:cNvPicPr>
            <a:picLocks noChangeAspect="1"/>
          </p:cNvPicPr>
          <p:nvPr userDrawn="1"/>
        </p:nvPicPr>
        <p:blipFill rotWithShape="1">
          <a:blip r:embed="rId4" cstate="email">
            <a:alphaModFix amt="58000"/>
            <a:extLst>
              <a:ext uri="{28A0092B-C50C-407E-A947-70E740481C1C}">
                <a14:useLocalDpi xmlns:a14="http://schemas.microsoft.com/office/drawing/2010/main" val="0"/>
              </a:ext>
            </a:extLst>
          </a:blip>
          <a:srcRect/>
          <a:stretch/>
        </p:blipFill>
        <p:spPr>
          <a:xfrm>
            <a:off x="62452" y="15100"/>
            <a:ext cx="12192003" cy="4000467"/>
          </a:xfrm>
          <a:prstGeom prst="rect">
            <a:avLst/>
          </a:prstGeom>
        </p:spPr>
      </p:pic>
      <p:sp>
        <p:nvSpPr>
          <p:cNvPr id="3" name="灯片编号占位符 2">
            <a:extLst>
              <a:ext uri="{FF2B5EF4-FFF2-40B4-BE49-F238E27FC236}">
                <a16:creationId xmlns:a16="http://schemas.microsoft.com/office/drawing/2014/main" id="{5D89EEFB-86BF-14AF-6629-632594030CF5}"/>
              </a:ext>
            </a:extLst>
          </p:cNvPr>
          <p:cNvSpPr>
            <a:spLocks noGrp="1"/>
          </p:cNvSpPr>
          <p:nvPr>
            <p:ph type="sldNum" sz="quarter" idx="4294967295"/>
          </p:nvPr>
        </p:nvSpPr>
        <p:spPr>
          <a:xfrm>
            <a:off x="12065000" y="6405563"/>
            <a:ext cx="127000" cy="168275"/>
          </a:xfrm>
          <a:prstGeom prst="rect">
            <a:avLst/>
          </a:prstGeom>
        </p:spPr>
        <p:txBody>
          <a:bodyPr/>
          <a:lstStyle/>
          <a:p>
            <a:pPr>
              <a:defRPr/>
            </a:pPr>
            <a:fld id="{E4F05AE2-E521-4071-B027-062C254CFD7B}" type="slidenum">
              <a:rPr lang="en-US" altLang="zh-CN" smtClean="0"/>
              <a:pPr>
                <a:defRPr/>
              </a:pPr>
              <a:t>11</a:t>
            </a:fld>
            <a:endParaRPr lang="en-US" dirty="0"/>
          </a:p>
        </p:txBody>
      </p:sp>
      <p:grpSp>
        <p:nvGrpSpPr>
          <p:cNvPr id="484" name="组合 483">
            <a:extLst>
              <a:ext uri="{FF2B5EF4-FFF2-40B4-BE49-F238E27FC236}">
                <a16:creationId xmlns:a16="http://schemas.microsoft.com/office/drawing/2014/main" id="{55DBE8E7-F46E-E54C-17D0-2B16B83E3D1D}"/>
              </a:ext>
            </a:extLst>
          </p:cNvPr>
          <p:cNvGrpSpPr/>
          <p:nvPr/>
        </p:nvGrpSpPr>
        <p:grpSpPr>
          <a:xfrm>
            <a:off x="-190500" y="7271209"/>
            <a:ext cx="381000" cy="380999"/>
            <a:chOff x="-190500" y="7271209"/>
            <a:chExt cx="381000" cy="380999"/>
          </a:xfrm>
        </p:grpSpPr>
        <p:sp>
          <p:nvSpPr>
            <p:cNvPr id="481" name="任意多边形: 形状 480">
              <a:extLst>
                <a:ext uri="{FF2B5EF4-FFF2-40B4-BE49-F238E27FC236}">
                  <a16:creationId xmlns:a16="http://schemas.microsoft.com/office/drawing/2014/main" id="{B94E5671-E793-5663-64DB-7E7E1560D47B}"/>
                </a:ext>
              </a:extLst>
            </p:cNvPr>
            <p:cNvSpPr/>
            <p:nvPr/>
          </p:nvSpPr>
          <p:spPr>
            <a:xfrm>
              <a:off x="-190500" y="7271209"/>
              <a:ext cx="381000" cy="380999"/>
            </a:xfrm>
            <a:custGeom>
              <a:avLst/>
              <a:gdLst>
                <a:gd name="connsiteX0" fmla="*/ 190500 w 381000"/>
                <a:gd name="connsiteY0" fmla="*/ 381000 h 380999"/>
                <a:gd name="connsiteX1" fmla="*/ 381000 w 381000"/>
                <a:gd name="connsiteY1" fmla="*/ 190500 h 380999"/>
                <a:gd name="connsiteX2" fmla="*/ 190500 w 381000"/>
                <a:gd name="connsiteY2" fmla="*/ 0 h 380999"/>
                <a:gd name="connsiteX3" fmla="*/ 0 w 381000"/>
                <a:gd name="connsiteY3" fmla="*/ 190500 h 380999"/>
                <a:gd name="connsiteX4" fmla="*/ 190500 w 381000"/>
                <a:gd name="connsiteY4" fmla="*/ 381000 h 380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0999">
                  <a:moveTo>
                    <a:pt x="190500" y="381000"/>
                  </a:moveTo>
                  <a:cubicBezTo>
                    <a:pt x="295710" y="381000"/>
                    <a:pt x="381000" y="295710"/>
                    <a:pt x="381000" y="190500"/>
                  </a:cubicBezTo>
                  <a:cubicBezTo>
                    <a:pt x="381000" y="85289"/>
                    <a:pt x="295710" y="0"/>
                    <a:pt x="190500" y="0"/>
                  </a:cubicBezTo>
                  <a:cubicBezTo>
                    <a:pt x="85290" y="0"/>
                    <a:pt x="0" y="85289"/>
                    <a:pt x="0" y="190500"/>
                  </a:cubicBezTo>
                  <a:cubicBezTo>
                    <a:pt x="0" y="295710"/>
                    <a:pt x="85290" y="381000"/>
                    <a:pt x="190500" y="381000"/>
                  </a:cubicBezTo>
                  <a:close/>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482" name="任意多边形: 形状 481">
              <a:extLst>
                <a:ext uri="{FF2B5EF4-FFF2-40B4-BE49-F238E27FC236}">
                  <a16:creationId xmlns:a16="http://schemas.microsoft.com/office/drawing/2014/main" id="{243DB61F-FC1A-2E85-1A5E-3B0918414A84}"/>
                </a:ext>
              </a:extLst>
            </p:cNvPr>
            <p:cNvSpPr/>
            <p:nvPr/>
          </p:nvSpPr>
          <p:spPr>
            <a:xfrm>
              <a:off x="-171450" y="7278208"/>
              <a:ext cx="249216" cy="257575"/>
            </a:xfrm>
            <a:custGeom>
              <a:avLst/>
              <a:gdLst>
                <a:gd name="connsiteX0" fmla="*/ 0 w 249216"/>
                <a:gd name="connsiteY0" fmla="*/ 250036 h 257575"/>
                <a:gd name="connsiteX1" fmla="*/ 54139 w 249216"/>
                <a:gd name="connsiteY1" fmla="*/ 250036 h 257575"/>
                <a:gd name="connsiteX2" fmla="*/ 79564 w 249216"/>
                <a:gd name="connsiteY2" fmla="*/ 176571 h 257575"/>
                <a:gd name="connsiteX3" fmla="*/ 170981 w 249216"/>
                <a:gd name="connsiteY3" fmla="*/ 201488 h 257575"/>
                <a:gd name="connsiteX4" fmla="*/ 190759 w 249216"/>
                <a:gd name="connsiteY4" fmla="*/ 114089 h 257575"/>
                <a:gd name="connsiteX5" fmla="*/ 248603 w 249216"/>
                <a:gd name="connsiteY5" fmla="*/ 83357 h 257575"/>
                <a:gd name="connsiteX6" fmla="*/ 218679 w 249216"/>
                <a:gd name="connsiteY6" fmla="*/ 33069 h 257575"/>
                <a:gd name="connsiteX7" fmla="*/ 218679 w 249216"/>
                <a:gd name="connsiteY7" fmla="*/ 0 h 2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16" h="257575">
                  <a:moveTo>
                    <a:pt x="0" y="250036"/>
                  </a:moveTo>
                  <a:cubicBezTo>
                    <a:pt x="25069" y="260089"/>
                    <a:pt x="43116" y="260089"/>
                    <a:pt x="54139" y="250036"/>
                  </a:cubicBezTo>
                  <a:cubicBezTo>
                    <a:pt x="70675" y="234957"/>
                    <a:pt x="56406" y="189192"/>
                    <a:pt x="79564" y="176571"/>
                  </a:cubicBezTo>
                  <a:cubicBezTo>
                    <a:pt x="102721" y="163949"/>
                    <a:pt x="138004" y="219897"/>
                    <a:pt x="170981" y="201488"/>
                  </a:cubicBezTo>
                  <a:cubicBezTo>
                    <a:pt x="203958" y="183078"/>
                    <a:pt x="167874" y="133990"/>
                    <a:pt x="190759" y="114089"/>
                  </a:cubicBezTo>
                  <a:cubicBezTo>
                    <a:pt x="213644" y="94189"/>
                    <a:pt x="243402" y="116633"/>
                    <a:pt x="248603" y="83357"/>
                  </a:cubicBezTo>
                  <a:cubicBezTo>
                    <a:pt x="253805" y="50082"/>
                    <a:pt x="224334" y="64514"/>
                    <a:pt x="218679" y="33069"/>
                  </a:cubicBezTo>
                  <a:cubicBezTo>
                    <a:pt x="214908" y="12106"/>
                    <a:pt x="214908" y="1083"/>
                    <a:pt x="218679" y="0"/>
                  </a:cubicBezTo>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483" name="任意多边形: 形状 482">
              <a:extLst>
                <a:ext uri="{FF2B5EF4-FFF2-40B4-BE49-F238E27FC236}">
                  <a16:creationId xmlns:a16="http://schemas.microsoft.com/office/drawing/2014/main" id="{007DF401-7D91-DDCF-23AB-DC948E082444}"/>
                </a:ext>
              </a:extLst>
            </p:cNvPr>
            <p:cNvSpPr/>
            <p:nvPr/>
          </p:nvSpPr>
          <p:spPr>
            <a:xfrm>
              <a:off x="26905" y="7501250"/>
              <a:ext cx="143809" cy="144769"/>
            </a:xfrm>
            <a:custGeom>
              <a:avLst/>
              <a:gdLst>
                <a:gd name="connsiteX0" fmla="*/ 20919 w 143809"/>
                <a:gd name="connsiteY0" fmla="*/ 144770 h 144769"/>
                <a:gd name="connsiteX1" fmla="*/ 1640 w 143809"/>
                <a:gd name="connsiteY1" fmla="*/ 93824 h 144769"/>
                <a:gd name="connsiteX2" fmla="*/ 26900 w 143809"/>
                <a:gd name="connsiteY2" fmla="*/ 57118 h 144769"/>
                <a:gd name="connsiteX3" fmla="*/ 50860 w 143809"/>
                <a:gd name="connsiteY3" fmla="*/ 4105 h 144769"/>
                <a:gd name="connsiteX4" fmla="*/ 143809 w 143809"/>
                <a:gd name="connsiteY4" fmla="*/ 45175 h 14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09" h="144769">
                  <a:moveTo>
                    <a:pt x="20919" y="144770"/>
                  </a:moveTo>
                  <a:cubicBezTo>
                    <a:pt x="3068" y="126501"/>
                    <a:pt x="-3358" y="109519"/>
                    <a:pt x="1640" y="93824"/>
                  </a:cubicBezTo>
                  <a:cubicBezTo>
                    <a:pt x="9138" y="70282"/>
                    <a:pt x="21507" y="71674"/>
                    <a:pt x="26900" y="57118"/>
                  </a:cubicBezTo>
                  <a:cubicBezTo>
                    <a:pt x="32292" y="42561"/>
                    <a:pt x="17058" y="21828"/>
                    <a:pt x="50860" y="4105"/>
                  </a:cubicBezTo>
                  <a:cubicBezTo>
                    <a:pt x="73394" y="-7710"/>
                    <a:pt x="104378" y="5980"/>
                    <a:pt x="143809" y="45175"/>
                  </a:cubicBezTo>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sp>
        <p:nvSpPr>
          <p:cNvPr id="288" name="Text Placeholder 9">
            <a:extLst>
              <a:ext uri="{FF2B5EF4-FFF2-40B4-BE49-F238E27FC236}">
                <a16:creationId xmlns:a16="http://schemas.microsoft.com/office/drawing/2014/main" id="{EA318AA2-5CD1-7017-05D1-1CD2496D5A6E}"/>
              </a:ext>
            </a:extLst>
          </p:cNvPr>
          <p:cNvSpPr txBox="1">
            <a:spLocks/>
          </p:cNvSpPr>
          <p:nvPr/>
        </p:nvSpPr>
        <p:spPr>
          <a:xfrm>
            <a:off x="615962" y="367091"/>
            <a:ext cx="8576164" cy="498598"/>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2700" b="1" i="0" kern="1200">
                <a:solidFill>
                  <a:schemeClr val="bg1"/>
                </a:solidFill>
                <a:latin typeface="Univers Condensed" panose="020B050602020205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CA" sz="3600" dirty="0">
                <a:solidFill>
                  <a:srgbClr val="FFFFFF"/>
                </a:solidFill>
              </a:rPr>
              <a:t>ACI Resources - Cybersecurity</a:t>
            </a:r>
          </a:p>
        </p:txBody>
      </p:sp>
      <p:pic>
        <p:nvPicPr>
          <p:cNvPr id="6" name="Picture 5">
            <a:extLst>
              <a:ext uri="{FF2B5EF4-FFF2-40B4-BE49-F238E27FC236}">
                <a16:creationId xmlns:a16="http://schemas.microsoft.com/office/drawing/2014/main" id="{4B3C4CA7-1ED1-0C08-7101-F4CEACD2D5D0}"/>
              </a:ext>
            </a:extLst>
          </p:cNvPr>
          <p:cNvPicPr>
            <a:picLocks noChangeAspect="1"/>
          </p:cNvPicPr>
          <p:nvPr/>
        </p:nvPicPr>
        <p:blipFill>
          <a:blip r:embed="rId5"/>
          <a:stretch>
            <a:fillRect/>
          </a:stretch>
        </p:blipFill>
        <p:spPr>
          <a:xfrm>
            <a:off x="8344394" y="1357991"/>
            <a:ext cx="2891321" cy="4679906"/>
          </a:xfrm>
          <a:prstGeom prst="rect">
            <a:avLst/>
          </a:prstGeom>
        </p:spPr>
      </p:pic>
      <p:pic>
        <p:nvPicPr>
          <p:cNvPr id="15" name="Picture 14">
            <a:extLst>
              <a:ext uri="{FF2B5EF4-FFF2-40B4-BE49-F238E27FC236}">
                <a16:creationId xmlns:a16="http://schemas.microsoft.com/office/drawing/2014/main" id="{0CF64FE1-5E26-C384-8CF2-B2A6C6060BC1}"/>
              </a:ext>
            </a:extLst>
          </p:cNvPr>
          <p:cNvPicPr>
            <a:picLocks noChangeAspect="1"/>
          </p:cNvPicPr>
          <p:nvPr/>
        </p:nvPicPr>
        <p:blipFill>
          <a:blip r:embed="rId6"/>
          <a:stretch>
            <a:fillRect/>
          </a:stretch>
        </p:blipFill>
        <p:spPr>
          <a:xfrm>
            <a:off x="569128" y="1357991"/>
            <a:ext cx="3344270" cy="4696073"/>
          </a:xfrm>
          <a:prstGeom prst="rect">
            <a:avLst/>
          </a:prstGeom>
        </p:spPr>
      </p:pic>
      <p:pic>
        <p:nvPicPr>
          <p:cNvPr id="16" name="Picture 15">
            <a:extLst>
              <a:ext uri="{FF2B5EF4-FFF2-40B4-BE49-F238E27FC236}">
                <a16:creationId xmlns:a16="http://schemas.microsoft.com/office/drawing/2014/main" id="{21B4977D-3719-7045-C9A9-F574657E56F1}"/>
              </a:ext>
            </a:extLst>
          </p:cNvPr>
          <p:cNvPicPr>
            <a:picLocks noChangeAspect="1"/>
          </p:cNvPicPr>
          <p:nvPr/>
        </p:nvPicPr>
        <p:blipFill>
          <a:blip r:embed="rId7"/>
          <a:stretch>
            <a:fillRect/>
          </a:stretch>
        </p:blipFill>
        <p:spPr>
          <a:xfrm>
            <a:off x="4597568" y="1357991"/>
            <a:ext cx="3062656" cy="4696073"/>
          </a:xfrm>
          <a:prstGeom prst="rect">
            <a:avLst/>
          </a:prstGeom>
        </p:spPr>
      </p:pic>
    </p:spTree>
    <p:custDataLst>
      <p:tags r:id="rId1"/>
    </p:custDataLst>
    <p:extLst>
      <p:ext uri="{BB962C8B-B14F-4D97-AF65-F5344CB8AC3E}">
        <p14:creationId xmlns:p14="http://schemas.microsoft.com/office/powerpoint/2010/main" val="141475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26D7A758-7C42-4E21-4375-6F361DAD4324}"/>
              </a:ext>
            </a:extLst>
          </p:cNvPr>
          <p:cNvGrpSpPr/>
          <p:nvPr/>
        </p:nvGrpSpPr>
        <p:grpSpPr>
          <a:xfrm>
            <a:off x="5216070" y="498846"/>
            <a:ext cx="5392175" cy="5392175"/>
            <a:chOff x="3894596" y="-161701"/>
            <a:chExt cx="2937969" cy="2937969"/>
          </a:xfrm>
          <a:solidFill>
            <a:schemeClr val="accent1">
              <a:lumMod val="20000"/>
              <a:lumOff val="80000"/>
              <a:alpha val="4000"/>
            </a:schemeClr>
          </a:solidFill>
        </p:grpSpPr>
        <p:sp>
          <p:nvSpPr>
            <p:cNvPr id="45" name="椭圆 44">
              <a:extLst>
                <a:ext uri="{FF2B5EF4-FFF2-40B4-BE49-F238E27FC236}">
                  <a16:creationId xmlns:a16="http://schemas.microsoft.com/office/drawing/2014/main" id="{8AFF2157-64A4-0C52-EDBA-EBE74BBD258E}"/>
                </a:ext>
              </a:extLst>
            </p:cNvPr>
            <p:cNvSpPr/>
            <p:nvPr/>
          </p:nvSpPr>
          <p:spPr>
            <a:xfrm>
              <a:off x="3894596" y="-161701"/>
              <a:ext cx="2937969" cy="29379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5853388-38CB-19A9-5937-1386B712329A}"/>
                </a:ext>
              </a:extLst>
            </p:cNvPr>
            <p:cNvSpPr/>
            <p:nvPr/>
          </p:nvSpPr>
          <p:spPr>
            <a:xfrm>
              <a:off x="4334439" y="278142"/>
              <a:ext cx="2058282" cy="205828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0B919F5B-1207-A5D7-0633-BF6636AD1B36}"/>
                </a:ext>
              </a:extLst>
            </p:cNvPr>
            <p:cNvSpPr/>
            <p:nvPr/>
          </p:nvSpPr>
          <p:spPr>
            <a:xfrm>
              <a:off x="4906380" y="850083"/>
              <a:ext cx="914400" cy="914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descr="Background pattern&#10;&#10;Description automatically generated" hidden="1">
            <a:extLst>
              <a:ext uri="{FF2B5EF4-FFF2-40B4-BE49-F238E27FC236}">
                <a16:creationId xmlns:a16="http://schemas.microsoft.com/office/drawing/2014/main" id="{66DABEF4-8365-0624-9E33-2BDA07E289F3}"/>
              </a:ext>
            </a:extLst>
          </p:cNvPr>
          <p:cNvPicPr>
            <a:picLocks noChangeAspect="1"/>
          </p:cNvPicPr>
          <p:nvPr userDrawn="1"/>
        </p:nvPicPr>
        <p:blipFill rotWithShape="1">
          <a:blip r:embed="rId4" cstate="email">
            <a:alphaModFix amt="58000"/>
            <a:extLst>
              <a:ext uri="{28A0092B-C50C-407E-A947-70E740481C1C}">
                <a14:useLocalDpi xmlns:a14="http://schemas.microsoft.com/office/drawing/2010/main" val="0"/>
              </a:ext>
            </a:extLst>
          </a:blip>
          <a:srcRect/>
          <a:stretch/>
        </p:blipFill>
        <p:spPr>
          <a:xfrm>
            <a:off x="62452" y="15100"/>
            <a:ext cx="12192003" cy="4000467"/>
          </a:xfrm>
          <a:prstGeom prst="rect">
            <a:avLst/>
          </a:prstGeom>
        </p:spPr>
      </p:pic>
      <p:sp>
        <p:nvSpPr>
          <p:cNvPr id="3" name="灯片编号占位符 2">
            <a:extLst>
              <a:ext uri="{FF2B5EF4-FFF2-40B4-BE49-F238E27FC236}">
                <a16:creationId xmlns:a16="http://schemas.microsoft.com/office/drawing/2014/main" id="{5D89EEFB-86BF-14AF-6629-632594030CF5}"/>
              </a:ext>
            </a:extLst>
          </p:cNvPr>
          <p:cNvSpPr>
            <a:spLocks noGrp="1"/>
          </p:cNvSpPr>
          <p:nvPr>
            <p:ph type="sldNum" sz="quarter" idx="12"/>
          </p:nvPr>
        </p:nvSpPr>
        <p:spPr/>
        <p:txBody>
          <a:bodyPr/>
          <a:lstStyle/>
          <a:p>
            <a:pPr>
              <a:defRPr/>
            </a:pPr>
            <a:fld id="{E4F05AE2-E521-4071-B027-062C254CFD7B}" type="slidenum">
              <a:rPr lang="en-US" altLang="zh-CN" smtClean="0"/>
              <a:pPr>
                <a:defRPr/>
              </a:pPr>
              <a:t>12</a:t>
            </a:fld>
            <a:endParaRPr lang="en-US" dirty="0"/>
          </a:p>
        </p:txBody>
      </p:sp>
      <p:grpSp>
        <p:nvGrpSpPr>
          <p:cNvPr id="484" name="组合 483">
            <a:extLst>
              <a:ext uri="{FF2B5EF4-FFF2-40B4-BE49-F238E27FC236}">
                <a16:creationId xmlns:a16="http://schemas.microsoft.com/office/drawing/2014/main" id="{55DBE8E7-F46E-E54C-17D0-2B16B83E3D1D}"/>
              </a:ext>
            </a:extLst>
          </p:cNvPr>
          <p:cNvGrpSpPr/>
          <p:nvPr/>
        </p:nvGrpSpPr>
        <p:grpSpPr>
          <a:xfrm>
            <a:off x="-190500" y="7271209"/>
            <a:ext cx="381000" cy="380999"/>
            <a:chOff x="-190500" y="7271209"/>
            <a:chExt cx="381000" cy="380999"/>
          </a:xfrm>
        </p:grpSpPr>
        <p:sp>
          <p:nvSpPr>
            <p:cNvPr id="481" name="任意多边形: 形状 480">
              <a:extLst>
                <a:ext uri="{FF2B5EF4-FFF2-40B4-BE49-F238E27FC236}">
                  <a16:creationId xmlns:a16="http://schemas.microsoft.com/office/drawing/2014/main" id="{B94E5671-E793-5663-64DB-7E7E1560D47B}"/>
                </a:ext>
              </a:extLst>
            </p:cNvPr>
            <p:cNvSpPr/>
            <p:nvPr/>
          </p:nvSpPr>
          <p:spPr>
            <a:xfrm>
              <a:off x="-190500" y="7271209"/>
              <a:ext cx="381000" cy="380999"/>
            </a:xfrm>
            <a:custGeom>
              <a:avLst/>
              <a:gdLst>
                <a:gd name="connsiteX0" fmla="*/ 190500 w 381000"/>
                <a:gd name="connsiteY0" fmla="*/ 381000 h 380999"/>
                <a:gd name="connsiteX1" fmla="*/ 381000 w 381000"/>
                <a:gd name="connsiteY1" fmla="*/ 190500 h 380999"/>
                <a:gd name="connsiteX2" fmla="*/ 190500 w 381000"/>
                <a:gd name="connsiteY2" fmla="*/ 0 h 380999"/>
                <a:gd name="connsiteX3" fmla="*/ 0 w 381000"/>
                <a:gd name="connsiteY3" fmla="*/ 190500 h 380999"/>
                <a:gd name="connsiteX4" fmla="*/ 190500 w 381000"/>
                <a:gd name="connsiteY4" fmla="*/ 381000 h 380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0999">
                  <a:moveTo>
                    <a:pt x="190500" y="381000"/>
                  </a:moveTo>
                  <a:cubicBezTo>
                    <a:pt x="295710" y="381000"/>
                    <a:pt x="381000" y="295710"/>
                    <a:pt x="381000" y="190500"/>
                  </a:cubicBezTo>
                  <a:cubicBezTo>
                    <a:pt x="381000" y="85289"/>
                    <a:pt x="295710" y="0"/>
                    <a:pt x="190500" y="0"/>
                  </a:cubicBezTo>
                  <a:cubicBezTo>
                    <a:pt x="85290" y="0"/>
                    <a:pt x="0" y="85289"/>
                    <a:pt x="0" y="190500"/>
                  </a:cubicBezTo>
                  <a:cubicBezTo>
                    <a:pt x="0" y="295710"/>
                    <a:pt x="85290" y="381000"/>
                    <a:pt x="190500" y="381000"/>
                  </a:cubicBezTo>
                  <a:close/>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482" name="任意多边形: 形状 481">
              <a:extLst>
                <a:ext uri="{FF2B5EF4-FFF2-40B4-BE49-F238E27FC236}">
                  <a16:creationId xmlns:a16="http://schemas.microsoft.com/office/drawing/2014/main" id="{243DB61F-FC1A-2E85-1A5E-3B0918414A84}"/>
                </a:ext>
              </a:extLst>
            </p:cNvPr>
            <p:cNvSpPr/>
            <p:nvPr/>
          </p:nvSpPr>
          <p:spPr>
            <a:xfrm>
              <a:off x="-171450" y="7278208"/>
              <a:ext cx="249216" cy="257575"/>
            </a:xfrm>
            <a:custGeom>
              <a:avLst/>
              <a:gdLst>
                <a:gd name="connsiteX0" fmla="*/ 0 w 249216"/>
                <a:gd name="connsiteY0" fmla="*/ 250036 h 257575"/>
                <a:gd name="connsiteX1" fmla="*/ 54139 w 249216"/>
                <a:gd name="connsiteY1" fmla="*/ 250036 h 257575"/>
                <a:gd name="connsiteX2" fmla="*/ 79564 w 249216"/>
                <a:gd name="connsiteY2" fmla="*/ 176571 h 257575"/>
                <a:gd name="connsiteX3" fmla="*/ 170981 w 249216"/>
                <a:gd name="connsiteY3" fmla="*/ 201488 h 257575"/>
                <a:gd name="connsiteX4" fmla="*/ 190759 w 249216"/>
                <a:gd name="connsiteY4" fmla="*/ 114089 h 257575"/>
                <a:gd name="connsiteX5" fmla="*/ 248603 w 249216"/>
                <a:gd name="connsiteY5" fmla="*/ 83357 h 257575"/>
                <a:gd name="connsiteX6" fmla="*/ 218679 w 249216"/>
                <a:gd name="connsiteY6" fmla="*/ 33069 h 257575"/>
                <a:gd name="connsiteX7" fmla="*/ 218679 w 249216"/>
                <a:gd name="connsiteY7" fmla="*/ 0 h 2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16" h="257575">
                  <a:moveTo>
                    <a:pt x="0" y="250036"/>
                  </a:moveTo>
                  <a:cubicBezTo>
                    <a:pt x="25069" y="260089"/>
                    <a:pt x="43116" y="260089"/>
                    <a:pt x="54139" y="250036"/>
                  </a:cubicBezTo>
                  <a:cubicBezTo>
                    <a:pt x="70675" y="234957"/>
                    <a:pt x="56406" y="189192"/>
                    <a:pt x="79564" y="176571"/>
                  </a:cubicBezTo>
                  <a:cubicBezTo>
                    <a:pt x="102721" y="163949"/>
                    <a:pt x="138004" y="219897"/>
                    <a:pt x="170981" y="201488"/>
                  </a:cubicBezTo>
                  <a:cubicBezTo>
                    <a:pt x="203958" y="183078"/>
                    <a:pt x="167874" y="133990"/>
                    <a:pt x="190759" y="114089"/>
                  </a:cubicBezTo>
                  <a:cubicBezTo>
                    <a:pt x="213644" y="94189"/>
                    <a:pt x="243402" y="116633"/>
                    <a:pt x="248603" y="83357"/>
                  </a:cubicBezTo>
                  <a:cubicBezTo>
                    <a:pt x="253805" y="50082"/>
                    <a:pt x="224334" y="64514"/>
                    <a:pt x="218679" y="33069"/>
                  </a:cubicBezTo>
                  <a:cubicBezTo>
                    <a:pt x="214908" y="12106"/>
                    <a:pt x="214908" y="1083"/>
                    <a:pt x="218679" y="0"/>
                  </a:cubicBezTo>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483" name="任意多边形: 形状 482">
              <a:extLst>
                <a:ext uri="{FF2B5EF4-FFF2-40B4-BE49-F238E27FC236}">
                  <a16:creationId xmlns:a16="http://schemas.microsoft.com/office/drawing/2014/main" id="{007DF401-7D91-DDCF-23AB-DC948E082444}"/>
                </a:ext>
              </a:extLst>
            </p:cNvPr>
            <p:cNvSpPr/>
            <p:nvPr/>
          </p:nvSpPr>
          <p:spPr>
            <a:xfrm>
              <a:off x="26905" y="7501250"/>
              <a:ext cx="143809" cy="144769"/>
            </a:xfrm>
            <a:custGeom>
              <a:avLst/>
              <a:gdLst>
                <a:gd name="connsiteX0" fmla="*/ 20919 w 143809"/>
                <a:gd name="connsiteY0" fmla="*/ 144770 h 144769"/>
                <a:gd name="connsiteX1" fmla="*/ 1640 w 143809"/>
                <a:gd name="connsiteY1" fmla="*/ 93824 h 144769"/>
                <a:gd name="connsiteX2" fmla="*/ 26900 w 143809"/>
                <a:gd name="connsiteY2" fmla="*/ 57118 h 144769"/>
                <a:gd name="connsiteX3" fmla="*/ 50860 w 143809"/>
                <a:gd name="connsiteY3" fmla="*/ 4105 h 144769"/>
                <a:gd name="connsiteX4" fmla="*/ 143809 w 143809"/>
                <a:gd name="connsiteY4" fmla="*/ 45175 h 14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09" h="144769">
                  <a:moveTo>
                    <a:pt x="20919" y="144770"/>
                  </a:moveTo>
                  <a:cubicBezTo>
                    <a:pt x="3068" y="126501"/>
                    <a:pt x="-3358" y="109519"/>
                    <a:pt x="1640" y="93824"/>
                  </a:cubicBezTo>
                  <a:cubicBezTo>
                    <a:pt x="9138" y="70282"/>
                    <a:pt x="21507" y="71674"/>
                    <a:pt x="26900" y="57118"/>
                  </a:cubicBezTo>
                  <a:cubicBezTo>
                    <a:pt x="32292" y="42561"/>
                    <a:pt x="17058" y="21828"/>
                    <a:pt x="50860" y="4105"/>
                  </a:cubicBezTo>
                  <a:cubicBezTo>
                    <a:pt x="73394" y="-7710"/>
                    <a:pt x="104378" y="5980"/>
                    <a:pt x="143809" y="45175"/>
                  </a:cubicBezTo>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sp>
        <p:nvSpPr>
          <p:cNvPr id="288" name="Text Placeholder 9">
            <a:extLst>
              <a:ext uri="{FF2B5EF4-FFF2-40B4-BE49-F238E27FC236}">
                <a16:creationId xmlns:a16="http://schemas.microsoft.com/office/drawing/2014/main" id="{EA318AA2-5CD1-7017-05D1-1CD2496D5A6E}"/>
              </a:ext>
            </a:extLst>
          </p:cNvPr>
          <p:cNvSpPr txBox="1">
            <a:spLocks/>
          </p:cNvSpPr>
          <p:nvPr/>
        </p:nvSpPr>
        <p:spPr>
          <a:xfrm>
            <a:off x="615962" y="367091"/>
            <a:ext cx="7838227" cy="498598"/>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2700" b="1" i="0" kern="1200">
                <a:solidFill>
                  <a:schemeClr val="bg1"/>
                </a:solidFill>
                <a:latin typeface="Univers Condensed" panose="020B050602020205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CA" sz="3600" dirty="0">
                <a:solidFill>
                  <a:srgbClr val="FFFFFF"/>
                </a:solidFill>
              </a:rPr>
              <a:t>ACI Resources – Smart Security</a:t>
            </a:r>
          </a:p>
        </p:txBody>
      </p:sp>
      <p:pic>
        <p:nvPicPr>
          <p:cNvPr id="9" name="图形 8">
            <a:extLst>
              <a:ext uri="{FF2B5EF4-FFF2-40B4-BE49-F238E27FC236}">
                <a16:creationId xmlns:a16="http://schemas.microsoft.com/office/drawing/2014/main" id="{BED158A9-2935-5185-BDD1-D3E7D89B977F}"/>
              </a:ext>
            </a:extLst>
          </p:cNvPr>
          <p:cNvPicPr>
            <a:picLocks noChangeAspect="1"/>
          </p:cNvPicPr>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rot="19970662" flipH="1">
            <a:off x="-288555" y="4293682"/>
            <a:ext cx="2934446" cy="3294844"/>
          </a:xfrm>
          <a:custGeom>
            <a:avLst/>
            <a:gdLst>
              <a:gd name="connsiteX0" fmla="*/ 1946863 w 2934446"/>
              <a:gd name="connsiteY0" fmla="*/ 0 h 3294844"/>
              <a:gd name="connsiteX1" fmla="*/ 0 w 2934446"/>
              <a:gd name="connsiteY1" fmla="*/ 998647 h 3294844"/>
              <a:gd name="connsiteX2" fmla="*/ 0 w 2934446"/>
              <a:gd name="connsiteY2" fmla="*/ 3294844 h 3294844"/>
              <a:gd name="connsiteX3" fmla="*/ 264507 w 2934446"/>
              <a:gd name="connsiteY3" fmla="*/ 3294844 h 3294844"/>
              <a:gd name="connsiteX4" fmla="*/ 2934446 w 2934446"/>
              <a:gd name="connsiteY4" fmla="*/ 1925294 h 329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446" h="3294844">
                <a:moveTo>
                  <a:pt x="1946863" y="0"/>
                </a:moveTo>
                <a:lnTo>
                  <a:pt x="0" y="998647"/>
                </a:lnTo>
                <a:lnTo>
                  <a:pt x="0" y="3294844"/>
                </a:lnTo>
                <a:lnTo>
                  <a:pt x="264507" y="3294844"/>
                </a:lnTo>
                <a:lnTo>
                  <a:pt x="2934446" y="1925294"/>
                </a:lnTo>
                <a:close/>
              </a:path>
            </a:pathLst>
          </a:custGeom>
        </p:spPr>
      </p:pic>
      <p:pic>
        <p:nvPicPr>
          <p:cNvPr id="8" name="Picture 7">
            <a:extLst>
              <a:ext uri="{FF2B5EF4-FFF2-40B4-BE49-F238E27FC236}">
                <a16:creationId xmlns:a16="http://schemas.microsoft.com/office/drawing/2014/main" id="{A1F4EE7C-1586-CC72-4E28-0197F7C3B91E}"/>
              </a:ext>
            </a:extLst>
          </p:cNvPr>
          <p:cNvPicPr>
            <a:picLocks noChangeAspect="1"/>
          </p:cNvPicPr>
          <p:nvPr/>
        </p:nvPicPr>
        <p:blipFill>
          <a:blip r:embed="rId7"/>
          <a:stretch>
            <a:fillRect/>
          </a:stretch>
        </p:blipFill>
        <p:spPr>
          <a:xfrm>
            <a:off x="2033800" y="1242817"/>
            <a:ext cx="3585901" cy="4744121"/>
          </a:xfrm>
          <a:prstGeom prst="rect">
            <a:avLst/>
          </a:prstGeom>
        </p:spPr>
      </p:pic>
      <p:pic>
        <p:nvPicPr>
          <p:cNvPr id="12" name="Picture 11">
            <a:extLst>
              <a:ext uri="{FF2B5EF4-FFF2-40B4-BE49-F238E27FC236}">
                <a16:creationId xmlns:a16="http://schemas.microsoft.com/office/drawing/2014/main" id="{35922EC5-A31D-3CAF-F231-32F36240DA9A}"/>
              </a:ext>
            </a:extLst>
          </p:cNvPr>
          <p:cNvPicPr>
            <a:picLocks noChangeAspect="1"/>
          </p:cNvPicPr>
          <p:nvPr/>
        </p:nvPicPr>
        <p:blipFill>
          <a:blip r:embed="rId8"/>
          <a:stretch>
            <a:fillRect/>
          </a:stretch>
        </p:blipFill>
        <p:spPr>
          <a:xfrm>
            <a:off x="6123121" y="1242817"/>
            <a:ext cx="3513711" cy="4744121"/>
          </a:xfrm>
          <a:prstGeom prst="rect">
            <a:avLst/>
          </a:prstGeom>
        </p:spPr>
      </p:pic>
    </p:spTree>
    <p:custDataLst>
      <p:tags r:id="rId1"/>
    </p:custDataLst>
    <p:extLst>
      <p:ext uri="{BB962C8B-B14F-4D97-AF65-F5344CB8AC3E}">
        <p14:creationId xmlns:p14="http://schemas.microsoft.com/office/powerpoint/2010/main" val="168520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hidden="1">
            <a:extLst>
              <a:ext uri="{FF2B5EF4-FFF2-40B4-BE49-F238E27FC236}">
                <a16:creationId xmlns:a16="http://schemas.microsoft.com/office/drawing/2014/main" id="{66DABEF4-8365-0624-9E33-2BDA07E289F3}"/>
              </a:ext>
            </a:extLst>
          </p:cNvPr>
          <p:cNvPicPr>
            <a:picLocks noChangeAspect="1"/>
          </p:cNvPicPr>
          <p:nvPr userDrawn="1"/>
        </p:nvPicPr>
        <p:blipFill rotWithShape="1">
          <a:blip r:embed="rId4" cstate="email">
            <a:alphaModFix amt="58000"/>
            <a:extLst>
              <a:ext uri="{28A0092B-C50C-407E-A947-70E740481C1C}">
                <a14:useLocalDpi xmlns:a14="http://schemas.microsoft.com/office/drawing/2010/main" val="0"/>
              </a:ext>
            </a:extLst>
          </a:blip>
          <a:srcRect/>
          <a:stretch/>
        </p:blipFill>
        <p:spPr>
          <a:xfrm>
            <a:off x="62452" y="15100"/>
            <a:ext cx="12192003" cy="4000467"/>
          </a:xfrm>
          <a:prstGeom prst="rect">
            <a:avLst/>
          </a:prstGeom>
        </p:spPr>
      </p:pic>
      <p:sp>
        <p:nvSpPr>
          <p:cNvPr id="3" name="灯片编号占位符 2">
            <a:extLst>
              <a:ext uri="{FF2B5EF4-FFF2-40B4-BE49-F238E27FC236}">
                <a16:creationId xmlns:a16="http://schemas.microsoft.com/office/drawing/2014/main" id="{5D89EEFB-86BF-14AF-6629-632594030CF5}"/>
              </a:ext>
            </a:extLst>
          </p:cNvPr>
          <p:cNvSpPr>
            <a:spLocks noGrp="1"/>
          </p:cNvSpPr>
          <p:nvPr>
            <p:ph type="sldNum" sz="quarter" idx="4294967295"/>
          </p:nvPr>
        </p:nvSpPr>
        <p:spPr>
          <a:xfrm>
            <a:off x="12065000" y="6405563"/>
            <a:ext cx="127000" cy="168275"/>
          </a:xfrm>
          <a:prstGeom prst="rect">
            <a:avLst/>
          </a:prstGeom>
        </p:spPr>
        <p:txBody>
          <a:bodyPr/>
          <a:lstStyle/>
          <a:p>
            <a:pPr>
              <a:defRPr/>
            </a:pPr>
            <a:fld id="{E4F05AE2-E521-4071-B027-062C254CFD7B}" type="slidenum">
              <a:rPr lang="en-US" altLang="zh-CN" smtClean="0"/>
              <a:pPr>
                <a:defRPr/>
              </a:pPr>
              <a:t>13</a:t>
            </a:fld>
            <a:endParaRPr lang="en-US" dirty="0"/>
          </a:p>
        </p:txBody>
      </p:sp>
      <p:grpSp>
        <p:nvGrpSpPr>
          <p:cNvPr id="484" name="组合 483">
            <a:extLst>
              <a:ext uri="{FF2B5EF4-FFF2-40B4-BE49-F238E27FC236}">
                <a16:creationId xmlns:a16="http://schemas.microsoft.com/office/drawing/2014/main" id="{55DBE8E7-F46E-E54C-17D0-2B16B83E3D1D}"/>
              </a:ext>
            </a:extLst>
          </p:cNvPr>
          <p:cNvGrpSpPr/>
          <p:nvPr/>
        </p:nvGrpSpPr>
        <p:grpSpPr>
          <a:xfrm>
            <a:off x="-190500" y="7271209"/>
            <a:ext cx="381000" cy="380999"/>
            <a:chOff x="-190500" y="7271209"/>
            <a:chExt cx="381000" cy="380999"/>
          </a:xfrm>
        </p:grpSpPr>
        <p:sp>
          <p:nvSpPr>
            <p:cNvPr id="481" name="任意多边形: 形状 480">
              <a:extLst>
                <a:ext uri="{FF2B5EF4-FFF2-40B4-BE49-F238E27FC236}">
                  <a16:creationId xmlns:a16="http://schemas.microsoft.com/office/drawing/2014/main" id="{B94E5671-E793-5663-64DB-7E7E1560D47B}"/>
                </a:ext>
              </a:extLst>
            </p:cNvPr>
            <p:cNvSpPr/>
            <p:nvPr/>
          </p:nvSpPr>
          <p:spPr>
            <a:xfrm>
              <a:off x="-190500" y="7271209"/>
              <a:ext cx="381000" cy="380999"/>
            </a:xfrm>
            <a:custGeom>
              <a:avLst/>
              <a:gdLst>
                <a:gd name="connsiteX0" fmla="*/ 190500 w 381000"/>
                <a:gd name="connsiteY0" fmla="*/ 381000 h 380999"/>
                <a:gd name="connsiteX1" fmla="*/ 381000 w 381000"/>
                <a:gd name="connsiteY1" fmla="*/ 190500 h 380999"/>
                <a:gd name="connsiteX2" fmla="*/ 190500 w 381000"/>
                <a:gd name="connsiteY2" fmla="*/ 0 h 380999"/>
                <a:gd name="connsiteX3" fmla="*/ 0 w 381000"/>
                <a:gd name="connsiteY3" fmla="*/ 190500 h 380999"/>
                <a:gd name="connsiteX4" fmla="*/ 190500 w 381000"/>
                <a:gd name="connsiteY4" fmla="*/ 381000 h 380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0999">
                  <a:moveTo>
                    <a:pt x="190500" y="381000"/>
                  </a:moveTo>
                  <a:cubicBezTo>
                    <a:pt x="295710" y="381000"/>
                    <a:pt x="381000" y="295710"/>
                    <a:pt x="381000" y="190500"/>
                  </a:cubicBezTo>
                  <a:cubicBezTo>
                    <a:pt x="381000" y="85289"/>
                    <a:pt x="295710" y="0"/>
                    <a:pt x="190500" y="0"/>
                  </a:cubicBezTo>
                  <a:cubicBezTo>
                    <a:pt x="85290" y="0"/>
                    <a:pt x="0" y="85289"/>
                    <a:pt x="0" y="190500"/>
                  </a:cubicBezTo>
                  <a:cubicBezTo>
                    <a:pt x="0" y="295710"/>
                    <a:pt x="85290" y="381000"/>
                    <a:pt x="190500" y="381000"/>
                  </a:cubicBezTo>
                  <a:close/>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482" name="任意多边形: 形状 481">
              <a:extLst>
                <a:ext uri="{FF2B5EF4-FFF2-40B4-BE49-F238E27FC236}">
                  <a16:creationId xmlns:a16="http://schemas.microsoft.com/office/drawing/2014/main" id="{243DB61F-FC1A-2E85-1A5E-3B0918414A84}"/>
                </a:ext>
              </a:extLst>
            </p:cNvPr>
            <p:cNvSpPr/>
            <p:nvPr/>
          </p:nvSpPr>
          <p:spPr>
            <a:xfrm>
              <a:off x="-171450" y="7278208"/>
              <a:ext cx="249216" cy="257575"/>
            </a:xfrm>
            <a:custGeom>
              <a:avLst/>
              <a:gdLst>
                <a:gd name="connsiteX0" fmla="*/ 0 w 249216"/>
                <a:gd name="connsiteY0" fmla="*/ 250036 h 257575"/>
                <a:gd name="connsiteX1" fmla="*/ 54139 w 249216"/>
                <a:gd name="connsiteY1" fmla="*/ 250036 h 257575"/>
                <a:gd name="connsiteX2" fmla="*/ 79564 w 249216"/>
                <a:gd name="connsiteY2" fmla="*/ 176571 h 257575"/>
                <a:gd name="connsiteX3" fmla="*/ 170981 w 249216"/>
                <a:gd name="connsiteY3" fmla="*/ 201488 h 257575"/>
                <a:gd name="connsiteX4" fmla="*/ 190759 w 249216"/>
                <a:gd name="connsiteY4" fmla="*/ 114089 h 257575"/>
                <a:gd name="connsiteX5" fmla="*/ 248603 w 249216"/>
                <a:gd name="connsiteY5" fmla="*/ 83357 h 257575"/>
                <a:gd name="connsiteX6" fmla="*/ 218679 w 249216"/>
                <a:gd name="connsiteY6" fmla="*/ 33069 h 257575"/>
                <a:gd name="connsiteX7" fmla="*/ 218679 w 249216"/>
                <a:gd name="connsiteY7" fmla="*/ 0 h 2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16" h="257575">
                  <a:moveTo>
                    <a:pt x="0" y="250036"/>
                  </a:moveTo>
                  <a:cubicBezTo>
                    <a:pt x="25069" y="260089"/>
                    <a:pt x="43116" y="260089"/>
                    <a:pt x="54139" y="250036"/>
                  </a:cubicBezTo>
                  <a:cubicBezTo>
                    <a:pt x="70675" y="234957"/>
                    <a:pt x="56406" y="189192"/>
                    <a:pt x="79564" y="176571"/>
                  </a:cubicBezTo>
                  <a:cubicBezTo>
                    <a:pt x="102721" y="163949"/>
                    <a:pt x="138004" y="219897"/>
                    <a:pt x="170981" y="201488"/>
                  </a:cubicBezTo>
                  <a:cubicBezTo>
                    <a:pt x="203958" y="183078"/>
                    <a:pt x="167874" y="133990"/>
                    <a:pt x="190759" y="114089"/>
                  </a:cubicBezTo>
                  <a:cubicBezTo>
                    <a:pt x="213644" y="94189"/>
                    <a:pt x="243402" y="116633"/>
                    <a:pt x="248603" y="83357"/>
                  </a:cubicBezTo>
                  <a:cubicBezTo>
                    <a:pt x="253805" y="50082"/>
                    <a:pt x="224334" y="64514"/>
                    <a:pt x="218679" y="33069"/>
                  </a:cubicBezTo>
                  <a:cubicBezTo>
                    <a:pt x="214908" y="12106"/>
                    <a:pt x="214908" y="1083"/>
                    <a:pt x="218679" y="0"/>
                  </a:cubicBezTo>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483" name="任意多边形: 形状 482">
              <a:extLst>
                <a:ext uri="{FF2B5EF4-FFF2-40B4-BE49-F238E27FC236}">
                  <a16:creationId xmlns:a16="http://schemas.microsoft.com/office/drawing/2014/main" id="{007DF401-7D91-DDCF-23AB-DC948E082444}"/>
                </a:ext>
              </a:extLst>
            </p:cNvPr>
            <p:cNvSpPr/>
            <p:nvPr/>
          </p:nvSpPr>
          <p:spPr>
            <a:xfrm>
              <a:off x="26905" y="7501250"/>
              <a:ext cx="143809" cy="144769"/>
            </a:xfrm>
            <a:custGeom>
              <a:avLst/>
              <a:gdLst>
                <a:gd name="connsiteX0" fmla="*/ 20919 w 143809"/>
                <a:gd name="connsiteY0" fmla="*/ 144770 h 144769"/>
                <a:gd name="connsiteX1" fmla="*/ 1640 w 143809"/>
                <a:gd name="connsiteY1" fmla="*/ 93824 h 144769"/>
                <a:gd name="connsiteX2" fmla="*/ 26900 w 143809"/>
                <a:gd name="connsiteY2" fmla="*/ 57118 h 144769"/>
                <a:gd name="connsiteX3" fmla="*/ 50860 w 143809"/>
                <a:gd name="connsiteY3" fmla="*/ 4105 h 144769"/>
                <a:gd name="connsiteX4" fmla="*/ 143809 w 143809"/>
                <a:gd name="connsiteY4" fmla="*/ 45175 h 14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09" h="144769">
                  <a:moveTo>
                    <a:pt x="20919" y="144770"/>
                  </a:moveTo>
                  <a:cubicBezTo>
                    <a:pt x="3068" y="126501"/>
                    <a:pt x="-3358" y="109519"/>
                    <a:pt x="1640" y="93824"/>
                  </a:cubicBezTo>
                  <a:cubicBezTo>
                    <a:pt x="9138" y="70282"/>
                    <a:pt x="21507" y="71674"/>
                    <a:pt x="26900" y="57118"/>
                  </a:cubicBezTo>
                  <a:cubicBezTo>
                    <a:pt x="32292" y="42561"/>
                    <a:pt x="17058" y="21828"/>
                    <a:pt x="50860" y="4105"/>
                  </a:cubicBezTo>
                  <a:cubicBezTo>
                    <a:pt x="73394" y="-7710"/>
                    <a:pt x="104378" y="5980"/>
                    <a:pt x="143809" y="45175"/>
                  </a:cubicBezTo>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sp>
        <p:nvSpPr>
          <p:cNvPr id="288" name="Text Placeholder 9">
            <a:extLst>
              <a:ext uri="{FF2B5EF4-FFF2-40B4-BE49-F238E27FC236}">
                <a16:creationId xmlns:a16="http://schemas.microsoft.com/office/drawing/2014/main" id="{EA318AA2-5CD1-7017-05D1-1CD2496D5A6E}"/>
              </a:ext>
            </a:extLst>
          </p:cNvPr>
          <p:cNvSpPr txBox="1">
            <a:spLocks/>
          </p:cNvSpPr>
          <p:nvPr/>
        </p:nvSpPr>
        <p:spPr>
          <a:xfrm>
            <a:off x="615962" y="367091"/>
            <a:ext cx="9249933" cy="498598"/>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2700" b="1" i="0" kern="1200">
                <a:solidFill>
                  <a:schemeClr val="bg1"/>
                </a:solidFill>
                <a:latin typeface="Univers Condensed" panose="020B050602020205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CA" sz="3600" dirty="0">
                <a:solidFill>
                  <a:srgbClr val="FFFFFF"/>
                </a:solidFill>
              </a:rPr>
              <a:t>ACI Resources – Innovation and Technology</a:t>
            </a:r>
          </a:p>
        </p:txBody>
      </p:sp>
      <p:pic>
        <p:nvPicPr>
          <p:cNvPr id="9" name="Picture 8">
            <a:extLst>
              <a:ext uri="{FF2B5EF4-FFF2-40B4-BE49-F238E27FC236}">
                <a16:creationId xmlns:a16="http://schemas.microsoft.com/office/drawing/2014/main" id="{4300B96D-B5AA-934F-6DD1-1BFE76F4970B}"/>
              </a:ext>
            </a:extLst>
          </p:cNvPr>
          <p:cNvPicPr>
            <a:picLocks noChangeAspect="1"/>
          </p:cNvPicPr>
          <p:nvPr/>
        </p:nvPicPr>
        <p:blipFill>
          <a:blip r:embed="rId5"/>
          <a:stretch>
            <a:fillRect/>
          </a:stretch>
        </p:blipFill>
        <p:spPr>
          <a:xfrm>
            <a:off x="6494407" y="1304686"/>
            <a:ext cx="3371488" cy="4718730"/>
          </a:xfrm>
          <a:prstGeom prst="rect">
            <a:avLst/>
          </a:prstGeom>
        </p:spPr>
      </p:pic>
      <p:pic>
        <p:nvPicPr>
          <p:cNvPr id="5" name="Picture 4">
            <a:extLst>
              <a:ext uri="{FF2B5EF4-FFF2-40B4-BE49-F238E27FC236}">
                <a16:creationId xmlns:a16="http://schemas.microsoft.com/office/drawing/2014/main" id="{0B73108C-D28D-05E9-8CAB-711CB89D987A}"/>
              </a:ext>
            </a:extLst>
          </p:cNvPr>
          <p:cNvPicPr>
            <a:picLocks noChangeAspect="1"/>
          </p:cNvPicPr>
          <p:nvPr/>
        </p:nvPicPr>
        <p:blipFill>
          <a:blip r:embed="rId6"/>
          <a:stretch>
            <a:fillRect/>
          </a:stretch>
        </p:blipFill>
        <p:spPr>
          <a:xfrm>
            <a:off x="2097056" y="1304686"/>
            <a:ext cx="3693169" cy="4749297"/>
          </a:xfrm>
          <a:prstGeom prst="rect">
            <a:avLst/>
          </a:prstGeom>
        </p:spPr>
      </p:pic>
      <p:pic>
        <p:nvPicPr>
          <p:cNvPr id="6" name="图形 8">
            <a:extLst>
              <a:ext uri="{FF2B5EF4-FFF2-40B4-BE49-F238E27FC236}">
                <a16:creationId xmlns:a16="http://schemas.microsoft.com/office/drawing/2014/main" id="{068CAA18-E71C-9C87-2FC2-1265CCCCDD23}"/>
              </a:ext>
            </a:extLst>
          </p:cNvPr>
          <p:cNvPicPr>
            <a:picLocks noChangeAspect="1"/>
          </p:cNvPicPr>
          <p:nvPr/>
        </p:nvPicPr>
        <p:blipFill rotWithShape="1">
          <a:blip r:embed="rId7" cstate="screen">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p:blipFill>
        <p:spPr>
          <a:xfrm rot="19970662" flipH="1">
            <a:off x="-288555" y="4293682"/>
            <a:ext cx="2934446" cy="3294844"/>
          </a:xfrm>
          <a:custGeom>
            <a:avLst/>
            <a:gdLst>
              <a:gd name="connsiteX0" fmla="*/ 1946863 w 2934446"/>
              <a:gd name="connsiteY0" fmla="*/ 0 h 3294844"/>
              <a:gd name="connsiteX1" fmla="*/ 0 w 2934446"/>
              <a:gd name="connsiteY1" fmla="*/ 998647 h 3294844"/>
              <a:gd name="connsiteX2" fmla="*/ 0 w 2934446"/>
              <a:gd name="connsiteY2" fmla="*/ 3294844 h 3294844"/>
              <a:gd name="connsiteX3" fmla="*/ 264507 w 2934446"/>
              <a:gd name="connsiteY3" fmla="*/ 3294844 h 3294844"/>
              <a:gd name="connsiteX4" fmla="*/ 2934446 w 2934446"/>
              <a:gd name="connsiteY4" fmla="*/ 1925294 h 329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446" h="3294844">
                <a:moveTo>
                  <a:pt x="1946863" y="0"/>
                </a:moveTo>
                <a:lnTo>
                  <a:pt x="0" y="998647"/>
                </a:lnTo>
                <a:lnTo>
                  <a:pt x="0" y="3294844"/>
                </a:lnTo>
                <a:lnTo>
                  <a:pt x="264507" y="3294844"/>
                </a:lnTo>
                <a:lnTo>
                  <a:pt x="2934446" y="1925294"/>
                </a:lnTo>
                <a:close/>
              </a:path>
            </a:pathLst>
          </a:custGeom>
        </p:spPr>
      </p:pic>
    </p:spTree>
    <p:custDataLst>
      <p:tags r:id="rId1"/>
    </p:custDataLst>
    <p:extLst>
      <p:ext uri="{BB962C8B-B14F-4D97-AF65-F5344CB8AC3E}">
        <p14:creationId xmlns:p14="http://schemas.microsoft.com/office/powerpoint/2010/main" val="310124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AE8213-2951-35A3-6C66-23C8E0BBF266}"/>
              </a:ext>
            </a:extLst>
          </p:cNvPr>
          <p:cNvSpPr>
            <a:spLocks noGrp="1"/>
          </p:cNvSpPr>
          <p:nvPr>
            <p:ph type="body" sz="quarter" idx="10"/>
          </p:nvPr>
        </p:nvSpPr>
        <p:spPr/>
        <p:txBody>
          <a:bodyPr/>
          <a:lstStyle/>
          <a:p>
            <a:endParaRPr lang="en-CA"/>
          </a:p>
        </p:txBody>
      </p:sp>
      <p:sp>
        <p:nvSpPr>
          <p:cNvPr id="3" name="Text Placeholder 2">
            <a:extLst>
              <a:ext uri="{FF2B5EF4-FFF2-40B4-BE49-F238E27FC236}">
                <a16:creationId xmlns:a16="http://schemas.microsoft.com/office/drawing/2014/main" id="{1D051E54-89BE-5928-F5E3-2C579D9A1A54}"/>
              </a:ext>
            </a:extLst>
          </p:cNvPr>
          <p:cNvSpPr>
            <a:spLocks noGrp="1"/>
          </p:cNvSpPr>
          <p:nvPr>
            <p:ph type="body" sz="quarter" idx="12"/>
          </p:nvPr>
        </p:nvSpPr>
        <p:spPr>
          <a:xfrm>
            <a:off x="678836" y="547436"/>
            <a:ext cx="6001240" cy="776697"/>
          </a:xfrm>
        </p:spPr>
        <p:txBody>
          <a:bodyPr/>
          <a:lstStyle/>
          <a:p>
            <a:r>
              <a:rPr lang="en-US" dirty="0"/>
              <a:t>GLOBAL TRAINING</a:t>
            </a:r>
            <a:endParaRPr lang="en-CA" dirty="0"/>
          </a:p>
        </p:txBody>
      </p:sp>
      <p:sp>
        <p:nvSpPr>
          <p:cNvPr id="4" name="Text Placeholder 3">
            <a:extLst>
              <a:ext uri="{FF2B5EF4-FFF2-40B4-BE49-F238E27FC236}">
                <a16:creationId xmlns:a16="http://schemas.microsoft.com/office/drawing/2014/main" id="{F2F35D6A-A874-223B-77E6-8DC262DE8B9A}"/>
              </a:ext>
            </a:extLst>
          </p:cNvPr>
          <p:cNvSpPr>
            <a:spLocks noGrp="1"/>
          </p:cNvSpPr>
          <p:nvPr>
            <p:ph type="body" sz="quarter" idx="11"/>
          </p:nvPr>
        </p:nvSpPr>
        <p:spPr>
          <a:xfrm>
            <a:off x="678836" y="1933795"/>
            <a:ext cx="6001240" cy="1963777"/>
          </a:xfrm>
        </p:spPr>
        <p:txBody>
          <a:bodyPr/>
          <a:lstStyle/>
          <a:p>
            <a:r>
              <a:rPr lang="en-US" u="sng" dirty="0"/>
              <a:t>Self paced online courses</a:t>
            </a:r>
          </a:p>
          <a:p>
            <a:r>
              <a:rPr lang="en-US" dirty="0"/>
              <a:t>Certificate in Airport Security</a:t>
            </a:r>
          </a:p>
          <a:p>
            <a:r>
              <a:rPr lang="en-US" dirty="0"/>
              <a:t>Certificate in Smart Security</a:t>
            </a:r>
          </a:p>
          <a:p>
            <a:r>
              <a:rPr lang="en-US" dirty="0"/>
              <a:t>Airport Digital Transformation</a:t>
            </a:r>
            <a:endParaRPr lang="en-CA" dirty="0"/>
          </a:p>
        </p:txBody>
      </p:sp>
      <p:pic>
        <p:nvPicPr>
          <p:cNvPr id="6" name="Picture 5">
            <a:extLst>
              <a:ext uri="{FF2B5EF4-FFF2-40B4-BE49-F238E27FC236}">
                <a16:creationId xmlns:a16="http://schemas.microsoft.com/office/drawing/2014/main" id="{7AF11D7C-9588-2AC9-79F6-5A99EF18F4F5}"/>
              </a:ext>
            </a:extLst>
          </p:cNvPr>
          <p:cNvPicPr>
            <a:picLocks noChangeAspect="1"/>
          </p:cNvPicPr>
          <p:nvPr/>
        </p:nvPicPr>
        <p:blipFill>
          <a:blip r:embed="rId3"/>
          <a:stretch>
            <a:fillRect/>
          </a:stretch>
        </p:blipFill>
        <p:spPr>
          <a:xfrm>
            <a:off x="4371975" y="2227275"/>
            <a:ext cx="1724025" cy="933450"/>
          </a:xfrm>
          <a:prstGeom prst="rect">
            <a:avLst/>
          </a:prstGeom>
        </p:spPr>
      </p:pic>
      <p:sp>
        <p:nvSpPr>
          <p:cNvPr id="5" name="Text Placeholder 3">
            <a:extLst>
              <a:ext uri="{FF2B5EF4-FFF2-40B4-BE49-F238E27FC236}">
                <a16:creationId xmlns:a16="http://schemas.microsoft.com/office/drawing/2014/main" id="{48AAC8B3-C136-A5D9-27A4-E6E0C0C23291}"/>
              </a:ext>
            </a:extLst>
          </p:cNvPr>
          <p:cNvSpPr txBox="1">
            <a:spLocks/>
          </p:cNvSpPr>
          <p:nvPr/>
        </p:nvSpPr>
        <p:spPr>
          <a:xfrm>
            <a:off x="4674187" y="3854374"/>
            <a:ext cx="6001240" cy="19637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accent6"/>
                </a:solidFill>
                <a:latin typeface="Univers Condensed" panose="020B050602020205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u="sng" dirty="0"/>
              <a:t>Onsite classroom courses</a:t>
            </a:r>
          </a:p>
          <a:p>
            <a:r>
              <a:rPr lang="en-CA" dirty="0"/>
              <a:t>Management of Cybersecurity for Airport IT</a:t>
            </a:r>
          </a:p>
          <a:p>
            <a:r>
              <a:rPr lang="en-US" dirty="0"/>
              <a:t>Cybersecurity for Airport Managers</a:t>
            </a:r>
            <a:endParaRPr lang="en-CA" dirty="0"/>
          </a:p>
        </p:txBody>
      </p:sp>
    </p:spTree>
    <p:extLst>
      <p:ext uri="{BB962C8B-B14F-4D97-AF65-F5344CB8AC3E}">
        <p14:creationId xmlns:p14="http://schemas.microsoft.com/office/powerpoint/2010/main" val="124546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051E54-89BE-5928-F5E3-2C579D9A1A54}"/>
              </a:ext>
            </a:extLst>
          </p:cNvPr>
          <p:cNvSpPr>
            <a:spLocks noGrp="1"/>
          </p:cNvSpPr>
          <p:nvPr>
            <p:ph type="body" sz="quarter" idx="12"/>
          </p:nvPr>
        </p:nvSpPr>
        <p:spPr>
          <a:xfrm>
            <a:off x="774144" y="547436"/>
            <a:ext cx="7052044" cy="776697"/>
          </a:xfrm>
        </p:spPr>
        <p:txBody>
          <a:bodyPr/>
          <a:lstStyle/>
          <a:p>
            <a:r>
              <a:rPr lang="en-US" dirty="0"/>
              <a:t>Airports Innovate 2023</a:t>
            </a:r>
            <a:endParaRPr lang="en-CA" dirty="0"/>
          </a:p>
        </p:txBody>
      </p:sp>
      <p:pic>
        <p:nvPicPr>
          <p:cNvPr id="18" name="Picture 17">
            <a:extLst>
              <a:ext uri="{FF2B5EF4-FFF2-40B4-BE49-F238E27FC236}">
                <a16:creationId xmlns:a16="http://schemas.microsoft.com/office/drawing/2014/main" id="{010C971B-4DEC-F577-727A-14447BEECD39}"/>
              </a:ext>
            </a:extLst>
          </p:cNvPr>
          <p:cNvPicPr>
            <a:picLocks noChangeAspect="1"/>
          </p:cNvPicPr>
          <p:nvPr/>
        </p:nvPicPr>
        <p:blipFill>
          <a:blip r:embed="rId3"/>
          <a:stretch>
            <a:fillRect/>
          </a:stretch>
        </p:blipFill>
        <p:spPr>
          <a:xfrm>
            <a:off x="5564212" y="4100555"/>
            <a:ext cx="5030361" cy="1758946"/>
          </a:xfrm>
          <a:prstGeom prst="rect">
            <a:avLst/>
          </a:prstGeom>
        </p:spPr>
      </p:pic>
      <p:pic>
        <p:nvPicPr>
          <p:cNvPr id="20" name="Picture 19">
            <a:extLst>
              <a:ext uri="{FF2B5EF4-FFF2-40B4-BE49-F238E27FC236}">
                <a16:creationId xmlns:a16="http://schemas.microsoft.com/office/drawing/2014/main" id="{C2A401D0-166A-CB35-9819-5E9278645BA2}"/>
              </a:ext>
            </a:extLst>
          </p:cNvPr>
          <p:cNvPicPr>
            <a:picLocks noChangeAspect="1"/>
          </p:cNvPicPr>
          <p:nvPr/>
        </p:nvPicPr>
        <p:blipFill>
          <a:blip r:embed="rId4"/>
          <a:stretch>
            <a:fillRect/>
          </a:stretch>
        </p:blipFill>
        <p:spPr>
          <a:xfrm>
            <a:off x="1586468" y="1555366"/>
            <a:ext cx="3442464" cy="5090378"/>
          </a:xfrm>
          <a:prstGeom prst="rect">
            <a:avLst/>
          </a:prstGeom>
        </p:spPr>
      </p:pic>
      <p:pic>
        <p:nvPicPr>
          <p:cNvPr id="28" name="Picture 27">
            <a:extLst>
              <a:ext uri="{FF2B5EF4-FFF2-40B4-BE49-F238E27FC236}">
                <a16:creationId xmlns:a16="http://schemas.microsoft.com/office/drawing/2014/main" id="{B21BB1B3-9EF5-8AF4-A3CD-A220761FE3DC}"/>
              </a:ext>
            </a:extLst>
          </p:cNvPr>
          <p:cNvPicPr>
            <a:picLocks noChangeAspect="1"/>
          </p:cNvPicPr>
          <p:nvPr/>
        </p:nvPicPr>
        <p:blipFill>
          <a:blip r:embed="rId5"/>
          <a:stretch>
            <a:fillRect/>
          </a:stretch>
        </p:blipFill>
        <p:spPr>
          <a:xfrm>
            <a:off x="5575171" y="2292546"/>
            <a:ext cx="5008445" cy="1136454"/>
          </a:xfrm>
          <a:prstGeom prst="rect">
            <a:avLst/>
          </a:prstGeom>
        </p:spPr>
      </p:pic>
    </p:spTree>
    <p:extLst>
      <p:ext uri="{BB962C8B-B14F-4D97-AF65-F5344CB8AC3E}">
        <p14:creationId xmlns:p14="http://schemas.microsoft.com/office/powerpoint/2010/main" val="775067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e flying in front of an empty airport lounge">
            <a:extLst>
              <a:ext uri="{FF2B5EF4-FFF2-40B4-BE49-F238E27FC236}">
                <a16:creationId xmlns:a16="http://schemas.microsoft.com/office/drawing/2014/main" id="{5F8E9534-E880-A562-F71C-E622165AA05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51454" y="0"/>
            <a:ext cx="10287619" cy="6858413"/>
          </a:xfrm>
          <a:prstGeom prst="rect">
            <a:avLst/>
          </a:prstGeom>
        </p:spPr>
      </p:pic>
      <p:pic>
        <p:nvPicPr>
          <p:cNvPr id="3" name="Picture 2" descr="Plane flying in front of an empty airport lounge">
            <a:extLst>
              <a:ext uri="{FF2B5EF4-FFF2-40B4-BE49-F238E27FC236}">
                <a16:creationId xmlns:a16="http://schemas.microsoft.com/office/drawing/2014/main" id="{56338870-DACB-3564-9DF1-40E44E4B36FB}"/>
              </a:ext>
            </a:extLst>
          </p:cNvPr>
          <p:cNvPicPr>
            <a:picLocks noChangeAspect="1"/>
          </p:cNvPicPr>
          <p:nvPr/>
        </p:nvPicPr>
        <p:blipFill>
          <a:blip r:embed="rId3" cstate="screen">
            <a:alphaModFix/>
            <a:extLst>
              <a:ext uri="{28A0092B-C50C-407E-A947-70E740481C1C}">
                <a14:useLocalDpi xmlns:a14="http://schemas.microsoft.com/office/drawing/2010/main" val="0"/>
              </a:ext>
            </a:extLst>
          </a:blip>
          <a:srcRect/>
          <a:stretch/>
        </p:blipFill>
        <p:spPr>
          <a:xfrm>
            <a:off x="0" y="413"/>
            <a:ext cx="12192000" cy="6857587"/>
          </a:xfrm>
          <a:prstGeom prst="rect">
            <a:avLst/>
          </a:prstGeom>
        </p:spPr>
      </p:pic>
      <p:sp>
        <p:nvSpPr>
          <p:cNvPr id="8" name="TextBox 7">
            <a:extLst>
              <a:ext uri="{FF2B5EF4-FFF2-40B4-BE49-F238E27FC236}">
                <a16:creationId xmlns:a16="http://schemas.microsoft.com/office/drawing/2014/main" id="{5C494D31-A65E-7A70-F881-548EEEF71DA7}"/>
              </a:ext>
            </a:extLst>
          </p:cNvPr>
          <p:cNvSpPr txBox="1"/>
          <p:nvPr/>
        </p:nvSpPr>
        <p:spPr>
          <a:xfrm>
            <a:off x="11445309" y="6371006"/>
            <a:ext cx="521784" cy="261610"/>
          </a:xfrm>
          <a:prstGeom prst="rect">
            <a:avLst/>
          </a:prstGeom>
          <a:noFill/>
        </p:spPr>
        <p:txBody>
          <a:bodyPr wrap="square" rtlCol="0">
            <a:spAutoFit/>
          </a:bodyPr>
          <a:lstStyle/>
          <a:p>
            <a:pPr algn="ctr" defTabSz="914354">
              <a:defRPr/>
            </a:pPr>
            <a:fld id="{4A4ED69A-9EBB-F94A-B597-8DF92519439A}" type="slidenum">
              <a:rPr lang="en-US" sz="1100">
                <a:solidFill>
                  <a:schemeClr val="bg1"/>
                </a:solidFill>
                <a:latin typeface="Univers Condensed" panose="020B0506020202050204" pitchFamily="34" charset="0"/>
              </a:rPr>
              <a:pPr algn="ctr" defTabSz="914354">
                <a:defRPr/>
              </a:pPr>
              <a:t>16</a:t>
            </a:fld>
            <a:endParaRPr lang="en-US" sz="1100" dirty="0">
              <a:solidFill>
                <a:schemeClr val="bg1"/>
              </a:solidFill>
              <a:latin typeface="Univers Condensed" panose="020B0506020202050204" pitchFamily="34" charset="0"/>
            </a:endParaRPr>
          </a:p>
        </p:txBody>
      </p:sp>
      <p:sp>
        <p:nvSpPr>
          <p:cNvPr id="9" name="Text Placeholder 14">
            <a:extLst>
              <a:ext uri="{FF2B5EF4-FFF2-40B4-BE49-F238E27FC236}">
                <a16:creationId xmlns:a16="http://schemas.microsoft.com/office/drawing/2014/main" id="{026ADBAD-0888-B835-FEBE-6DD5EEE2E1A9}"/>
              </a:ext>
            </a:extLst>
          </p:cNvPr>
          <p:cNvSpPr txBox="1">
            <a:spLocks/>
          </p:cNvSpPr>
          <p:nvPr/>
        </p:nvSpPr>
        <p:spPr>
          <a:xfrm>
            <a:off x="8344394" y="6390696"/>
            <a:ext cx="3100916" cy="423333"/>
          </a:xfrm>
          <a:prstGeom prst="rect">
            <a:avLst/>
          </a:prstGeom>
        </p:spPr>
        <p:txBody>
          <a:bodyPr/>
          <a:lstStyle>
            <a:lvl1pPr marL="0" indent="0" algn="r" defTabSz="685800" rtl="0" eaLnBrk="1" latinLnBrk="0" hangingPunct="1">
              <a:lnSpc>
                <a:spcPct val="90000"/>
              </a:lnSpc>
              <a:spcBef>
                <a:spcPts val="750"/>
              </a:spcBef>
              <a:buFont typeface="Arial" panose="020B0604020202020204" pitchFamily="34" charset="0"/>
              <a:buNone/>
              <a:defRPr sz="800" b="0" i="0" kern="1200">
                <a:solidFill>
                  <a:schemeClr val="bg1"/>
                </a:solidFill>
                <a:latin typeface="Univers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67" dirty="0">
                <a:latin typeface="Univers Condensed" panose="020B0506020202050204" pitchFamily="34" charset="0"/>
              </a:rPr>
              <a:t>Airports Council International World</a:t>
            </a:r>
          </a:p>
        </p:txBody>
      </p:sp>
      <p:pic>
        <p:nvPicPr>
          <p:cNvPr id="7" name="图形 6">
            <a:extLst>
              <a:ext uri="{FF2B5EF4-FFF2-40B4-BE49-F238E27FC236}">
                <a16:creationId xmlns:a16="http://schemas.microsoft.com/office/drawing/2014/main" id="{CA9DC236-E192-B9DE-272D-1474B5BF6E5C}"/>
              </a:ext>
            </a:extLst>
          </p:cNvPr>
          <p:cNvPicPr>
            <a:picLocks noChangeAspect="1"/>
          </p:cNvPicPr>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rot="20383988" flipH="1">
            <a:off x="-1334" y="4188077"/>
            <a:ext cx="7210353" cy="4043913"/>
          </a:xfrm>
          <a:custGeom>
            <a:avLst/>
            <a:gdLst>
              <a:gd name="connsiteX0" fmla="*/ 4704887 w 7210353"/>
              <a:gd name="connsiteY0" fmla="*/ 0 h 4043913"/>
              <a:gd name="connsiteX1" fmla="*/ 0 w 7210353"/>
              <a:gd name="connsiteY1" fmla="*/ 1737298 h 4043913"/>
              <a:gd name="connsiteX2" fmla="*/ 0 w 7210353"/>
              <a:gd name="connsiteY2" fmla="*/ 4043913 h 4043913"/>
              <a:gd name="connsiteX3" fmla="*/ 7210353 w 7210353"/>
              <a:gd name="connsiteY3" fmla="*/ 1381462 h 4043913"/>
              <a:gd name="connsiteX4" fmla="*/ 6700243 w 7210353"/>
              <a:gd name="connsiteY4" fmla="*/ 0 h 404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0353" h="4043913">
                <a:moveTo>
                  <a:pt x="4704887" y="0"/>
                </a:moveTo>
                <a:lnTo>
                  <a:pt x="0" y="1737298"/>
                </a:lnTo>
                <a:lnTo>
                  <a:pt x="0" y="4043913"/>
                </a:lnTo>
                <a:lnTo>
                  <a:pt x="7210353" y="1381462"/>
                </a:lnTo>
                <a:lnTo>
                  <a:pt x="6700243" y="0"/>
                </a:lnTo>
                <a:close/>
              </a:path>
            </a:pathLst>
          </a:custGeom>
        </p:spPr>
      </p:pic>
      <p:pic>
        <p:nvPicPr>
          <p:cNvPr id="11" name="图形 10">
            <a:extLst>
              <a:ext uri="{FF2B5EF4-FFF2-40B4-BE49-F238E27FC236}">
                <a16:creationId xmlns:a16="http://schemas.microsoft.com/office/drawing/2014/main" id="{65757026-D285-A43B-7910-BD70EF98B5AF}"/>
              </a:ext>
            </a:extLst>
          </p:cNvPr>
          <p:cNvPicPr>
            <a:picLocks noChangeAspect="1"/>
          </p:cNvPicPr>
          <p:nvPr/>
        </p:nvPicPr>
        <p:blipFill rotWithShape="1">
          <a:blip r:embed="rId6" cstate="screen">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rot="894381">
            <a:off x="5129002" y="3874736"/>
            <a:ext cx="6813428" cy="3925661"/>
          </a:xfrm>
          <a:custGeom>
            <a:avLst/>
            <a:gdLst>
              <a:gd name="connsiteX0" fmla="*/ 0 w 6813428"/>
              <a:gd name="connsiteY0" fmla="*/ 1686496 h 3925661"/>
              <a:gd name="connsiteX1" fmla="*/ 6335494 w 6813428"/>
              <a:gd name="connsiteY1" fmla="*/ 0 h 3925661"/>
              <a:gd name="connsiteX2" fmla="*/ 6667824 w 6813428"/>
              <a:gd name="connsiteY2" fmla="*/ 0 h 3925661"/>
              <a:gd name="connsiteX3" fmla="*/ 6813428 w 6813428"/>
              <a:gd name="connsiteY3" fmla="*/ 546976 h 3925661"/>
              <a:gd name="connsiteX4" fmla="*/ 6813428 w 6813428"/>
              <a:gd name="connsiteY4" fmla="*/ 2111939 h 3925661"/>
              <a:gd name="connsiteX5" fmla="*/ 0 w 6813428"/>
              <a:gd name="connsiteY5" fmla="*/ 3925661 h 392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3428" h="3925661">
                <a:moveTo>
                  <a:pt x="0" y="1686496"/>
                </a:moveTo>
                <a:lnTo>
                  <a:pt x="6335494" y="0"/>
                </a:lnTo>
                <a:lnTo>
                  <a:pt x="6667824" y="0"/>
                </a:lnTo>
                <a:lnTo>
                  <a:pt x="6813428" y="546976"/>
                </a:lnTo>
                <a:lnTo>
                  <a:pt x="6813428" y="2111939"/>
                </a:lnTo>
                <a:lnTo>
                  <a:pt x="0" y="3925661"/>
                </a:lnTo>
                <a:close/>
              </a:path>
            </a:pathLst>
          </a:custGeom>
        </p:spPr>
      </p:pic>
      <p:sp>
        <p:nvSpPr>
          <p:cNvPr id="12" name="Rectangle 11">
            <a:extLst>
              <a:ext uri="{FF2B5EF4-FFF2-40B4-BE49-F238E27FC236}">
                <a16:creationId xmlns:a16="http://schemas.microsoft.com/office/drawing/2014/main" id="{E0331CD5-CB3C-6FEC-2756-6B2F66671BE9}"/>
              </a:ext>
            </a:extLst>
          </p:cNvPr>
          <p:cNvSpPr/>
          <p:nvPr/>
        </p:nvSpPr>
        <p:spPr>
          <a:xfrm>
            <a:off x="1809013" y="2245636"/>
            <a:ext cx="8572500" cy="1976261"/>
          </a:xfrm>
          <a:prstGeom prst="rect">
            <a:avLst/>
          </a:prstGeom>
          <a:solidFill>
            <a:schemeClr val="tx2">
              <a:lumMod val="75000"/>
            </a:schemeClr>
          </a:solidFill>
          <a:ln>
            <a:solidFill>
              <a:srgbClr val="5692C9"/>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3" name="组合 1">
            <a:extLst>
              <a:ext uri="{FF2B5EF4-FFF2-40B4-BE49-F238E27FC236}">
                <a16:creationId xmlns:a16="http://schemas.microsoft.com/office/drawing/2014/main" id="{DD8F9956-8244-0D90-DE25-3D1724CA53C8}"/>
              </a:ext>
            </a:extLst>
          </p:cNvPr>
          <p:cNvGrpSpPr/>
          <p:nvPr/>
        </p:nvGrpSpPr>
        <p:grpSpPr>
          <a:xfrm>
            <a:off x="1938617" y="2430221"/>
            <a:ext cx="8026900" cy="1515652"/>
            <a:chOff x="1862667" y="2684221"/>
            <a:chExt cx="8026900" cy="1515652"/>
          </a:xfrm>
        </p:grpSpPr>
        <p:pic>
          <p:nvPicPr>
            <p:cNvPr id="14" name="ACI LOGO">
              <a:extLst>
                <a:ext uri="{FF2B5EF4-FFF2-40B4-BE49-F238E27FC236}">
                  <a16:creationId xmlns:a16="http://schemas.microsoft.com/office/drawing/2014/main" id="{32FC1DA0-3F7C-9352-DB64-ACEF20C3517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330308" y="2684221"/>
              <a:ext cx="2559259" cy="1424212"/>
            </a:xfrm>
            <a:prstGeom prst="rect">
              <a:avLst/>
            </a:prstGeom>
          </p:spPr>
        </p:pic>
        <p:cxnSp>
          <p:nvCxnSpPr>
            <p:cNvPr id="15" name="RULE">
              <a:extLst>
                <a:ext uri="{FF2B5EF4-FFF2-40B4-BE49-F238E27FC236}">
                  <a16:creationId xmlns:a16="http://schemas.microsoft.com/office/drawing/2014/main" id="{DFA5B997-0E85-9BBD-4F0E-B35E97C9CB35}"/>
                </a:ext>
              </a:extLst>
            </p:cNvPr>
            <p:cNvCxnSpPr>
              <a:cxnSpLocks/>
            </p:cNvCxnSpPr>
            <p:nvPr/>
          </p:nvCxnSpPr>
          <p:spPr>
            <a:xfrm>
              <a:off x="6957721" y="2684221"/>
              <a:ext cx="0" cy="142421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a:extLst>
                <a:ext uri="{FF2B5EF4-FFF2-40B4-BE49-F238E27FC236}">
                  <a16:creationId xmlns:a16="http://schemas.microsoft.com/office/drawing/2014/main" id="{473C24AD-BA9C-DE6F-0D1F-7FC4DE3E5DF9}"/>
                </a:ext>
              </a:extLst>
            </p:cNvPr>
            <p:cNvSpPr txBox="1">
              <a:spLocks/>
            </p:cNvSpPr>
            <p:nvPr/>
          </p:nvSpPr>
          <p:spPr>
            <a:xfrm>
              <a:off x="1862667" y="2775661"/>
              <a:ext cx="4785418" cy="1424212"/>
            </a:xfrm>
            <a:prstGeom prst="rect">
              <a:avLst/>
            </a:prstGeom>
          </p:spPr>
          <p:txBody>
            <a:bodyPr wrap="none"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7200" b="1" cap="all" spc="-151" dirty="0">
                  <a:solidFill>
                    <a:schemeClr val="bg1"/>
                  </a:solidFill>
                  <a:latin typeface="Univers Condensed" panose="020B0506020202050204" pitchFamily="34" charset="0"/>
                </a:rPr>
                <a:t>Thank you</a:t>
              </a:r>
            </a:p>
          </p:txBody>
        </p:sp>
      </p:grpSp>
    </p:spTree>
    <p:extLst>
      <p:ext uri="{BB962C8B-B14F-4D97-AF65-F5344CB8AC3E}">
        <p14:creationId xmlns:p14="http://schemas.microsoft.com/office/powerpoint/2010/main" val="387763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RO PHOTO" descr="A picture containing building, outdoor&#10;&#10;Description automatically generated">
            <a:extLst>
              <a:ext uri="{FF2B5EF4-FFF2-40B4-BE49-F238E27FC236}">
                <a16:creationId xmlns:a16="http://schemas.microsoft.com/office/drawing/2014/main" id="{7D7B15D5-C471-E5BE-FFBC-6D54622E49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 y="0"/>
            <a:ext cx="12191993" cy="6858000"/>
          </a:xfrm>
          <a:prstGeom prst="rect">
            <a:avLst/>
          </a:prstGeom>
        </p:spPr>
      </p:pic>
      <p:pic>
        <p:nvPicPr>
          <p:cNvPr id="3" name="OVERLAY GRADIENT" descr="Background pattern&#10;&#10;Description automatically generated">
            <a:extLst>
              <a:ext uri="{FF2B5EF4-FFF2-40B4-BE49-F238E27FC236}">
                <a16:creationId xmlns:a16="http://schemas.microsoft.com/office/drawing/2014/main" id="{8351767A-3082-6CF2-131D-2E1AC69840B2}"/>
              </a:ext>
            </a:extLst>
          </p:cNvPr>
          <p:cNvPicPr>
            <a:picLocks noChangeAspect="1"/>
          </p:cNvPicPr>
          <p:nvPr/>
        </p:nvPicPr>
        <p:blipFill>
          <a:blip r:embed="rId4" cstate="email">
            <a:alphaModFix amt="60000"/>
            <a:extLst>
              <a:ext uri="{28A0092B-C50C-407E-A947-70E740481C1C}">
                <a14:useLocalDpi xmlns:a14="http://schemas.microsoft.com/office/drawing/2010/main"/>
              </a:ext>
            </a:extLst>
          </a:blip>
          <a:stretch>
            <a:fillRect/>
          </a:stretch>
        </p:blipFill>
        <p:spPr>
          <a:xfrm>
            <a:off x="-3" y="0"/>
            <a:ext cx="12192003" cy="6858000"/>
          </a:xfrm>
          <a:prstGeom prst="rect">
            <a:avLst/>
          </a:prstGeom>
        </p:spPr>
      </p:pic>
      <p:cxnSp>
        <p:nvCxnSpPr>
          <p:cNvPr id="4" name="RULE">
            <a:extLst>
              <a:ext uri="{FF2B5EF4-FFF2-40B4-BE49-F238E27FC236}">
                <a16:creationId xmlns:a16="http://schemas.microsoft.com/office/drawing/2014/main" id="{31674513-9D20-8358-2574-D5A0B2CE7C2C}"/>
              </a:ext>
            </a:extLst>
          </p:cNvPr>
          <p:cNvCxnSpPr>
            <a:cxnSpLocks/>
          </p:cNvCxnSpPr>
          <p:nvPr/>
        </p:nvCxnSpPr>
        <p:spPr>
          <a:xfrm>
            <a:off x="6571157" y="2265432"/>
            <a:ext cx="0" cy="195072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ACI LOGO">
            <a:extLst>
              <a:ext uri="{FF2B5EF4-FFF2-40B4-BE49-F238E27FC236}">
                <a16:creationId xmlns:a16="http://schemas.microsoft.com/office/drawing/2014/main" id="{0ED019F2-B7EE-2B64-D6E4-01EEE63D71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1175" y="5471888"/>
            <a:ext cx="1732103" cy="963905"/>
          </a:xfrm>
          <a:prstGeom prst="rect">
            <a:avLst/>
          </a:prstGeom>
        </p:spPr>
      </p:pic>
      <p:sp>
        <p:nvSpPr>
          <p:cNvPr id="6" name="PINK ARC">
            <a:extLst>
              <a:ext uri="{FF2B5EF4-FFF2-40B4-BE49-F238E27FC236}">
                <a16:creationId xmlns:a16="http://schemas.microsoft.com/office/drawing/2014/main" id="{6100BD17-5D0D-5DB8-8142-5D78EEA62992}"/>
              </a:ext>
            </a:extLst>
          </p:cNvPr>
          <p:cNvSpPr/>
          <p:nvPr/>
        </p:nvSpPr>
        <p:spPr>
          <a:xfrm rot="4026286" flipH="1">
            <a:off x="4734046" y="3572472"/>
            <a:ext cx="4296407" cy="4288493"/>
          </a:xfrm>
          <a:custGeom>
            <a:avLst/>
            <a:gdLst>
              <a:gd name="connsiteX0" fmla="*/ 4296406 w 4296406"/>
              <a:gd name="connsiteY0" fmla="*/ 4288493 h 4288493"/>
              <a:gd name="connsiteX1" fmla="*/ 4212834 w 4296406"/>
              <a:gd name="connsiteY1" fmla="*/ 4134778 h 4288493"/>
              <a:gd name="connsiteX2" fmla="*/ 589045 w 4296406"/>
              <a:gd name="connsiteY2" fmla="*/ 396525 h 4288493"/>
              <a:gd name="connsiteX3" fmla="*/ 7920 w 4296406"/>
              <a:gd name="connsiteY3" fmla="*/ 4973 h 4288493"/>
              <a:gd name="connsiteX4" fmla="*/ 0 w 4296406"/>
              <a:gd name="connsiteY4" fmla="*/ 0 h 4288493"/>
              <a:gd name="connsiteX5" fmla="*/ 130366 w 4296406"/>
              <a:gd name="connsiteY5" fmla="*/ 308691 h 4288493"/>
              <a:gd name="connsiteX6" fmla="*/ 161693 w 4296406"/>
              <a:gd name="connsiteY6" fmla="*/ 329411 h 4288493"/>
              <a:gd name="connsiteX7" fmla="*/ 523401 w 4296406"/>
              <a:gd name="connsiteY7" fmla="*/ 578005 h 4288493"/>
              <a:gd name="connsiteX8" fmla="*/ 4155277 w 4296406"/>
              <a:gd name="connsiteY8" fmla="*/ 4080625 h 428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6406" h="4288493">
                <a:moveTo>
                  <a:pt x="4296406" y="4288493"/>
                </a:moveTo>
                <a:lnTo>
                  <a:pt x="4212834" y="4134778"/>
                </a:lnTo>
                <a:cubicBezTo>
                  <a:pt x="3438867" y="2763594"/>
                  <a:pt x="1868218" y="1272914"/>
                  <a:pt x="589045" y="396525"/>
                </a:cubicBezTo>
                <a:cubicBezTo>
                  <a:pt x="431734" y="286430"/>
                  <a:pt x="236893" y="152002"/>
                  <a:pt x="7920" y="4973"/>
                </a:cubicBezTo>
                <a:lnTo>
                  <a:pt x="0" y="0"/>
                </a:lnTo>
                <a:lnTo>
                  <a:pt x="130366" y="308691"/>
                </a:lnTo>
                <a:lnTo>
                  <a:pt x="161693" y="329411"/>
                </a:lnTo>
                <a:cubicBezTo>
                  <a:pt x="296748" y="420154"/>
                  <a:pt x="417587" y="503950"/>
                  <a:pt x="523401" y="578005"/>
                </a:cubicBezTo>
                <a:cubicBezTo>
                  <a:pt x="1746519" y="1415988"/>
                  <a:pt x="3205462" y="2750979"/>
                  <a:pt x="4155277" y="4080625"/>
                </a:cubicBez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8" name="LIGHT ARC">
            <a:extLst>
              <a:ext uri="{FF2B5EF4-FFF2-40B4-BE49-F238E27FC236}">
                <a16:creationId xmlns:a16="http://schemas.microsoft.com/office/drawing/2014/main" id="{56ED44A8-FB47-DA70-97D4-7A24B6C9C929}"/>
              </a:ext>
            </a:extLst>
          </p:cNvPr>
          <p:cNvSpPr/>
          <p:nvPr/>
        </p:nvSpPr>
        <p:spPr>
          <a:xfrm rot="18000000">
            <a:off x="6846843" y="3727017"/>
            <a:ext cx="5307043" cy="3345735"/>
          </a:xfrm>
          <a:custGeom>
            <a:avLst/>
            <a:gdLst>
              <a:gd name="connsiteX0" fmla="*/ 5307043 w 5307043"/>
              <a:gd name="connsiteY0" fmla="*/ 3248890 h 3345734"/>
              <a:gd name="connsiteX1" fmla="*/ 5139305 w 5307043"/>
              <a:gd name="connsiteY1" fmla="*/ 3345734 h 3345734"/>
              <a:gd name="connsiteX2" fmla="*/ 5109882 w 5307043"/>
              <a:gd name="connsiteY2" fmla="*/ 3318824 h 3345734"/>
              <a:gd name="connsiteX3" fmla="*/ 3495500 w 5307043"/>
              <a:gd name="connsiteY3" fmla="*/ 2053232 h 3345734"/>
              <a:gd name="connsiteX4" fmla="*/ 151601 w 5307043"/>
              <a:gd name="connsiteY4" fmla="*/ 208837 h 3345734"/>
              <a:gd name="connsiteX5" fmla="*/ 112096 w 5307043"/>
              <a:gd name="connsiteY5" fmla="*/ 194155 h 3345734"/>
              <a:gd name="connsiteX6" fmla="*/ 0 w 5307043"/>
              <a:gd name="connsiteY6" fmla="*/ 0 h 3345734"/>
              <a:gd name="connsiteX7" fmla="*/ 110932 w 5307043"/>
              <a:gd name="connsiteY7" fmla="*/ 34856 h 3345734"/>
              <a:gd name="connsiteX8" fmla="*/ 3569287 w 5307043"/>
              <a:gd name="connsiteY8" fmla="*/ 1849239 h 3345734"/>
              <a:gd name="connsiteX9" fmla="*/ 5260601 w 5307043"/>
              <a:gd name="connsiteY9" fmla="*/ 3205296 h 334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7043" h="3345734">
                <a:moveTo>
                  <a:pt x="5307043" y="3248890"/>
                </a:moveTo>
                <a:lnTo>
                  <a:pt x="5139305" y="3345734"/>
                </a:lnTo>
                <a:lnTo>
                  <a:pt x="5109882" y="3318824"/>
                </a:lnTo>
                <a:cubicBezTo>
                  <a:pt x="4563916" y="2838249"/>
                  <a:pt x="4011070" y="2406460"/>
                  <a:pt x="3495500" y="2053232"/>
                </a:cubicBezTo>
                <a:cubicBezTo>
                  <a:pt x="2841328" y="1595406"/>
                  <a:pt x="1676243" y="806314"/>
                  <a:pt x="151601" y="208837"/>
                </a:cubicBezTo>
                <a:lnTo>
                  <a:pt x="112096" y="194155"/>
                </a:lnTo>
                <a:lnTo>
                  <a:pt x="0" y="0"/>
                </a:lnTo>
                <a:lnTo>
                  <a:pt x="110932" y="34856"/>
                </a:lnTo>
                <a:cubicBezTo>
                  <a:pt x="1705410" y="573988"/>
                  <a:pt x="2920921" y="1395477"/>
                  <a:pt x="3569287" y="1849239"/>
                </a:cubicBezTo>
                <a:cubicBezTo>
                  <a:pt x="4108486" y="2218656"/>
                  <a:pt x="4693758" y="2685173"/>
                  <a:pt x="5260601" y="3205296"/>
                </a:cubicBezTo>
                <a:close/>
              </a:path>
            </a:pathLst>
          </a:cu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2" name="TITLE">
            <a:extLst>
              <a:ext uri="{FF2B5EF4-FFF2-40B4-BE49-F238E27FC236}">
                <a16:creationId xmlns:a16="http://schemas.microsoft.com/office/drawing/2014/main" id="{C3E4CA61-EE79-3F17-1DA0-25A9250AE7FD}"/>
              </a:ext>
            </a:extLst>
          </p:cNvPr>
          <p:cNvSpPr txBox="1">
            <a:spLocks/>
          </p:cNvSpPr>
          <p:nvPr/>
        </p:nvSpPr>
        <p:spPr>
          <a:xfrm>
            <a:off x="1372577" y="2167739"/>
            <a:ext cx="5014426" cy="8334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CA" sz="4267" b="1" spc="-151" dirty="0">
                <a:solidFill>
                  <a:schemeClr val="bg1"/>
                </a:solidFill>
                <a:latin typeface="Univers Condensed" panose="020B0506020202050204" pitchFamily="34" charset="0"/>
              </a:rPr>
              <a:t>AI and Cybersecurity</a:t>
            </a:r>
          </a:p>
          <a:p>
            <a:pPr algn="r"/>
            <a:r>
              <a:rPr lang="en-CA" sz="4267" b="1" spc="-151" dirty="0">
                <a:solidFill>
                  <a:schemeClr val="bg1"/>
                </a:solidFill>
                <a:latin typeface="Univers Condensed" panose="020B0506020202050204" pitchFamily="34" charset="0"/>
              </a:rPr>
              <a:t>New Challenges of Aviation</a:t>
            </a:r>
            <a:endParaRPr lang="en-US" sz="4267" b="1" spc="-151" dirty="0">
              <a:solidFill>
                <a:schemeClr val="bg1"/>
              </a:solidFill>
              <a:latin typeface="Univers" panose="020B0503020202020204" pitchFamily="34" charset="0"/>
            </a:endParaRPr>
          </a:p>
        </p:txBody>
      </p:sp>
      <p:sp>
        <p:nvSpPr>
          <p:cNvPr id="10" name="SUBTITLE">
            <a:extLst>
              <a:ext uri="{FF2B5EF4-FFF2-40B4-BE49-F238E27FC236}">
                <a16:creationId xmlns:a16="http://schemas.microsoft.com/office/drawing/2014/main" id="{A3A3F0FE-F38D-86D6-BEBA-BCAF8CC23777}"/>
              </a:ext>
            </a:extLst>
          </p:cNvPr>
          <p:cNvSpPr txBox="1">
            <a:spLocks/>
          </p:cNvSpPr>
          <p:nvPr/>
        </p:nvSpPr>
        <p:spPr>
          <a:xfrm>
            <a:off x="6837708" y="2260993"/>
            <a:ext cx="3538069" cy="1950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None/>
            </a:pPr>
            <a:r>
              <a:rPr lang="en-GB" sz="2000" dirty="0">
                <a:solidFill>
                  <a:srgbClr val="FFF9BD"/>
                </a:solidFill>
                <a:latin typeface="Univers Condensed" panose="020B0506020202050204" pitchFamily="34" charset="0"/>
              </a:rPr>
              <a:t>CAELIE TWEEDIE SMITH</a:t>
            </a:r>
          </a:p>
          <a:p>
            <a:pPr marL="0" indent="0">
              <a:spcBef>
                <a:spcPts val="800"/>
              </a:spcBef>
              <a:buNone/>
            </a:pPr>
            <a:r>
              <a:rPr lang="en-GB" sz="2000" dirty="0">
                <a:solidFill>
                  <a:srgbClr val="FFF9BD"/>
                </a:solidFill>
                <a:latin typeface="Univers Condensed" panose="020B0506020202050204" pitchFamily="34" charset="0"/>
              </a:rPr>
              <a:t>MANAGER</a:t>
            </a:r>
          </a:p>
          <a:p>
            <a:pPr marL="0" indent="0">
              <a:spcBef>
                <a:spcPts val="800"/>
              </a:spcBef>
              <a:buNone/>
            </a:pPr>
            <a:r>
              <a:rPr lang="en-GB" sz="2000" dirty="0">
                <a:solidFill>
                  <a:srgbClr val="FFF9BD"/>
                </a:solidFill>
                <a:latin typeface="Univers Condensed" panose="020B0506020202050204" pitchFamily="34" charset="0"/>
              </a:rPr>
              <a:t>LEARNING TECHNOLOGIES AND TRAINING PROGRAMS </a:t>
            </a:r>
          </a:p>
          <a:p>
            <a:pPr marL="0" indent="0">
              <a:spcBef>
                <a:spcPts val="800"/>
              </a:spcBef>
              <a:buNone/>
            </a:pPr>
            <a:endParaRPr lang="en-GB" sz="2000" dirty="0">
              <a:solidFill>
                <a:srgbClr val="FFF9BD"/>
              </a:solidFill>
              <a:latin typeface="Univers Condensed" panose="020B0506020202050204" pitchFamily="34" charset="0"/>
            </a:endParaRPr>
          </a:p>
          <a:p>
            <a:pPr marL="0" indent="0">
              <a:spcBef>
                <a:spcPts val="800"/>
              </a:spcBef>
              <a:buNone/>
            </a:pPr>
            <a:r>
              <a:rPr lang="en-GB" sz="2000" dirty="0">
                <a:solidFill>
                  <a:srgbClr val="FFF9BD"/>
                </a:solidFill>
                <a:latin typeface="Univers Condensed" panose="020B0506020202050204" pitchFamily="34" charset="0"/>
              </a:rPr>
              <a:t>ROME, 10 NOVEMBER 2023</a:t>
            </a:r>
          </a:p>
        </p:txBody>
      </p:sp>
    </p:spTree>
    <p:extLst>
      <p:ext uri="{BB962C8B-B14F-4D97-AF65-F5344CB8AC3E}">
        <p14:creationId xmlns:p14="http://schemas.microsoft.com/office/powerpoint/2010/main" val="334472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ne on the tarmac&#10;&#10;Description automatically generated with low confidence">
            <a:extLst>
              <a:ext uri="{FF2B5EF4-FFF2-40B4-BE49-F238E27FC236}">
                <a16:creationId xmlns:a16="http://schemas.microsoft.com/office/drawing/2014/main" id="{2FB76295-D25E-AE23-F7D2-D919F734E1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E0CB7A8F-1F41-00EB-516E-57153AC740F2}"/>
              </a:ext>
            </a:extLst>
          </p:cNvPr>
          <p:cNvPicPr>
            <a:picLocks noChangeAspect="1"/>
          </p:cNvPicPr>
          <p:nvPr/>
        </p:nvPicPr>
        <p:blipFill rotWithShape="1">
          <a:blip r:embed="rId4" cstate="email">
            <a:alphaModFix amt="75000"/>
            <a:extLst>
              <a:ext uri="{28A0092B-C50C-407E-A947-70E740481C1C}">
                <a14:useLocalDpi xmlns:a14="http://schemas.microsoft.com/office/drawing/2010/main"/>
              </a:ext>
            </a:extLst>
          </a:blip>
          <a:srcRect/>
          <a:stretch/>
        </p:blipFill>
        <p:spPr>
          <a:xfrm>
            <a:off x="-161026" y="-5"/>
            <a:ext cx="12368129" cy="6957069"/>
          </a:xfrm>
          <a:prstGeom prst="rect">
            <a:avLst/>
          </a:prstGeom>
        </p:spPr>
      </p:pic>
      <p:sp>
        <p:nvSpPr>
          <p:cNvPr id="6" name="Rectangle 5">
            <a:extLst>
              <a:ext uri="{FF2B5EF4-FFF2-40B4-BE49-F238E27FC236}">
                <a16:creationId xmlns:a16="http://schemas.microsoft.com/office/drawing/2014/main" id="{58ADF6D7-B6CF-99A1-11BC-700C0BDAD3B8}"/>
              </a:ext>
            </a:extLst>
          </p:cNvPr>
          <p:cNvSpPr/>
          <p:nvPr/>
        </p:nvSpPr>
        <p:spPr>
          <a:xfrm>
            <a:off x="1423133" y="1"/>
            <a:ext cx="1024321" cy="4008943"/>
          </a:xfrm>
          <a:prstGeom prst="rect">
            <a:avLst/>
          </a:prstGeom>
          <a:solidFill>
            <a:srgbClr val="5F94C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itle 6">
            <a:extLst>
              <a:ext uri="{FF2B5EF4-FFF2-40B4-BE49-F238E27FC236}">
                <a16:creationId xmlns:a16="http://schemas.microsoft.com/office/drawing/2014/main" id="{64D04D27-C7E4-AA7C-2422-63E6667CDE14}"/>
              </a:ext>
            </a:extLst>
          </p:cNvPr>
          <p:cNvSpPr txBox="1">
            <a:spLocks/>
          </p:cNvSpPr>
          <p:nvPr/>
        </p:nvSpPr>
        <p:spPr>
          <a:xfrm rot="16200000">
            <a:off x="-432095" y="2090219"/>
            <a:ext cx="4657501" cy="18913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chemeClr val="bg1"/>
                </a:solidFill>
                <a:latin typeface="Univers Condensed" panose="020B0506020202050204" pitchFamily="34" charset="0"/>
              </a:rPr>
              <a:t>AGENDA</a:t>
            </a:r>
          </a:p>
        </p:txBody>
      </p:sp>
      <p:sp>
        <p:nvSpPr>
          <p:cNvPr id="8" name="Freeform 9">
            <a:extLst>
              <a:ext uri="{FF2B5EF4-FFF2-40B4-BE49-F238E27FC236}">
                <a16:creationId xmlns:a16="http://schemas.microsoft.com/office/drawing/2014/main" id="{6D6F6DE8-760B-D3EF-A21A-FADC9CBCD8D4}"/>
              </a:ext>
            </a:extLst>
          </p:cNvPr>
          <p:cNvSpPr/>
          <p:nvPr/>
        </p:nvSpPr>
        <p:spPr>
          <a:xfrm rot="17192720">
            <a:off x="5430099" y="1816612"/>
            <a:ext cx="6984179" cy="4810296"/>
          </a:xfrm>
          <a:custGeom>
            <a:avLst/>
            <a:gdLst>
              <a:gd name="connsiteX0" fmla="*/ 6984178 w 6984178"/>
              <a:gd name="connsiteY0" fmla="*/ 4778785 h 4810296"/>
              <a:gd name="connsiteX1" fmla="*/ 6878109 w 6984178"/>
              <a:gd name="connsiteY1" fmla="*/ 4810296 h 4810296"/>
              <a:gd name="connsiteX2" fmla="*/ 6770651 w 6984178"/>
              <a:gd name="connsiteY2" fmla="*/ 4686661 h 4810296"/>
              <a:gd name="connsiteX3" fmla="*/ 3818154 w 6984178"/>
              <a:gd name="connsiteY3" fmla="*/ 2070948 h 4810296"/>
              <a:gd name="connsiteX4" fmla="*/ 327457 w 6984178"/>
              <a:gd name="connsiteY4" fmla="*/ 216349 h 4810296"/>
              <a:gd name="connsiteX5" fmla="*/ 35630 w 6984178"/>
              <a:gd name="connsiteY5" fmla="*/ 119937 h 4810296"/>
              <a:gd name="connsiteX6" fmla="*/ 0 w 6984178"/>
              <a:gd name="connsiteY6" fmla="*/ 0 h 4810296"/>
              <a:gd name="connsiteX7" fmla="*/ 271724 w 6984178"/>
              <a:gd name="connsiteY7" fmla="*/ 72106 h 4810296"/>
              <a:gd name="connsiteX8" fmla="*/ 3886502 w 6984178"/>
              <a:gd name="connsiteY8" fmla="*/ 1881993 h 4810296"/>
              <a:gd name="connsiteX9" fmla="*/ 6917344 w 6984178"/>
              <a:gd name="connsiteY9" fmla="*/ 4692088 h 48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4178" h="4810296">
                <a:moveTo>
                  <a:pt x="6984178" y="4778785"/>
                </a:moveTo>
                <a:lnTo>
                  <a:pt x="6878109" y="4810296"/>
                </a:lnTo>
                <a:lnTo>
                  <a:pt x="6770651" y="4686661"/>
                </a:lnTo>
                <a:cubicBezTo>
                  <a:pt x="5866518" y="3670781"/>
                  <a:pt x="4773278" y="2725324"/>
                  <a:pt x="3818154" y="2070948"/>
                </a:cubicBezTo>
                <a:cubicBezTo>
                  <a:pt x="3157122" y="1608321"/>
                  <a:pt x="1932883" y="780521"/>
                  <a:pt x="327457" y="216349"/>
                </a:cubicBezTo>
                <a:lnTo>
                  <a:pt x="35630" y="119937"/>
                </a:lnTo>
                <a:lnTo>
                  <a:pt x="0" y="0"/>
                </a:lnTo>
                <a:lnTo>
                  <a:pt x="271724" y="72106"/>
                </a:lnTo>
                <a:cubicBezTo>
                  <a:pt x="1950978" y="559588"/>
                  <a:pt x="3231336" y="1423473"/>
                  <a:pt x="3886502" y="1881993"/>
                </a:cubicBezTo>
                <a:cubicBezTo>
                  <a:pt x="4885399" y="2566360"/>
                  <a:pt x="6055005" y="3610497"/>
                  <a:pt x="6917344" y="4692088"/>
                </a:cubicBezTo>
                <a:close/>
              </a:path>
            </a:pathLst>
          </a:cu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pic>
        <p:nvPicPr>
          <p:cNvPr id="10" name="Picture 9">
            <a:extLst>
              <a:ext uri="{FF2B5EF4-FFF2-40B4-BE49-F238E27FC236}">
                <a16:creationId xmlns:a16="http://schemas.microsoft.com/office/drawing/2014/main" id="{84C4AD9F-4EB9-C025-D67E-C1A6F0D9BBAA}"/>
              </a:ext>
            </a:extLst>
          </p:cNvPr>
          <p:cNvPicPr>
            <a:picLocks noChangeAspect="1"/>
          </p:cNvPicPr>
          <p:nvPr/>
        </p:nvPicPr>
        <p:blipFill>
          <a:blip r:embed="rId5" cstate="screen">
            <a:lum bright="100000"/>
            <a:extLst>
              <a:ext uri="{28A0092B-C50C-407E-A947-70E740481C1C}">
                <a14:useLocalDpi xmlns:a14="http://schemas.microsoft.com/office/drawing/2010/main"/>
              </a:ext>
            </a:extLst>
          </a:blip>
          <a:stretch>
            <a:fillRect/>
          </a:stretch>
        </p:blipFill>
        <p:spPr>
          <a:xfrm>
            <a:off x="10097065" y="-5"/>
            <a:ext cx="893875" cy="887137"/>
          </a:xfrm>
          <a:prstGeom prst="rect">
            <a:avLst/>
          </a:prstGeom>
        </p:spPr>
      </p:pic>
      <p:sp>
        <p:nvSpPr>
          <p:cNvPr id="11" name="TextBox 10">
            <a:extLst>
              <a:ext uri="{FF2B5EF4-FFF2-40B4-BE49-F238E27FC236}">
                <a16:creationId xmlns:a16="http://schemas.microsoft.com/office/drawing/2014/main" id="{B3E4CE48-A74D-3182-BA41-DCA14C1AB09A}"/>
              </a:ext>
            </a:extLst>
          </p:cNvPr>
          <p:cNvSpPr txBox="1"/>
          <p:nvPr/>
        </p:nvSpPr>
        <p:spPr>
          <a:xfrm>
            <a:off x="11445309" y="6371006"/>
            <a:ext cx="521784" cy="261610"/>
          </a:xfrm>
          <a:prstGeom prst="rect">
            <a:avLst/>
          </a:prstGeom>
          <a:noFill/>
        </p:spPr>
        <p:txBody>
          <a:bodyPr wrap="square" rtlCol="0">
            <a:spAutoFit/>
          </a:bodyPr>
          <a:lstStyle/>
          <a:p>
            <a:pPr algn="ctr" defTabSz="914354">
              <a:defRPr/>
            </a:pPr>
            <a:fld id="{4A4ED69A-9EBB-F94A-B597-8DF92519439A}" type="slidenum">
              <a:rPr lang="en-US" sz="1100">
                <a:solidFill>
                  <a:schemeClr val="bg1"/>
                </a:solidFill>
                <a:latin typeface="Univers" panose="020B0503020202020204" pitchFamily="34" charset="0"/>
              </a:rPr>
              <a:pPr algn="ctr" defTabSz="914354">
                <a:defRPr/>
              </a:pPr>
              <a:t>3</a:t>
            </a:fld>
            <a:endParaRPr lang="en-US" sz="1100">
              <a:solidFill>
                <a:schemeClr val="bg1"/>
              </a:solidFill>
              <a:latin typeface="Univers" panose="020B0503020202020204" pitchFamily="34" charset="0"/>
            </a:endParaRPr>
          </a:p>
        </p:txBody>
      </p:sp>
      <p:sp>
        <p:nvSpPr>
          <p:cNvPr id="14" name="Freeform 10">
            <a:extLst>
              <a:ext uri="{FF2B5EF4-FFF2-40B4-BE49-F238E27FC236}">
                <a16:creationId xmlns:a16="http://schemas.microsoft.com/office/drawing/2014/main" id="{945D1974-36D5-723E-AA20-D4AF70E2C327}"/>
              </a:ext>
            </a:extLst>
          </p:cNvPr>
          <p:cNvSpPr/>
          <p:nvPr/>
        </p:nvSpPr>
        <p:spPr>
          <a:xfrm rot="4094799" flipH="1">
            <a:off x="5622844" y="-145799"/>
            <a:ext cx="6216509" cy="5124244"/>
          </a:xfrm>
          <a:custGeom>
            <a:avLst/>
            <a:gdLst>
              <a:gd name="connsiteX0" fmla="*/ 6216509 w 6216509"/>
              <a:gd name="connsiteY0" fmla="*/ 5124244 h 5124244"/>
              <a:gd name="connsiteX1" fmla="*/ 6135685 w 6216509"/>
              <a:gd name="connsiteY1" fmla="*/ 4975582 h 5124244"/>
              <a:gd name="connsiteX2" fmla="*/ 2631033 w 6216509"/>
              <a:gd name="connsiteY2" fmla="*/ 1360231 h 5124244"/>
              <a:gd name="connsiteX3" fmla="*/ 370492 w 6216509"/>
              <a:gd name="connsiteY3" fmla="*/ 72906 h 5124244"/>
              <a:gd name="connsiteX4" fmla="*/ 190825 w 6216509"/>
              <a:gd name="connsiteY4" fmla="*/ 0 h 5124244"/>
              <a:gd name="connsiteX5" fmla="*/ 0 w 6216509"/>
              <a:gd name="connsiteY5" fmla="*/ 76144 h 5124244"/>
              <a:gd name="connsiteX6" fmla="*/ 40491 w 6216509"/>
              <a:gd name="connsiteY6" fmla="*/ 92798 h 5124244"/>
              <a:gd name="connsiteX7" fmla="*/ 2567548 w 6216509"/>
              <a:gd name="connsiteY7" fmla="*/ 1535744 h 5124244"/>
              <a:gd name="connsiteX8" fmla="*/ 6080019 w 6216509"/>
              <a:gd name="connsiteY8" fmla="*/ 4923210 h 512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509" h="5124244">
                <a:moveTo>
                  <a:pt x="6216509" y="5124244"/>
                </a:moveTo>
                <a:lnTo>
                  <a:pt x="6135685" y="4975582"/>
                </a:lnTo>
                <a:cubicBezTo>
                  <a:pt x="5387163" y="3649478"/>
                  <a:pt x="3868152" y="2207807"/>
                  <a:pt x="2631033" y="1360231"/>
                </a:cubicBezTo>
                <a:cubicBezTo>
                  <a:pt x="2174615" y="1040804"/>
                  <a:pt x="1391542" y="509581"/>
                  <a:pt x="370492" y="72906"/>
                </a:cubicBezTo>
                <a:lnTo>
                  <a:pt x="190825" y="0"/>
                </a:lnTo>
                <a:lnTo>
                  <a:pt x="0" y="76144"/>
                </a:lnTo>
                <a:lnTo>
                  <a:pt x="40491" y="92798"/>
                </a:lnTo>
                <a:cubicBezTo>
                  <a:pt x="1180909" y="583997"/>
                  <a:pt x="2055874" y="1177647"/>
                  <a:pt x="2567548" y="1535744"/>
                </a:cubicBezTo>
                <a:cubicBezTo>
                  <a:pt x="3750453" y="2346177"/>
                  <a:pt x="5161432" y="3637278"/>
                  <a:pt x="6080019" y="4923210"/>
                </a:cubicBezTo>
                <a:close/>
              </a:path>
            </a:pathLst>
          </a:custGeom>
          <a:gradFill flip="none" rotWithShape="0">
            <a:gsLst>
              <a:gs pos="0">
                <a:srgbClr val="FC1261"/>
              </a:gs>
              <a:gs pos="98000">
                <a:srgbClr val="FFFFAB"/>
              </a:gs>
            </a:gsLst>
            <a:lin ang="5400000" scaled="1"/>
            <a:tileRect/>
          </a:gradFill>
          <a:ln w="12700" cap="flat" cmpd="sng" algn="ctr">
            <a:noFill/>
            <a:prstDash val="solid"/>
            <a:miter lim="800000"/>
          </a:ln>
          <a:effectLst/>
        </p:spPr>
        <p:txBody>
          <a:bodyPr wrap="square" rtlCol="0" anchor="ctr">
            <a:noAutofit/>
          </a:bodyPr>
          <a:lstStyle/>
          <a:p>
            <a:pPr algn="ctr" defTabSz="1219170">
              <a:defRPr/>
            </a:pPr>
            <a:endParaRPr lang="en-US" sz="1351" kern="0">
              <a:solidFill>
                <a:srgbClr val="FFFFFF"/>
              </a:solidFill>
              <a:latin typeface="Calibri" panose="020F0502020204030204"/>
            </a:endParaRPr>
          </a:p>
        </p:txBody>
      </p:sp>
      <p:grpSp>
        <p:nvGrpSpPr>
          <p:cNvPr id="15" name="ITEM 1">
            <a:extLst>
              <a:ext uri="{FF2B5EF4-FFF2-40B4-BE49-F238E27FC236}">
                <a16:creationId xmlns:a16="http://schemas.microsoft.com/office/drawing/2014/main" id="{415B4E8A-820A-AF16-445D-32EAACB853F7}"/>
              </a:ext>
            </a:extLst>
          </p:cNvPr>
          <p:cNvGrpSpPr/>
          <p:nvPr/>
        </p:nvGrpSpPr>
        <p:grpSpPr>
          <a:xfrm>
            <a:off x="3557415" y="1236731"/>
            <a:ext cx="2259067" cy="2291282"/>
            <a:chOff x="3557414" y="852049"/>
            <a:chExt cx="2259067" cy="2291283"/>
          </a:xfrm>
        </p:grpSpPr>
        <p:sp>
          <p:nvSpPr>
            <p:cNvPr id="16" name="INSERT TEXT">
              <a:extLst>
                <a:ext uri="{FF2B5EF4-FFF2-40B4-BE49-F238E27FC236}">
                  <a16:creationId xmlns:a16="http://schemas.microsoft.com/office/drawing/2014/main" id="{623AE214-ACF5-C7F9-1CEA-1C0C91DC6251}"/>
                </a:ext>
              </a:extLst>
            </p:cNvPr>
            <p:cNvSpPr txBox="1">
              <a:spLocks/>
            </p:cNvSpPr>
            <p:nvPr/>
          </p:nvSpPr>
          <p:spPr>
            <a:xfrm>
              <a:off x="3575351" y="2264671"/>
              <a:ext cx="2241130" cy="8786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2400" dirty="0">
                  <a:solidFill>
                    <a:schemeClr val="bg1"/>
                  </a:solidFill>
                  <a:latin typeface="Univers Condensed" panose="020B0506020202050204" pitchFamily="34" charset="0"/>
                </a:rPr>
                <a:t>ACI INTRODUCTION</a:t>
              </a:r>
            </a:p>
          </p:txBody>
        </p:sp>
        <p:cxnSp>
          <p:nvCxnSpPr>
            <p:cNvPr id="17" name="LINE">
              <a:extLst>
                <a:ext uri="{FF2B5EF4-FFF2-40B4-BE49-F238E27FC236}">
                  <a16:creationId xmlns:a16="http://schemas.microsoft.com/office/drawing/2014/main" id="{8E677972-B877-F53F-FDEE-344346F6E816}"/>
                </a:ext>
              </a:extLst>
            </p:cNvPr>
            <p:cNvCxnSpPr/>
            <p:nvPr/>
          </p:nvCxnSpPr>
          <p:spPr>
            <a:xfrm>
              <a:off x="3671047" y="2164976"/>
              <a:ext cx="18422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01">
              <a:extLst>
                <a:ext uri="{FF2B5EF4-FFF2-40B4-BE49-F238E27FC236}">
                  <a16:creationId xmlns:a16="http://schemas.microsoft.com/office/drawing/2014/main" id="{116CE6EF-F188-5844-9B4B-9198BD44DCA7}"/>
                </a:ext>
              </a:extLst>
            </p:cNvPr>
            <p:cNvSpPr txBox="1"/>
            <p:nvPr/>
          </p:nvSpPr>
          <p:spPr>
            <a:xfrm>
              <a:off x="3557414" y="852049"/>
              <a:ext cx="1543976" cy="1446550"/>
            </a:xfrm>
            <a:prstGeom prst="rect">
              <a:avLst/>
            </a:prstGeom>
            <a:noFill/>
          </p:spPr>
          <p:txBody>
            <a:bodyPr wrap="square" rtlCol="0">
              <a:spAutoFit/>
            </a:bodyPr>
            <a:lstStyle/>
            <a:p>
              <a:r>
                <a:rPr lang="en-US" sz="8800" b="1" dirty="0">
                  <a:solidFill>
                    <a:srgbClr val="FFF9BD"/>
                  </a:solidFill>
                  <a:latin typeface="Univers Condensed" panose="020B0506020202050204" pitchFamily="34" charset="0"/>
                </a:rPr>
                <a:t>01</a:t>
              </a:r>
            </a:p>
          </p:txBody>
        </p:sp>
      </p:grpSp>
      <p:grpSp>
        <p:nvGrpSpPr>
          <p:cNvPr id="19" name="ITEM 2">
            <a:extLst>
              <a:ext uri="{FF2B5EF4-FFF2-40B4-BE49-F238E27FC236}">
                <a16:creationId xmlns:a16="http://schemas.microsoft.com/office/drawing/2014/main" id="{7E745423-6231-526E-10EB-492AF3C2FE9B}"/>
              </a:ext>
            </a:extLst>
          </p:cNvPr>
          <p:cNvGrpSpPr/>
          <p:nvPr/>
        </p:nvGrpSpPr>
        <p:grpSpPr>
          <a:xfrm>
            <a:off x="6717473" y="1236731"/>
            <a:ext cx="2299408" cy="2291282"/>
            <a:chOff x="6717473" y="852049"/>
            <a:chExt cx="2299408" cy="2291283"/>
          </a:xfrm>
        </p:grpSpPr>
        <p:sp>
          <p:nvSpPr>
            <p:cNvPr id="20" name="INSERT TEXT">
              <a:extLst>
                <a:ext uri="{FF2B5EF4-FFF2-40B4-BE49-F238E27FC236}">
                  <a16:creationId xmlns:a16="http://schemas.microsoft.com/office/drawing/2014/main" id="{2AE6F34D-B7B6-75B5-5B20-93871989D8C4}"/>
                </a:ext>
              </a:extLst>
            </p:cNvPr>
            <p:cNvSpPr txBox="1">
              <a:spLocks/>
            </p:cNvSpPr>
            <p:nvPr/>
          </p:nvSpPr>
          <p:spPr>
            <a:xfrm>
              <a:off x="6775751" y="2264671"/>
              <a:ext cx="2241130" cy="87866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2400" dirty="0">
                  <a:solidFill>
                    <a:schemeClr val="bg1"/>
                  </a:solidFill>
                  <a:latin typeface="Univers Condensed" panose="020B0506020202050204" pitchFamily="34" charset="0"/>
                </a:rPr>
                <a:t>TRENDS FROM AIRPORT PERSPECTIVE</a:t>
              </a:r>
            </a:p>
          </p:txBody>
        </p:sp>
        <p:cxnSp>
          <p:nvCxnSpPr>
            <p:cNvPr id="21" name="LINE">
              <a:extLst>
                <a:ext uri="{FF2B5EF4-FFF2-40B4-BE49-F238E27FC236}">
                  <a16:creationId xmlns:a16="http://schemas.microsoft.com/office/drawing/2014/main" id="{A790BE6C-39CD-C4E0-C931-CF39A9F62A59}"/>
                </a:ext>
              </a:extLst>
            </p:cNvPr>
            <p:cNvCxnSpPr/>
            <p:nvPr/>
          </p:nvCxnSpPr>
          <p:spPr>
            <a:xfrm>
              <a:off x="6871447" y="2164976"/>
              <a:ext cx="18422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02">
              <a:extLst>
                <a:ext uri="{FF2B5EF4-FFF2-40B4-BE49-F238E27FC236}">
                  <a16:creationId xmlns:a16="http://schemas.microsoft.com/office/drawing/2014/main" id="{95863343-AA8C-D903-1402-8F21AD88FE65}"/>
                </a:ext>
              </a:extLst>
            </p:cNvPr>
            <p:cNvSpPr txBox="1"/>
            <p:nvPr/>
          </p:nvSpPr>
          <p:spPr>
            <a:xfrm>
              <a:off x="6717473" y="852049"/>
              <a:ext cx="1543976" cy="1446550"/>
            </a:xfrm>
            <a:prstGeom prst="rect">
              <a:avLst/>
            </a:prstGeom>
            <a:noFill/>
          </p:spPr>
          <p:txBody>
            <a:bodyPr wrap="square" rtlCol="0">
              <a:spAutoFit/>
            </a:bodyPr>
            <a:lstStyle/>
            <a:p>
              <a:r>
                <a:rPr lang="en-US" sz="8800" b="1" dirty="0">
                  <a:solidFill>
                    <a:srgbClr val="FFF9BD"/>
                  </a:solidFill>
                  <a:latin typeface="Univers Condensed" panose="020B0506020202050204" pitchFamily="34" charset="0"/>
                </a:rPr>
                <a:t>02</a:t>
              </a:r>
            </a:p>
          </p:txBody>
        </p:sp>
      </p:grpSp>
      <p:grpSp>
        <p:nvGrpSpPr>
          <p:cNvPr id="23" name="ITEM 3">
            <a:extLst>
              <a:ext uri="{FF2B5EF4-FFF2-40B4-BE49-F238E27FC236}">
                <a16:creationId xmlns:a16="http://schemas.microsoft.com/office/drawing/2014/main" id="{F4F8C069-41DE-E881-6EDA-BD8C257EFAF1}"/>
              </a:ext>
            </a:extLst>
          </p:cNvPr>
          <p:cNvGrpSpPr/>
          <p:nvPr/>
        </p:nvGrpSpPr>
        <p:grpSpPr>
          <a:xfrm>
            <a:off x="3557415" y="3528013"/>
            <a:ext cx="2259067" cy="2291282"/>
            <a:chOff x="3557414" y="3528013"/>
            <a:chExt cx="2259067" cy="2291283"/>
          </a:xfrm>
        </p:grpSpPr>
        <p:sp>
          <p:nvSpPr>
            <p:cNvPr id="24" name="INSERT TEXT">
              <a:extLst>
                <a:ext uri="{FF2B5EF4-FFF2-40B4-BE49-F238E27FC236}">
                  <a16:creationId xmlns:a16="http://schemas.microsoft.com/office/drawing/2014/main" id="{CB9741F4-BA95-98C9-C9CC-11C3E47341D6}"/>
                </a:ext>
              </a:extLst>
            </p:cNvPr>
            <p:cNvSpPr txBox="1">
              <a:spLocks/>
            </p:cNvSpPr>
            <p:nvPr/>
          </p:nvSpPr>
          <p:spPr>
            <a:xfrm>
              <a:off x="3575351" y="4940635"/>
              <a:ext cx="2241130" cy="8786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2400" dirty="0">
                  <a:solidFill>
                    <a:schemeClr val="bg1"/>
                  </a:solidFill>
                  <a:latin typeface="Univers Condensed" panose="020B0506020202050204" pitchFamily="34" charset="0"/>
                </a:rPr>
                <a:t>ACI ENGAGEMENT</a:t>
              </a:r>
            </a:p>
          </p:txBody>
        </p:sp>
        <p:cxnSp>
          <p:nvCxnSpPr>
            <p:cNvPr id="25" name="LINE">
              <a:extLst>
                <a:ext uri="{FF2B5EF4-FFF2-40B4-BE49-F238E27FC236}">
                  <a16:creationId xmlns:a16="http://schemas.microsoft.com/office/drawing/2014/main" id="{4C41F9B9-02D9-3303-C3DF-4B816AEF62F0}"/>
                </a:ext>
              </a:extLst>
            </p:cNvPr>
            <p:cNvCxnSpPr/>
            <p:nvPr/>
          </p:nvCxnSpPr>
          <p:spPr>
            <a:xfrm>
              <a:off x="3671047" y="4840940"/>
              <a:ext cx="18422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03">
              <a:extLst>
                <a:ext uri="{FF2B5EF4-FFF2-40B4-BE49-F238E27FC236}">
                  <a16:creationId xmlns:a16="http://schemas.microsoft.com/office/drawing/2014/main" id="{049DEDC4-0928-76AD-00D0-94DFEA87799A}"/>
                </a:ext>
              </a:extLst>
            </p:cNvPr>
            <p:cNvSpPr txBox="1"/>
            <p:nvPr/>
          </p:nvSpPr>
          <p:spPr>
            <a:xfrm>
              <a:off x="3557414" y="3528013"/>
              <a:ext cx="1543976" cy="1446550"/>
            </a:xfrm>
            <a:prstGeom prst="rect">
              <a:avLst/>
            </a:prstGeom>
            <a:noFill/>
          </p:spPr>
          <p:txBody>
            <a:bodyPr wrap="square" rtlCol="0">
              <a:spAutoFit/>
            </a:bodyPr>
            <a:lstStyle/>
            <a:p>
              <a:r>
                <a:rPr lang="en-US" sz="8800" b="1" dirty="0">
                  <a:solidFill>
                    <a:srgbClr val="FFF9BD"/>
                  </a:solidFill>
                  <a:latin typeface="Univers Condensed" panose="020B0506020202050204" pitchFamily="34" charset="0"/>
                </a:rPr>
                <a:t>03</a:t>
              </a:r>
            </a:p>
          </p:txBody>
        </p:sp>
      </p:grpSp>
      <p:grpSp>
        <p:nvGrpSpPr>
          <p:cNvPr id="27" name="ITEM 4">
            <a:extLst>
              <a:ext uri="{FF2B5EF4-FFF2-40B4-BE49-F238E27FC236}">
                <a16:creationId xmlns:a16="http://schemas.microsoft.com/office/drawing/2014/main" id="{01C7717C-3274-1593-B80C-8E697022F99A}"/>
              </a:ext>
            </a:extLst>
          </p:cNvPr>
          <p:cNvGrpSpPr/>
          <p:nvPr/>
        </p:nvGrpSpPr>
        <p:grpSpPr>
          <a:xfrm>
            <a:off x="6717475" y="3528013"/>
            <a:ext cx="2674359" cy="2291282"/>
            <a:chOff x="6717473" y="3528013"/>
            <a:chExt cx="2674358" cy="2291283"/>
          </a:xfrm>
        </p:grpSpPr>
        <p:sp>
          <p:nvSpPr>
            <p:cNvPr id="28" name="INSERT TEXT">
              <a:extLst>
                <a:ext uri="{FF2B5EF4-FFF2-40B4-BE49-F238E27FC236}">
                  <a16:creationId xmlns:a16="http://schemas.microsoft.com/office/drawing/2014/main" id="{5000670D-AA07-DD43-6799-F77FE83FEF5E}"/>
                </a:ext>
              </a:extLst>
            </p:cNvPr>
            <p:cNvSpPr txBox="1">
              <a:spLocks/>
            </p:cNvSpPr>
            <p:nvPr/>
          </p:nvSpPr>
          <p:spPr>
            <a:xfrm>
              <a:off x="6775750" y="4940635"/>
              <a:ext cx="2616081" cy="8786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2400" dirty="0">
                  <a:solidFill>
                    <a:schemeClr val="bg1"/>
                  </a:solidFill>
                  <a:latin typeface="Univers Condensed" panose="020B0506020202050204" pitchFamily="34" charset="0"/>
                </a:rPr>
                <a:t>TRAINING and EVENTS</a:t>
              </a:r>
            </a:p>
          </p:txBody>
        </p:sp>
        <p:cxnSp>
          <p:nvCxnSpPr>
            <p:cNvPr id="29" name="LINE">
              <a:extLst>
                <a:ext uri="{FF2B5EF4-FFF2-40B4-BE49-F238E27FC236}">
                  <a16:creationId xmlns:a16="http://schemas.microsoft.com/office/drawing/2014/main" id="{AC45433A-93D2-46CB-1628-E858F1D89E67}"/>
                </a:ext>
              </a:extLst>
            </p:cNvPr>
            <p:cNvCxnSpPr/>
            <p:nvPr/>
          </p:nvCxnSpPr>
          <p:spPr>
            <a:xfrm>
              <a:off x="6871447" y="4840940"/>
              <a:ext cx="18422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04">
              <a:extLst>
                <a:ext uri="{FF2B5EF4-FFF2-40B4-BE49-F238E27FC236}">
                  <a16:creationId xmlns:a16="http://schemas.microsoft.com/office/drawing/2014/main" id="{113C1971-2E32-AB30-3BC2-0AC9C6028F59}"/>
                </a:ext>
              </a:extLst>
            </p:cNvPr>
            <p:cNvSpPr txBox="1"/>
            <p:nvPr/>
          </p:nvSpPr>
          <p:spPr>
            <a:xfrm>
              <a:off x="6717473" y="3528013"/>
              <a:ext cx="1543976" cy="1446550"/>
            </a:xfrm>
            <a:prstGeom prst="rect">
              <a:avLst/>
            </a:prstGeom>
            <a:noFill/>
          </p:spPr>
          <p:txBody>
            <a:bodyPr wrap="square" rtlCol="0">
              <a:spAutoFit/>
            </a:bodyPr>
            <a:lstStyle/>
            <a:p>
              <a:r>
                <a:rPr lang="en-US" sz="8800" b="1">
                  <a:solidFill>
                    <a:srgbClr val="FFF9BD"/>
                  </a:solidFill>
                  <a:latin typeface="Univers Condensed" panose="020B0506020202050204" pitchFamily="34" charset="0"/>
                </a:rPr>
                <a:t>04</a:t>
              </a:r>
            </a:p>
          </p:txBody>
        </p:sp>
      </p:grpSp>
    </p:spTree>
    <p:extLst>
      <p:ext uri="{BB962C8B-B14F-4D97-AF65-F5344CB8AC3E}">
        <p14:creationId xmlns:p14="http://schemas.microsoft.com/office/powerpoint/2010/main" val="670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216D86CF-02D3-4B33-BCD8-3EB156749E9E}"/>
              </a:ext>
            </a:extLst>
          </p:cNvPr>
          <p:cNvPicPr>
            <a:picLocks noChangeAspect="1"/>
          </p:cNvPicPr>
          <p:nvPr/>
        </p:nvPicPr>
        <p:blipFill>
          <a:blip r:embed="rId2">
            <a:alphaModFix amt="30000"/>
            <a:extLst>
              <a:ext uri="{28A0092B-C50C-407E-A947-70E740481C1C}">
                <a14:useLocalDpi xmlns:a14="http://schemas.microsoft.com/office/drawing/2010/main" val="0"/>
              </a:ext>
            </a:extLst>
          </a:blip>
          <a:srcRect/>
          <a:stretch/>
        </p:blipFill>
        <p:spPr>
          <a:xfrm>
            <a:off x="0" y="0"/>
            <a:ext cx="12192000" cy="6857999"/>
          </a:xfrm>
          <a:custGeom>
            <a:avLst/>
            <a:gdLst>
              <a:gd name="connsiteX0" fmla="*/ 6464122 w 12197867"/>
              <a:gd name="connsiteY0" fmla="*/ 0 h 6858000"/>
              <a:gd name="connsiteX1" fmla="*/ 12197867 w 12197867"/>
              <a:gd name="connsiteY1" fmla="*/ 0 h 6858000"/>
              <a:gd name="connsiteX2" fmla="*/ 12197867 w 12197867"/>
              <a:gd name="connsiteY2" fmla="*/ 6858000 h 6858000"/>
              <a:gd name="connsiteX3" fmla="*/ 0 w 12197867"/>
              <a:gd name="connsiteY3" fmla="*/ 6858000 h 6858000"/>
              <a:gd name="connsiteX4" fmla="*/ 0 w 12197867"/>
              <a:gd name="connsiteY4" fmla="*/ 4791504 h 6858000"/>
              <a:gd name="connsiteX5" fmla="*/ 63872 w 12197867"/>
              <a:gd name="connsiteY5" fmla="*/ 4683745 h 6858000"/>
              <a:gd name="connsiteX6" fmla="*/ 596900 w 12197867"/>
              <a:gd name="connsiteY6" fmla="*/ 3937000 h 6858000"/>
              <a:gd name="connsiteX7" fmla="*/ 2717800 w 12197867"/>
              <a:gd name="connsiteY7" fmla="*/ 1968500 h 6858000"/>
              <a:gd name="connsiteX8" fmla="*/ 4521200 w 12197867"/>
              <a:gd name="connsiteY8" fmla="*/ 850900 h 6858000"/>
              <a:gd name="connsiteX9" fmla="*/ 6409829 w 12197867"/>
              <a:gd name="connsiteY9" fmla="*/ 231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7867" h="6858000">
                <a:moveTo>
                  <a:pt x="6464122" y="0"/>
                </a:moveTo>
                <a:lnTo>
                  <a:pt x="12197867" y="0"/>
                </a:lnTo>
                <a:lnTo>
                  <a:pt x="12197867" y="6858000"/>
                </a:lnTo>
                <a:lnTo>
                  <a:pt x="0" y="6858000"/>
                </a:lnTo>
                <a:lnTo>
                  <a:pt x="0" y="4791504"/>
                </a:lnTo>
                <a:lnTo>
                  <a:pt x="63872" y="4683745"/>
                </a:lnTo>
                <a:cubicBezTo>
                  <a:pt x="216992" y="4430217"/>
                  <a:pt x="391319" y="4163219"/>
                  <a:pt x="596900" y="3937000"/>
                </a:cubicBezTo>
                <a:cubicBezTo>
                  <a:pt x="1145117" y="3333750"/>
                  <a:pt x="2063750" y="2482850"/>
                  <a:pt x="2717800" y="1968500"/>
                </a:cubicBezTo>
                <a:cubicBezTo>
                  <a:pt x="3371850" y="1454150"/>
                  <a:pt x="3835400" y="1206500"/>
                  <a:pt x="4521200" y="850900"/>
                </a:cubicBezTo>
                <a:cubicBezTo>
                  <a:pt x="5035550" y="584200"/>
                  <a:pt x="5867797" y="252016"/>
                  <a:pt x="6409829" y="23118"/>
                </a:cubicBezTo>
                <a:close/>
              </a:path>
            </a:pathLst>
          </a:custGeom>
        </p:spPr>
      </p:pic>
      <p:sp>
        <p:nvSpPr>
          <p:cNvPr id="17" name="TextBox 30">
            <a:extLst>
              <a:ext uri="{FF2B5EF4-FFF2-40B4-BE49-F238E27FC236}">
                <a16:creationId xmlns:a16="http://schemas.microsoft.com/office/drawing/2014/main" id="{B6C75E58-D74D-4D3E-9740-25F5419AF2D8}"/>
              </a:ext>
            </a:extLst>
          </p:cNvPr>
          <p:cNvSpPr txBox="1"/>
          <p:nvPr/>
        </p:nvSpPr>
        <p:spPr>
          <a:xfrm>
            <a:off x="5437590" y="4386994"/>
            <a:ext cx="5509885" cy="553998"/>
          </a:xfrm>
          <a:prstGeom prst="rect">
            <a:avLst/>
          </a:prstGeom>
          <a:ln w="12700">
            <a:miter lim="400000"/>
          </a:ln>
        </p:spPr>
        <p:txBody>
          <a:bodyPr wrap="square" lIns="0" tIns="0" rIns="0" bIns="0">
            <a:spAutoFit/>
          </a:bodyPr>
          <a:lstStyle/>
          <a:p>
            <a:pPr algn="r"/>
            <a:r>
              <a:rPr lang="en-US" altLang="zh-CN" sz="3600" b="1" dirty="0">
                <a:solidFill>
                  <a:srgbClr val="FFFFAB"/>
                </a:solidFill>
                <a:latin typeface="Univers Condensed" panose="020B0506020202050204" pitchFamily="34" charset="0"/>
              </a:rPr>
              <a:t>OUR MISSION</a:t>
            </a:r>
          </a:p>
        </p:txBody>
      </p:sp>
      <p:pic>
        <p:nvPicPr>
          <p:cNvPr id="3" name="图形 2">
            <a:extLst>
              <a:ext uri="{FF2B5EF4-FFF2-40B4-BE49-F238E27FC236}">
                <a16:creationId xmlns:a16="http://schemas.microsoft.com/office/drawing/2014/main" id="{C9C315BE-0E18-80F9-5E47-DCEA6F93F8E4}"/>
              </a:ext>
            </a:extLst>
          </p:cNvPr>
          <p:cNvPicPr>
            <a:picLocks noChangeAspect="1"/>
          </p:cNvPicPr>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0" y="0"/>
            <a:ext cx="8503342" cy="5648642"/>
          </a:xfrm>
          <a:custGeom>
            <a:avLst/>
            <a:gdLst>
              <a:gd name="connsiteX0" fmla="*/ 0 w 8503342"/>
              <a:gd name="connsiteY0" fmla="*/ 0 h 5648642"/>
              <a:gd name="connsiteX1" fmla="*/ 8503342 w 8503342"/>
              <a:gd name="connsiteY1" fmla="*/ 0 h 5648642"/>
              <a:gd name="connsiteX2" fmla="*/ 8503342 w 8503342"/>
              <a:gd name="connsiteY2" fmla="*/ 5648642 h 5648642"/>
              <a:gd name="connsiteX3" fmla="*/ 0 w 8503342"/>
              <a:gd name="connsiteY3" fmla="*/ 5648642 h 5648642"/>
            </a:gdLst>
            <a:ahLst/>
            <a:cxnLst>
              <a:cxn ang="0">
                <a:pos x="connsiteX0" y="connsiteY0"/>
              </a:cxn>
              <a:cxn ang="0">
                <a:pos x="connsiteX1" y="connsiteY1"/>
              </a:cxn>
              <a:cxn ang="0">
                <a:pos x="connsiteX2" y="connsiteY2"/>
              </a:cxn>
              <a:cxn ang="0">
                <a:pos x="connsiteX3" y="connsiteY3"/>
              </a:cxn>
            </a:cxnLst>
            <a:rect l="l" t="t" r="r" b="b"/>
            <a:pathLst>
              <a:path w="8503342" h="5648642">
                <a:moveTo>
                  <a:pt x="0" y="0"/>
                </a:moveTo>
                <a:lnTo>
                  <a:pt x="8503342" y="0"/>
                </a:lnTo>
                <a:lnTo>
                  <a:pt x="8503342" y="5648642"/>
                </a:lnTo>
                <a:lnTo>
                  <a:pt x="0" y="5648642"/>
                </a:lnTo>
                <a:close/>
              </a:path>
            </a:pathLst>
          </a:custGeom>
        </p:spPr>
      </p:pic>
      <p:sp>
        <p:nvSpPr>
          <p:cNvPr id="16" name="TextBox 29">
            <a:extLst>
              <a:ext uri="{FF2B5EF4-FFF2-40B4-BE49-F238E27FC236}">
                <a16:creationId xmlns:a16="http://schemas.microsoft.com/office/drawing/2014/main" id="{27DD8EF3-1628-4DD0-9C64-F789D7E974E5}"/>
              </a:ext>
            </a:extLst>
          </p:cNvPr>
          <p:cNvSpPr txBox="1"/>
          <p:nvPr/>
        </p:nvSpPr>
        <p:spPr>
          <a:xfrm>
            <a:off x="902825" y="5005263"/>
            <a:ext cx="10088115" cy="923330"/>
          </a:xfrm>
          <a:prstGeom prst="rect">
            <a:avLst/>
          </a:prstGeom>
          <a:ln w="12700">
            <a:miter lim="400000"/>
          </a:ln>
        </p:spPr>
        <p:txBody>
          <a:bodyPr wrap="square" lIns="0" tIns="0" rIns="0" bIns="0">
            <a:spAutoFit/>
          </a:bodyPr>
          <a:lstStyle>
            <a:lvl1pPr>
              <a:defRPr sz="1200">
                <a:solidFill>
                  <a:srgbClr val="A6A6A6"/>
                </a:solidFill>
              </a:defRPr>
            </a:lvl1pPr>
          </a:lstStyle>
          <a:p>
            <a:pPr algn="r">
              <a:lnSpc>
                <a:spcPct val="100000"/>
              </a:lnSpc>
            </a:pPr>
            <a:r>
              <a:rPr lang="en-US" sz="2000" dirty="0">
                <a:solidFill>
                  <a:srgbClr val="FFFFAB"/>
                </a:solidFill>
                <a:latin typeface="Univers Condensed Light" panose="020B0306020202040204" pitchFamily="34" charset="0"/>
                <a:ea typeface="OPPOSans R" panose="00020600040101010101" charset="-122"/>
                <a:sym typeface="OPPOSans M" panose="00020600040101010101" charset="-122"/>
              </a:rPr>
              <a:t>ACI World contributes to the safety, security, and sustainability of the global aviation industry by advancing the collective interests of airports and the communities they serve and promoting excellence in airport management and operations.</a:t>
            </a:r>
          </a:p>
        </p:txBody>
      </p:sp>
      <p:sp>
        <p:nvSpPr>
          <p:cNvPr id="20" name="灯片编号占位符 6">
            <a:extLst>
              <a:ext uri="{FF2B5EF4-FFF2-40B4-BE49-F238E27FC236}">
                <a16:creationId xmlns:a16="http://schemas.microsoft.com/office/drawing/2014/main" id="{D8689D70-739E-400D-B944-04A705AAB7F2}"/>
              </a:ext>
            </a:extLst>
          </p:cNvPr>
          <p:cNvSpPr>
            <a:spLocks noGrp="1"/>
          </p:cNvSpPr>
          <p:nvPr>
            <p:ph type="sldNum" sz="quarter" idx="12"/>
          </p:nvPr>
        </p:nvSpPr>
        <p:spPr/>
        <p:txBody>
          <a:bodyPr/>
          <a:lstStyle/>
          <a:p>
            <a:pPr>
              <a:defRPr/>
            </a:pPr>
            <a:fld id="{E4F05AE2-E521-4071-B027-062C254CFD7B}" type="slidenum">
              <a:rPr lang="en-US" altLang="zh-CN" smtClean="0"/>
              <a:pPr>
                <a:defRPr/>
              </a:pPr>
              <a:t>4</a:t>
            </a:fld>
            <a:endParaRPr lang="en-US" dirty="0"/>
          </a:p>
        </p:txBody>
      </p:sp>
      <p:grpSp>
        <p:nvGrpSpPr>
          <p:cNvPr id="5" name="组合 12">
            <a:extLst>
              <a:ext uri="{FF2B5EF4-FFF2-40B4-BE49-F238E27FC236}">
                <a16:creationId xmlns:a16="http://schemas.microsoft.com/office/drawing/2014/main" id="{71597DD4-6778-301C-7D26-513B17490BD6}"/>
              </a:ext>
            </a:extLst>
          </p:cNvPr>
          <p:cNvGrpSpPr/>
          <p:nvPr/>
        </p:nvGrpSpPr>
        <p:grpSpPr>
          <a:xfrm>
            <a:off x="1938617" y="2430221"/>
            <a:ext cx="8026900" cy="1515652"/>
            <a:chOff x="1862667" y="2684221"/>
            <a:chExt cx="8026900" cy="1515652"/>
          </a:xfrm>
        </p:grpSpPr>
        <p:pic>
          <p:nvPicPr>
            <p:cNvPr id="6" name="ACI LOGO">
              <a:extLst>
                <a:ext uri="{FF2B5EF4-FFF2-40B4-BE49-F238E27FC236}">
                  <a16:creationId xmlns:a16="http://schemas.microsoft.com/office/drawing/2014/main" id="{C7452FC8-8054-B916-6927-AE2606786F9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330308" y="2684221"/>
              <a:ext cx="2559259" cy="1424212"/>
            </a:xfrm>
            <a:prstGeom prst="rect">
              <a:avLst/>
            </a:prstGeom>
          </p:spPr>
        </p:pic>
        <p:cxnSp>
          <p:nvCxnSpPr>
            <p:cNvPr id="7" name="RULE">
              <a:extLst>
                <a:ext uri="{FF2B5EF4-FFF2-40B4-BE49-F238E27FC236}">
                  <a16:creationId xmlns:a16="http://schemas.microsoft.com/office/drawing/2014/main" id="{17E86BD7-A8F3-7976-7BDF-2B5893B87A30}"/>
                </a:ext>
              </a:extLst>
            </p:cNvPr>
            <p:cNvCxnSpPr>
              <a:cxnSpLocks/>
            </p:cNvCxnSpPr>
            <p:nvPr/>
          </p:nvCxnSpPr>
          <p:spPr>
            <a:xfrm>
              <a:off x="6957721" y="2684221"/>
              <a:ext cx="0" cy="142421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a:extLst>
                <a:ext uri="{FF2B5EF4-FFF2-40B4-BE49-F238E27FC236}">
                  <a16:creationId xmlns:a16="http://schemas.microsoft.com/office/drawing/2014/main" id="{4C337896-0E40-AFEC-F578-E8AC89F49F00}"/>
                </a:ext>
              </a:extLst>
            </p:cNvPr>
            <p:cNvSpPr txBox="1">
              <a:spLocks/>
            </p:cNvSpPr>
            <p:nvPr/>
          </p:nvSpPr>
          <p:spPr>
            <a:xfrm>
              <a:off x="1862667" y="2775661"/>
              <a:ext cx="4785418" cy="1424212"/>
            </a:xfrm>
            <a:prstGeom prst="rect">
              <a:avLst/>
            </a:prstGeom>
          </p:spPr>
          <p:txBody>
            <a:bodyPr wrap="none"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b="1" cap="all" spc="-151" dirty="0">
                  <a:solidFill>
                    <a:schemeClr val="bg1"/>
                  </a:solidFill>
                  <a:latin typeface="Univers Condensed" panose="020B0506020202050204" pitchFamily="34" charset="0"/>
                </a:rPr>
                <a:t>The Voice of The</a:t>
              </a:r>
            </a:p>
            <a:p>
              <a:pPr algn="r"/>
              <a:r>
                <a:rPr lang="en-US" sz="4800" b="1" cap="all" spc="-151" dirty="0">
                  <a:solidFill>
                    <a:schemeClr val="bg1"/>
                  </a:solidFill>
                  <a:latin typeface="Univers Condensed" panose="020B0506020202050204" pitchFamily="34" charset="0"/>
                </a:rPr>
                <a:t>World’s Airports</a:t>
              </a:r>
            </a:p>
          </p:txBody>
        </p:sp>
      </p:grpSp>
    </p:spTree>
    <p:extLst>
      <p:ext uri="{BB962C8B-B14F-4D97-AF65-F5344CB8AC3E}">
        <p14:creationId xmlns:p14="http://schemas.microsoft.com/office/powerpoint/2010/main" val="355198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26D7A758-7C42-4E21-4375-6F361DAD4324}"/>
              </a:ext>
            </a:extLst>
          </p:cNvPr>
          <p:cNvGrpSpPr/>
          <p:nvPr/>
        </p:nvGrpSpPr>
        <p:grpSpPr>
          <a:xfrm>
            <a:off x="5216070" y="498846"/>
            <a:ext cx="5392175" cy="5392175"/>
            <a:chOff x="3894596" y="-161701"/>
            <a:chExt cx="2937969" cy="2937969"/>
          </a:xfrm>
          <a:solidFill>
            <a:schemeClr val="accent1">
              <a:lumMod val="20000"/>
              <a:lumOff val="80000"/>
              <a:alpha val="4000"/>
            </a:schemeClr>
          </a:solidFill>
        </p:grpSpPr>
        <p:sp>
          <p:nvSpPr>
            <p:cNvPr id="45" name="椭圆 44">
              <a:extLst>
                <a:ext uri="{FF2B5EF4-FFF2-40B4-BE49-F238E27FC236}">
                  <a16:creationId xmlns:a16="http://schemas.microsoft.com/office/drawing/2014/main" id="{8AFF2157-64A4-0C52-EDBA-EBE74BBD258E}"/>
                </a:ext>
              </a:extLst>
            </p:cNvPr>
            <p:cNvSpPr/>
            <p:nvPr/>
          </p:nvSpPr>
          <p:spPr>
            <a:xfrm>
              <a:off x="3894596" y="-161701"/>
              <a:ext cx="2937969" cy="29379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5853388-38CB-19A9-5937-1386B712329A}"/>
                </a:ext>
              </a:extLst>
            </p:cNvPr>
            <p:cNvSpPr/>
            <p:nvPr/>
          </p:nvSpPr>
          <p:spPr>
            <a:xfrm>
              <a:off x="4334439" y="278142"/>
              <a:ext cx="2058282" cy="205828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0B919F5B-1207-A5D7-0633-BF6636AD1B36}"/>
                </a:ext>
              </a:extLst>
            </p:cNvPr>
            <p:cNvSpPr/>
            <p:nvPr/>
          </p:nvSpPr>
          <p:spPr>
            <a:xfrm>
              <a:off x="4906380" y="850083"/>
              <a:ext cx="914400" cy="914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descr="Background pattern&#10;&#10;Description automatically generated" hidden="1">
            <a:extLst>
              <a:ext uri="{FF2B5EF4-FFF2-40B4-BE49-F238E27FC236}">
                <a16:creationId xmlns:a16="http://schemas.microsoft.com/office/drawing/2014/main" id="{66DABEF4-8365-0624-9E33-2BDA07E289F3}"/>
              </a:ext>
            </a:extLst>
          </p:cNvPr>
          <p:cNvPicPr>
            <a:picLocks noChangeAspect="1"/>
          </p:cNvPicPr>
          <p:nvPr userDrawn="1"/>
        </p:nvPicPr>
        <p:blipFill rotWithShape="1">
          <a:blip r:embed="rId3" cstate="email">
            <a:alphaModFix amt="58000"/>
            <a:extLst>
              <a:ext uri="{28A0092B-C50C-407E-A947-70E740481C1C}">
                <a14:useLocalDpi xmlns:a14="http://schemas.microsoft.com/office/drawing/2010/main" val="0"/>
              </a:ext>
            </a:extLst>
          </a:blip>
          <a:srcRect/>
          <a:stretch/>
        </p:blipFill>
        <p:spPr>
          <a:xfrm>
            <a:off x="62452" y="15100"/>
            <a:ext cx="12192003" cy="4000467"/>
          </a:xfrm>
          <a:prstGeom prst="rect">
            <a:avLst/>
          </a:prstGeom>
        </p:spPr>
      </p:pic>
      <p:sp>
        <p:nvSpPr>
          <p:cNvPr id="11" name="TextBox 10">
            <a:extLst>
              <a:ext uri="{FF2B5EF4-FFF2-40B4-BE49-F238E27FC236}">
                <a16:creationId xmlns:a16="http://schemas.microsoft.com/office/drawing/2014/main" id="{815D2807-2EF6-53E6-DE96-28FFA4BFC990}"/>
              </a:ext>
            </a:extLst>
          </p:cNvPr>
          <p:cNvSpPr txBox="1"/>
          <p:nvPr/>
        </p:nvSpPr>
        <p:spPr>
          <a:xfrm>
            <a:off x="625166" y="4971353"/>
            <a:ext cx="4590903" cy="553998"/>
          </a:xfrm>
          <a:prstGeom prst="rect">
            <a:avLst/>
          </a:prstGeom>
          <a:noFill/>
        </p:spPr>
        <p:txBody>
          <a:bodyPr wrap="square" lIns="0" tIns="0" rIns="0" bIns="0">
            <a:spAutoFit/>
          </a:bodyPr>
          <a:lstStyle>
            <a:defPPr>
              <a:defRPr lang="en-US"/>
            </a:defPPr>
            <a:lvl1pPr indent="0">
              <a:lnSpc>
                <a:spcPct val="100000"/>
              </a:lnSpc>
              <a:buFont typeface="Arial" panose="020B0604020202020204" pitchFamily="34" charset="0"/>
              <a:buNone/>
              <a:defRPr sz="1400">
                <a:solidFill>
                  <a:schemeClr val="bg1"/>
                </a:solidFill>
                <a:latin typeface="Univers Light" panose="020B0403020202020204" pitchFamily="34" charset="0"/>
              </a:defRPr>
            </a:lvl1pPr>
          </a:lstStyle>
          <a:p>
            <a:pPr defTabSz="914377"/>
            <a:r>
              <a:rPr lang="en-US" sz="1800" dirty="0">
                <a:solidFill>
                  <a:srgbClr val="FFFFFF">
                    <a:lumMod val="100000"/>
                  </a:srgbClr>
                </a:solidFill>
                <a:effectLst/>
                <a:latin typeface="Univers Condensed" panose="020B0506020202050204" pitchFamily="34" charset="0"/>
              </a:rPr>
              <a:t>Each ACI Region addresses issues and regulatory bodies specific to that region. </a:t>
            </a:r>
          </a:p>
        </p:txBody>
      </p:sp>
      <p:sp>
        <p:nvSpPr>
          <p:cNvPr id="270" name="TextBox 7">
            <a:extLst>
              <a:ext uri="{FF2B5EF4-FFF2-40B4-BE49-F238E27FC236}">
                <a16:creationId xmlns:a16="http://schemas.microsoft.com/office/drawing/2014/main" id="{904FDBC9-CFA0-136C-04A4-07E70898AA5A}"/>
              </a:ext>
            </a:extLst>
          </p:cNvPr>
          <p:cNvSpPr txBox="1"/>
          <p:nvPr/>
        </p:nvSpPr>
        <p:spPr>
          <a:xfrm>
            <a:off x="645201" y="1888013"/>
            <a:ext cx="2181687" cy="369332"/>
          </a:xfrm>
          <a:prstGeom prst="rect">
            <a:avLst/>
          </a:prstGeom>
          <a:noFill/>
        </p:spPr>
        <p:txBody>
          <a:bodyPr wrap="none" lIns="0" tIns="0" rIns="0" bIns="0">
            <a:spAutoFit/>
          </a:bodyPr>
          <a:lstStyle/>
          <a:p>
            <a:pPr defTabSz="914377"/>
            <a:r>
              <a:rPr lang="en-US" sz="2400" dirty="0">
                <a:solidFill>
                  <a:srgbClr val="FFFFFF"/>
                </a:solidFill>
                <a:effectLst/>
                <a:latin typeface="Univers Condensed" panose="020B0506020202050204" pitchFamily="34" charset="0"/>
              </a:rPr>
              <a:t>ACI World </a:t>
            </a:r>
            <a:r>
              <a:rPr lang="en-US" dirty="0">
                <a:solidFill>
                  <a:srgbClr val="FFFFFF">
                    <a:lumMod val="100000"/>
                  </a:srgbClr>
                </a:solidFill>
                <a:effectLst/>
                <a:latin typeface="Univers Condensed Light" panose="020B0306020202040204" pitchFamily="34" charset="0"/>
              </a:rPr>
              <a:t>addresses</a:t>
            </a:r>
            <a:endParaRPr lang="en-US" sz="1867" dirty="0">
              <a:solidFill>
                <a:srgbClr val="FFFFFF">
                  <a:lumMod val="100000"/>
                </a:srgbClr>
              </a:solidFill>
              <a:effectLst/>
              <a:latin typeface="Univers Condensed Light" panose="020B0306020202040204" pitchFamily="34" charset="0"/>
            </a:endParaRPr>
          </a:p>
        </p:txBody>
      </p:sp>
      <p:grpSp>
        <p:nvGrpSpPr>
          <p:cNvPr id="7" name="组合 6">
            <a:extLst>
              <a:ext uri="{FF2B5EF4-FFF2-40B4-BE49-F238E27FC236}">
                <a16:creationId xmlns:a16="http://schemas.microsoft.com/office/drawing/2014/main" id="{875B6D75-9980-CF14-D854-03B99BD0A920}"/>
              </a:ext>
            </a:extLst>
          </p:cNvPr>
          <p:cNvGrpSpPr/>
          <p:nvPr/>
        </p:nvGrpSpPr>
        <p:grpSpPr>
          <a:xfrm>
            <a:off x="645064" y="2407966"/>
            <a:ext cx="1829083" cy="331418"/>
            <a:chOff x="645064" y="2375397"/>
            <a:chExt cx="1829083" cy="331418"/>
          </a:xfrm>
        </p:grpSpPr>
        <p:sp>
          <p:nvSpPr>
            <p:cNvPr id="294" name="TextBox 7">
              <a:extLst>
                <a:ext uri="{FF2B5EF4-FFF2-40B4-BE49-F238E27FC236}">
                  <a16:creationId xmlns:a16="http://schemas.microsoft.com/office/drawing/2014/main" id="{52738D25-5009-F0F4-095D-6120FCFC456F}"/>
                </a:ext>
              </a:extLst>
            </p:cNvPr>
            <p:cNvSpPr txBox="1"/>
            <p:nvPr/>
          </p:nvSpPr>
          <p:spPr>
            <a:xfrm>
              <a:off x="1065107" y="2375397"/>
              <a:ext cx="1409040" cy="307777"/>
            </a:xfrm>
            <a:prstGeom prst="rect">
              <a:avLst/>
            </a:prstGeom>
            <a:noFill/>
          </p:spPr>
          <p:txBody>
            <a:bodyPr wrap="none" lIns="0" tIns="0" rIns="0" bIns="0">
              <a:spAutoFit/>
            </a:bodyPr>
            <a:lstStyle/>
            <a:p>
              <a:pPr defTabSz="914377"/>
              <a:r>
                <a:rPr lang="en-US" sz="2000" b="1" dirty="0">
                  <a:solidFill>
                    <a:srgbClr val="FFFFAB">
                      <a:lumMod val="100000"/>
                    </a:srgbClr>
                  </a:solidFill>
                  <a:effectLst/>
                  <a:latin typeface="Univers Condensed" panose="020B0506020202050204" pitchFamily="34" charset="0"/>
                </a:rPr>
                <a:t>Global issues</a:t>
              </a:r>
            </a:p>
          </p:txBody>
        </p:sp>
        <p:grpSp>
          <p:nvGrpSpPr>
            <p:cNvPr id="499" name="组合 498">
              <a:extLst>
                <a:ext uri="{FF2B5EF4-FFF2-40B4-BE49-F238E27FC236}">
                  <a16:creationId xmlns:a16="http://schemas.microsoft.com/office/drawing/2014/main" id="{6087D8B0-37C5-5CC6-8436-E244BFB3C7EB}"/>
                </a:ext>
              </a:extLst>
            </p:cNvPr>
            <p:cNvGrpSpPr/>
            <p:nvPr/>
          </p:nvGrpSpPr>
          <p:grpSpPr>
            <a:xfrm>
              <a:off x="645064" y="2407645"/>
              <a:ext cx="300486" cy="299170"/>
              <a:chOff x="5855769" y="3190864"/>
              <a:chExt cx="478355" cy="476260"/>
            </a:xfrm>
          </p:grpSpPr>
          <p:sp>
            <p:nvSpPr>
              <p:cNvPr id="500" name="任意多边形: 形状 499">
                <a:extLst>
                  <a:ext uri="{FF2B5EF4-FFF2-40B4-BE49-F238E27FC236}">
                    <a16:creationId xmlns:a16="http://schemas.microsoft.com/office/drawing/2014/main" id="{9ABC3A55-5AAC-651C-98DF-19DDAF5358EB}"/>
                  </a:ext>
                </a:extLst>
              </p:cNvPr>
              <p:cNvSpPr/>
              <p:nvPr/>
            </p:nvSpPr>
            <p:spPr>
              <a:xfrm>
                <a:off x="5855769" y="3190864"/>
                <a:ext cx="478354" cy="476259"/>
              </a:xfrm>
              <a:custGeom>
                <a:avLst/>
                <a:gdLst>
                  <a:gd name="connsiteX0" fmla="*/ 477487 w 478354"/>
                  <a:gd name="connsiteY0" fmla="*/ 236400 h 476259"/>
                  <a:gd name="connsiteX1" fmla="*/ 243458 w 478354"/>
                  <a:gd name="connsiteY1" fmla="*/ 474525 h 476259"/>
                  <a:gd name="connsiteX2" fmla="*/ 235171 w 478354"/>
                  <a:gd name="connsiteY2" fmla="*/ 474525 h 476259"/>
                  <a:gd name="connsiteX3" fmla="*/ -858 w 478354"/>
                  <a:gd name="connsiteY3" fmla="*/ 234305 h 476259"/>
                  <a:gd name="connsiteX4" fmla="*/ 239362 w 478354"/>
                  <a:gd name="connsiteY4" fmla="*/ -1725 h 476259"/>
                  <a:gd name="connsiteX5" fmla="*/ 243458 w 478354"/>
                  <a:gd name="connsiteY5" fmla="*/ -1725 h 476259"/>
                  <a:gd name="connsiteX6" fmla="*/ 477487 w 478354"/>
                  <a:gd name="connsiteY6" fmla="*/ 236400 h 47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54" h="476259">
                    <a:moveTo>
                      <a:pt x="477487" y="236400"/>
                    </a:moveTo>
                    <a:cubicBezTo>
                      <a:pt x="477506" y="366321"/>
                      <a:pt x="373369" y="472335"/>
                      <a:pt x="243458" y="474525"/>
                    </a:cubicBezTo>
                    <a:lnTo>
                      <a:pt x="235171" y="474525"/>
                    </a:lnTo>
                    <a:cubicBezTo>
                      <a:pt x="103659" y="473382"/>
                      <a:pt x="-2011" y="365846"/>
                      <a:pt x="-858" y="234305"/>
                    </a:cubicBezTo>
                    <a:cubicBezTo>
                      <a:pt x="294" y="102765"/>
                      <a:pt x="107850" y="-2868"/>
                      <a:pt x="239362" y="-1725"/>
                    </a:cubicBezTo>
                    <a:lnTo>
                      <a:pt x="243458" y="-1725"/>
                    </a:lnTo>
                    <a:cubicBezTo>
                      <a:pt x="373369" y="467"/>
                      <a:pt x="477506" y="106480"/>
                      <a:pt x="477487" y="236400"/>
                    </a:cubicBezTo>
                    <a:close/>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1" name="任意多边形: 形状 500">
                <a:extLst>
                  <a:ext uri="{FF2B5EF4-FFF2-40B4-BE49-F238E27FC236}">
                    <a16:creationId xmlns:a16="http://schemas.microsoft.com/office/drawing/2014/main" id="{5ADE574D-90D7-6CCA-1900-A05574547F75}"/>
                  </a:ext>
                </a:extLst>
              </p:cNvPr>
              <p:cNvSpPr/>
              <p:nvPr/>
            </p:nvSpPr>
            <p:spPr>
              <a:xfrm>
                <a:off x="5976937" y="3190874"/>
                <a:ext cx="238125" cy="476250"/>
              </a:xfrm>
              <a:custGeom>
                <a:avLst/>
                <a:gdLst>
                  <a:gd name="connsiteX0" fmla="*/ 238125 w 238125"/>
                  <a:gd name="connsiteY0" fmla="*/ 238125 h 476250"/>
                  <a:gd name="connsiteX1" fmla="*/ 119063 w 238125"/>
                  <a:gd name="connsiteY1" fmla="*/ 476250 h 476250"/>
                  <a:gd name="connsiteX2" fmla="*/ 0 w 238125"/>
                  <a:gd name="connsiteY2" fmla="*/ 238125 h 476250"/>
                  <a:gd name="connsiteX3" fmla="*/ 119063 w 238125"/>
                  <a:gd name="connsiteY3" fmla="*/ 0 h 476250"/>
                  <a:gd name="connsiteX4" fmla="*/ 238125 w 238125"/>
                  <a:gd name="connsiteY4" fmla="*/ 238125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476250">
                    <a:moveTo>
                      <a:pt x="238125" y="238125"/>
                    </a:moveTo>
                    <a:cubicBezTo>
                      <a:pt x="238125" y="369638"/>
                      <a:pt x="184819" y="476250"/>
                      <a:pt x="119063" y="476250"/>
                    </a:cubicBezTo>
                    <a:cubicBezTo>
                      <a:pt x="53306" y="476250"/>
                      <a:pt x="0" y="369638"/>
                      <a:pt x="0" y="238125"/>
                    </a:cubicBezTo>
                    <a:cubicBezTo>
                      <a:pt x="0" y="106612"/>
                      <a:pt x="53306" y="0"/>
                      <a:pt x="119063" y="0"/>
                    </a:cubicBezTo>
                    <a:cubicBezTo>
                      <a:pt x="184819" y="0"/>
                      <a:pt x="238125" y="106612"/>
                      <a:pt x="238125" y="238125"/>
                    </a:cubicBezTo>
                    <a:close/>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2" name="任意多边形: 形状 501">
                <a:extLst>
                  <a:ext uri="{FF2B5EF4-FFF2-40B4-BE49-F238E27FC236}">
                    <a16:creationId xmlns:a16="http://schemas.microsoft.com/office/drawing/2014/main" id="{47CA69B9-7EF3-4BB0-090C-40BD6E92E9C8}"/>
                  </a:ext>
                </a:extLst>
              </p:cNvPr>
              <p:cNvSpPr/>
              <p:nvPr/>
            </p:nvSpPr>
            <p:spPr>
              <a:xfrm>
                <a:off x="5857874" y="3428999"/>
                <a:ext cx="476250" cy="9525"/>
              </a:xfrm>
              <a:custGeom>
                <a:avLst/>
                <a:gdLst>
                  <a:gd name="connsiteX0" fmla="*/ 0 w 476250"/>
                  <a:gd name="connsiteY0" fmla="*/ 0 h 9525"/>
                  <a:gd name="connsiteX1" fmla="*/ 476250 w 476250"/>
                  <a:gd name="connsiteY1" fmla="*/ 0 h 9525"/>
                </a:gdLst>
                <a:ahLst/>
                <a:cxnLst>
                  <a:cxn ang="0">
                    <a:pos x="connsiteX0" y="connsiteY0"/>
                  </a:cxn>
                  <a:cxn ang="0">
                    <a:pos x="connsiteX1" y="connsiteY1"/>
                  </a:cxn>
                </a:cxnLst>
                <a:rect l="l" t="t" r="r" b="b"/>
                <a:pathLst>
                  <a:path w="476250" h="9525">
                    <a:moveTo>
                      <a:pt x="0" y="0"/>
                    </a:moveTo>
                    <a:lnTo>
                      <a:pt x="476250" y="0"/>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3" name="任意多边形: 形状 502">
                <a:extLst>
                  <a:ext uri="{FF2B5EF4-FFF2-40B4-BE49-F238E27FC236}">
                    <a16:creationId xmlns:a16="http://schemas.microsoft.com/office/drawing/2014/main" id="{477F27B9-7E95-FCD9-9266-10E97B857E77}"/>
                  </a:ext>
                </a:extLst>
              </p:cNvPr>
              <p:cNvSpPr/>
              <p:nvPr/>
            </p:nvSpPr>
            <p:spPr>
              <a:xfrm>
                <a:off x="5889402" y="3506366"/>
                <a:ext cx="413766" cy="160757"/>
              </a:xfrm>
              <a:custGeom>
                <a:avLst/>
                <a:gdLst>
                  <a:gd name="connsiteX0" fmla="*/ 412898 w 413766"/>
                  <a:gd name="connsiteY0" fmla="*/ 38818 h 160757"/>
                  <a:gd name="connsiteX1" fmla="*/ 210111 w 413766"/>
                  <a:gd name="connsiteY1" fmla="*/ 159024 h 160757"/>
                  <a:gd name="connsiteX2" fmla="*/ 201825 w 413766"/>
                  <a:gd name="connsiteY2" fmla="*/ 159024 h 160757"/>
                  <a:gd name="connsiteX3" fmla="*/ -868 w 413766"/>
                  <a:gd name="connsiteY3" fmla="*/ 38818 h 160757"/>
                  <a:gd name="connsiteX4" fmla="*/ 95049 w 413766"/>
                  <a:gd name="connsiteY4" fmla="*/ 7482 h 160757"/>
                  <a:gd name="connsiteX5" fmla="*/ 316981 w 413766"/>
                  <a:gd name="connsiteY5" fmla="*/ 7482 h 160757"/>
                  <a:gd name="connsiteX6" fmla="*/ 412898 w 413766"/>
                  <a:gd name="connsiteY6" fmla="*/ 38818 h 16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766" h="160757">
                    <a:moveTo>
                      <a:pt x="412898" y="38818"/>
                    </a:moveTo>
                    <a:cubicBezTo>
                      <a:pt x="371265" y="111875"/>
                      <a:pt x="294188" y="157596"/>
                      <a:pt x="210111" y="159024"/>
                    </a:cubicBezTo>
                    <a:lnTo>
                      <a:pt x="201825" y="159024"/>
                    </a:lnTo>
                    <a:cubicBezTo>
                      <a:pt x="117776" y="157501"/>
                      <a:pt x="40747" y="111875"/>
                      <a:pt x="-868" y="38818"/>
                    </a:cubicBezTo>
                    <a:cubicBezTo>
                      <a:pt x="29107" y="23008"/>
                      <a:pt x="61540" y="12435"/>
                      <a:pt x="95049" y="7482"/>
                    </a:cubicBezTo>
                    <a:cubicBezTo>
                      <a:pt x="168516" y="-4806"/>
                      <a:pt x="243515" y="-4806"/>
                      <a:pt x="316981" y="7482"/>
                    </a:cubicBezTo>
                    <a:cubicBezTo>
                      <a:pt x="350490" y="12435"/>
                      <a:pt x="382923" y="23008"/>
                      <a:pt x="412898" y="38818"/>
                    </a:cubicBezTo>
                    <a:close/>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4" name="任意多边形: 形状 503">
                <a:extLst>
                  <a:ext uri="{FF2B5EF4-FFF2-40B4-BE49-F238E27FC236}">
                    <a16:creationId xmlns:a16="http://schemas.microsoft.com/office/drawing/2014/main" id="{533B24DA-28A7-007F-DAA3-C881DE77288A}"/>
                  </a:ext>
                </a:extLst>
              </p:cNvPr>
              <p:cNvSpPr/>
              <p:nvPr/>
            </p:nvSpPr>
            <p:spPr>
              <a:xfrm>
                <a:off x="5889592" y="3190874"/>
                <a:ext cx="413575" cy="160758"/>
              </a:xfrm>
              <a:custGeom>
                <a:avLst/>
                <a:gdLst>
                  <a:gd name="connsiteX0" fmla="*/ 412708 w 413575"/>
                  <a:gd name="connsiteY0" fmla="*/ 118472 h 160758"/>
                  <a:gd name="connsiteX1" fmla="*/ 316791 w 413575"/>
                  <a:gd name="connsiteY1" fmla="*/ 149809 h 160758"/>
                  <a:gd name="connsiteX2" fmla="*/ 316791 w 413575"/>
                  <a:gd name="connsiteY2" fmla="*/ 149809 h 160758"/>
                  <a:gd name="connsiteX3" fmla="*/ 95049 w 413575"/>
                  <a:gd name="connsiteY3" fmla="*/ 149809 h 160758"/>
                  <a:gd name="connsiteX4" fmla="*/ 95049 w 413575"/>
                  <a:gd name="connsiteY4" fmla="*/ 149809 h 160758"/>
                  <a:gd name="connsiteX5" fmla="*/ -868 w 413575"/>
                  <a:gd name="connsiteY5" fmla="*/ 118472 h 160758"/>
                  <a:gd name="connsiteX6" fmla="*/ 206015 w 413575"/>
                  <a:gd name="connsiteY6" fmla="*/ -1734 h 160758"/>
                  <a:gd name="connsiteX7" fmla="*/ 210111 w 413575"/>
                  <a:gd name="connsiteY7" fmla="*/ -1734 h 160758"/>
                  <a:gd name="connsiteX8" fmla="*/ 412708 w 413575"/>
                  <a:gd name="connsiteY8" fmla="*/ 118472 h 16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575" h="160758">
                    <a:moveTo>
                      <a:pt x="412708" y="118472"/>
                    </a:moveTo>
                    <a:cubicBezTo>
                      <a:pt x="382733" y="134283"/>
                      <a:pt x="350300" y="144856"/>
                      <a:pt x="316791" y="149809"/>
                    </a:cubicBezTo>
                    <a:lnTo>
                      <a:pt x="316791" y="149809"/>
                    </a:lnTo>
                    <a:cubicBezTo>
                      <a:pt x="243391" y="162097"/>
                      <a:pt x="168449" y="162097"/>
                      <a:pt x="95049" y="149809"/>
                    </a:cubicBezTo>
                    <a:lnTo>
                      <a:pt x="95049" y="149809"/>
                    </a:lnTo>
                    <a:cubicBezTo>
                      <a:pt x="61540" y="144856"/>
                      <a:pt x="29107" y="134283"/>
                      <a:pt x="-868" y="118472"/>
                    </a:cubicBezTo>
                    <a:cubicBezTo>
                      <a:pt x="41499" y="44177"/>
                      <a:pt x="120471" y="-1734"/>
                      <a:pt x="206015" y="-1734"/>
                    </a:cubicBezTo>
                    <a:lnTo>
                      <a:pt x="210111" y="-1734"/>
                    </a:lnTo>
                    <a:cubicBezTo>
                      <a:pt x="294121" y="-210"/>
                      <a:pt x="371112" y="45511"/>
                      <a:pt x="412708" y="118472"/>
                    </a:cubicBezTo>
                    <a:close/>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5" name="任意多边形: 形状 504">
                <a:extLst>
                  <a:ext uri="{FF2B5EF4-FFF2-40B4-BE49-F238E27FC236}">
                    <a16:creationId xmlns:a16="http://schemas.microsoft.com/office/drawing/2014/main" id="{16B56B27-FEB1-A287-BC57-5EE2ED88191F}"/>
                  </a:ext>
                </a:extLst>
              </p:cNvPr>
              <p:cNvSpPr/>
              <p:nvPr/>
            </p:nvSpPr>
            <p:spPr>
              <a:xfrm>
                <a:off x="6095999" y="3190874"/>
                <a:ext cx="9525" cy="476250"/>
              </a:xfrm>
              <a:custGeom>
                <a:avLst/>
                <a:gdLst>
                  <a:gd name="connsiteX0" fmla="*/ 0 w 9525"/>
                  <a:gd name="connsiteY0" fmla="*/ 0 h 476250"/>
                  <a:gd name="connsiteX1" fmla="*/ 0 w 9525"/>
                  <a:gd name="connsiteY1" fmla="*/ 476250 h 476250"/>
                </a:gdLst>
                <a:ahLst/>
                <a:cxnLst>
                  <a:cxn ang="0">
                    <a:pos x="connsiteX0" y="connsiteY0"/>
                  </a:cxn>
                  <a:cxn ang="0">
                    <a:pos x="connsiteX1" y="connsiteY1"/>
                  </a:cxn>
                </a:cxnLst>
                <a:rect l="l" t="t" r="r" b="b"/>
                <a:pathLst>
                  <a:path w="9525" h="476250">
                    <a:moveTo>
                      <a:pt x="0" y="0"/>
                    </a:moveTo>
                    <a:lnTo>
                      <a:pt x="0" y="476250"/>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 name="组合 1">
            <a:extLst>
              <a:ext uri="{FF2B5EF4-FFF2-40B4-BE49-F238E27FC236}">
                <a16:creationId xmlns:a16="http://schemas.microsoft.com/office/drawing/2014/main" id="{4C51DBBC-6308-B682-10F6-68E3CE595778}"/>
              </a:ext>
            </a:extLst>
          </p:cNvPr>
          <p:cNvGrpSpPr/>
          <p:nvPr/>
        </p:nvGrpSpPr>
        <p:grpSpPr>
          <a:xfrm>
            <a:off x="644838" y="2890005"/>
            <a:ext cx="3739959" cy="850450"/>
            <a:chOff x="644838" y="2955511"/>
            <a:chExt cx="3739959" cy="850450"/>
          </a:xfrm>
        </p:grpSpPr>
        <p:sp>
          <p:nvSpPr>
            <p:cNvPr id="296" name="TextBox 7">
              <a:extLst>
                <a:ext uri="{FF2B5EF4-FFF2-40B4-BE49-F238E27FC236}">
                  <a16:creationId xmlns:a16="http://schemas.microsoft.com/office/drawing/2014/main" id="{51E527B1-FCD4-40CC-87B2-96D7ED9C3BB8}"/>
                </a:ext>
              </a:extLst>
            </p:cNvPr>
            <p:cNvSpPr txBox="1"/>
            <p:nvPr/>
          </p:nvSpPr>
          <p:spPr>
            <a:xfrm>
              <a:off x="1065108" y="3251963"/>
              <a:ext cx="3235939" cy="553998"/>
            </a:xfrm>
            <a:prstGeom prst="rect">
              <a:avLst/>
            </a:prstGeom>
            <a:noFill/>
          </p:spPr>
          <p:txBody>
            <a:bodyPr wrap="square" lIns="0" tIns="0" rIns="0" bIns="0">
              <a:spAutoFit/>
            </a:bodyPr>
            <a:lstStyle/>
            <a:p>
              <a:pPr defTabSz="914377"/>
              <a:r>
                <a:rPr lang="en-US" dirty="0">
                  <a:solidFill>
                    <a:srgbClr val="FFFFFF">
                      <a:lumMod val="100000"/>
                    </a:srgbClr>
                  </a:solidFill>
                  <a:effectLst/>
                  <a:latin typeface="Univers Condensed Light" panose="020B0306020202040204" pitchFamily="34" charset="0"/>
                </a:rPr>
                <a:t>such as the International Civil Aviation Organization (ICAO)</a:t>
              </a:r>
            </a:p>
          </p:txBody>
        </p:sp>
        <p:sp>
          <p:nvSpPr>
            <p:cNvPr id="23" name="TextBox 7">
              <a:extLst>
                <a:ext uri="{FF2B5EF4-FFF2-40B4-BE49-F238E27FC236}">
                  <a16:creationId xmlns:a16="http://schemas.microsoft.com/office/drawing/2014/main" id="{93BE12A2-4BCA-38D1-C191-BB2A623522BD}"/>
                </a:ext>
              </a:extLst>
            </p:cNvPr>
            <p:cNvSpPr txBox="1"/>
            <p:nvPr/>
          </p:nvSpPr>
          <p:spPr>
            <a:xfrm>
              <a:off x="1065108" y="2955511"/>
              <a:ext cx="3319689" cy="307777"/>
            </a:xfrm>
            <a:prstGeom prst="rect">
              <a:avLst/>
            </a:prstGeom>
            <a:noFill/>
          </p:spPr>
          <p:txBody>
            <a:bodyPr wrap="none" lIns="0" tIns="0" rIns="0" bIns="0">
              <a:spAutoFit/>
            </a:bodyPr>
            <a:lstStyle/>
            <a:p>
              <a:pPr defTabSz="914377"/>
              <a:r>
                <a:rPr lang="en-US" sz="2000" b="1" dirty="0">
                  <a:solidFill>
                    <a:srgbClr val="FFFFAB">
                      <a:lumMod val="100000"/>
                    </a:srgbClr>
                  </a:solidFill>
                  <a:effectLst/>
                  <a:latin typeface="Univers Condensed" panose="020B0506020202050204" pitchFamily="34" charset="0"/>
                </a:rPr>
                <a:t>International regulatory bodies</a:t>
              </a:r>
            </a:p>
          </p:txBody>
        </p:sp>
        <p:grpSp>
          <p:nvGrpSpPr>
            <p:cNvPr id="506" name="组合 505">
              <a:extLst>
                <a:ext uri="{FF2B5EF4-FFF2-40B4-BE49-F238E27FC236}">
                  <a16:creationId xmlns:a16="http://schemas.microsoft.com/office/drawing/2014/main" id="{39B3FCDB-FB19-98A4-482F-D9A1B3415D65}"/>
                </a:ext>
              </a:extLst>
            </p:cNvPr>
            <p:cNvGrpSpPr/>
            <p:nvPr/>
          </p:nvGrpSpPr>
          <p:grpSpPr>
            <a:xfrm>
              <a:off x="644838" y="2986875"/>
              <a:ext cx="300940" cy="300940"/>
              <a:chOff x="645200" y="3489025"/>
              <a:chExt cx="300940" cy="300940"/>
            </a:xfrm>
          </p:grpSpPr>
          <p:grpSp>
            <p:nvGrpSpPr>
              <p:cNvPr id="51" name="组合 50">
                <a:extLst>
                  <a:ext uri="{FF2B5EF4-FFF2-40B4-BE49-F238E27FC236}">
                    <a16:creationId xmlns:a16="http://schemas.microsoft.com/office/drawing/2014/main" id="{946278C5-6820-D6A7-1CD3-7A673E5593F4}"/>
                  </a:ext>
                </a:extLst>
              </p:cNvPr>
              <p:cNvGrpSpPr/>
              <p:nvPr/>
            </p:nvGrpSpPr>
            <p:grpSpPr>
              <a:xfrm>
                <a:off x="659825" y="3573027"/>
                <a:ext cx="252227" cy="163948"/>
                <a:chOff x="-1092200" y="4425974"/>
                <a:chExt cx="381000" cy="247650"/>
              </a:xfrm>
            </p:grpSpPr>
            <p:sp>
              <p:nvSpPr>
                <p:cNvPr id="53" name="任意多边形: 形状 52">
                  <a:extLst>
                    <a:ext uri="{FF2B5EF4-FFF2-40B4-BE49-F238E27FC236}">
                      <a16:creationId xmlns:a16="http://schemas.microsoft.com/office/drawing/2014/main" id="{F694F899-7326-2E41-6A30-CE85941102C3}"/>
                    </a:ext>
                  </a:extLst>
                </p:cNvPr>
                <p:cNvSpPr/>
                <p:nvPr/>
              </p:nvSpPr>
              <p:spPr>
                <a:xfrm>
                  <a:off x="-1092200" y="4425974"/>
                  <a:ext cx="381000" cy="175532"/>
                </a:xfrm>
                <a:custGeom>
                  <a:avLst/>
                  <a:gdLst>
                    <a:gd name="connsiteX0" fmla="*/ 171450 w 381000"/>
                    <a:gd name="connsiteY0" fmla="*/ 133350 h 175532"/>
                    <a:gd name="connsiteX1" fmla="*/ 93119 w 381000"/>
                    <a:gd name="connsiteY1" fmla="*/ 172515 h 175532"/>
                    <a:gd name="connsiteX2" fmla="*/ 61804 w 381000"/>
                    <a:gd name="connsiteY2" fmla="*/ 168704 h 175532"/>
                    <a:gd name="connsiteX3" fmla="*/ 0 w 381000"/>
                    <a:gd name="connsiteY3" fmla="*/ 116022 h 175532"/>
                    <a:gd name="connsiteX4" fmla="*/ 33931 w 381000"/>
                    <a:gd name="connsiteY4" fmla="*/ 103020 h 175532"/>
                    <a:gd name="connsiteX5" fmla="*/ 52849 w 381000"/>
                    <a:gd name="connsiteY5" fmla="*/ 102481 h 175532"/>
                    <a:gd name="connsiteX6" fmla="*/ 84080 w 381000"/>
                    <a:gd name="connsiteY6" fmla="*/ 112455 h 175532"/>
                    <a:gd name="connsiteX7" fmla="*/ 105706 w 381000"/>
                    <a:gd name="connsiteY7" fmla="*/ 110716 h 175532"/>
                    <a:gd name="connsiteX8" fmla="*/ 317754 w 381000"/>
                    <a:gd name="connsiteY8" fmla="*/ 3094 h 175532"/>
                    <a:gd name="connsiteX9" fmla="*/ 330686 w 381000"/>
                    <a:gd name="connsiteY9" fmla="*/ 0 h 175532"/>
                    <a:gd name="connsiteX10" fmla="*/ 381000 w 381000"/>
                    <a:gd name="connsiteY10" fmla="*/ 0 h 175532"/>
                    <a:gd name="connsiteX11" fmla="*/ 366210 w 381000"/>
                    <a:gd name="connsiteY11" fmla="*/ 29581 h 175532"/>
                    <a:gd name="connsiteX12" fmla="*/ 353431 w 381000"/>
                    <a:gd name="connsiteY12" fmla="*/ 42360 h 175532"/>
                    <a:gd name="connsiteX13" fmla="*/ 266700 w 381000"/>
                    <a:gd name="connsiteY13" fmla="*/ 85725 h 17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0" h="175532">
                      <a:moveTo>
                        <a:pt x="171450" y="133350"/>
                      </a:moveTo>
                      <a:lnTo>
                        <a:pt x="93119" y="172515"/>
                      </a:lnTo>
                      <a:cubicBezTo>
                        <a:pt x="82862" y="177644"/>
                        <a:pt x="70532" y="176143"/>
                        <a:pt x="61804" y="168704"/>
                      </a:cubicBezTo>
                      <a:lnTo>
                        <a:pt x="0" y="116022"/>
                      </a:lnTo>
                      <a:lnTo>
                        <a:pt x="33931" y="103020"/>
                      </a:lnTo>
                      <a:cubicBezTo>
                        <a:pt x="39993" y="100696"/>
                        <a:pt x="46665" y="100507"/>
                        <a:pt x="52849" y="102481"/>
                      </a:cubicBezTo>
                      <a:lnTo>
                        <a:pt x="84080" y="112455"/>
                      </a:lnTo>
                      <a:cubicBezTo>
                        <a:pt x="91237" y="114741"/>
                        <a:pt x="99007" y="114116"/>
                        <a:pt x="105706" y="110716"/>
                      </a:cubicBezTo>
                      <a:lnTo>
                        <a:pt x="317754" y="3094"/>
                      </a:lnTo>
                      <a:cubicBezTo>
                        <a:pt x="321761" y="1060"/>
                        <a:pt x="326192" y="0"/>
                        <a:pt x="330686" y="0"/>
                      </a:cubicBezTo>
                      <a:lnTo>
                        <a:pt x="381000" y="0"/>
                      </a:lnTo>
                      <a:lnTo>
                        <a:pt x="366210" y="29581"/>
                      </a:lnTo>
                      <a:cubicBezTo>
                        <a:pt x="363444" y="35111"/>
                        <a:pt x="358961" y="39594"/>
                        <a:pt x="353431" y="42360"/>
                      </a:cubicBezTo>
                      <a:lnTo>
                        <a:pt x="266700" y="85725"/>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4" name="任意多边形: 形状 53">
                  <a:extLst>
                    <a:ext uri="{FF2B5EF4-FFF2-40B4-BE49-F238E27FC236}">
                      <a16:creationId xmlns:a16="http://schemas.microsoft.com/office/drawing/2014/main" id="{24B4B932-E055-6379-685B-F1357B534D43}"/>
                    </a:ext>
                  </a:extLst>
                </p:cNvPr>
                <p:cNvSpPr/>
                <p:nvPr/>
              </p:nvSpPr>
              <p:spPr>
                <a:xfrm>
                  <a:off x="-958847" y="4511699"/>
                  <a:ext cx="133350" cy="161925"/>
                </a:xfrm>
                <a:custGeom>
                  <a:avLst/>
                  <a:gdLst>
                    <a:gd name="connsiteX0" fmla="*/ 38104 w 133350"/>
                    <a:gd name="connsiteY0" fmla="*/ 47625 h 161925"/>
                    <a:gd name="connsiteX1" fmla="*/ 0 w 133350"/>
                    <a:gd name="connsiteY1" fmla="*/ 66675 h 161925"/>
                    <a:gd name="connsiteX2" fmla="*/ 47625 w 133350"/>
                    <a:gd name="connsiteY2" fmla="*/ 161925 h 161925"/>
                    <a:gd name="connsiteX3" fmla="*/ 133350 w 133350"/>
                    <a:gd name="connsiteY3" fmla="*/ 0 h 161925"/>
                  </a:gdLst>
                  <a:ahLst/>
                  <a:cxnLst>
                    <a:cxn ang="0">
                      <a:pos x="connsiteX0" y="connsiteY0"/>
                    </a:cxn>
                    <a:cxn ang="0">
                      <a:pos x="connsiteX1" y="connsiteY1"/>
                    </a:cxn>
                    <a:cxn ang="0">
                      <a:pos x="connsiteX2" y="connsiteY2"/>
                    </a:cxn>
                    <a:cxn ang="0">
                      <a:pos x="connsiteX3" y="connsiteY3"/>
                    </a:cxn>
                  </a:cxnLst>
                  <a:rect l="l" t="t" r="r" b="b"/>
                  <a:pathLst>
                    <a:path w="133350" h="161925">
                      <a:moveTo>
                        <a:pt x="38104" y="47625"/>
                      </a:moveTo>
                      <a:lnTo>
                        <a:pt x="0" y="66675"/>
                      </a:lnTo>
                      <a:lnTo>
                        <a:pt x="47625" y="161925"/>
                      </a:lnTo>
                      <a:lnTo>
                        <a:pt x="133350" y="0"/>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5" name="任意多边形: 形状 54">
                  <a:extLst>
                    <a:ext uri="{FF2B5EF4-FFF2-40B4-BE49-F238E27FC236}">
                      <a16:creationId xmlns:a16="http://schemas.microsoft.com/office/drawing/2014/main" id="{F353B9FC-CFD0-1529-D53D-FEB9BE089D26}"/>
                    </a:ext>
                  </a:extLst>
                </p:cNvPr>
                <p:cNvSpPr/>
                <p:nvPr/>
              </p:nvSpPr>
              <p:spPr>
                <a:xfrm>
                  <a:off x="-1016000" y="4435499"/>
                  <a:ext cx="152400" cy="85725"/>
                </a:xfrm>
                <a:custGeom>
                  <a:avLst/>
                  <a:gdLst>
                    <a:gd name="connsiteX0" fmla="*/ 47625 w 152400"/>
                    <a:gd name="connsiteY0" fmla="*/ 85725 h 85725"/>
                    <a:gd name="connsiteX1" fmla="*/ 0 w 152400"/>
                    <a:gd name="connsiteY1" fmla="*/ 0 h 85725"/>
                    <a:gd name="connsiteX2" fmla="*/ 152400 w 152400"/>
                    <a:gd name="connsiteY2" fmla="*/ 38100 h 85725"/>
                  </a:gdLst>
                  <a:ahLst/>
                  <a:cxnLst>
                    <a:cxn ang="0">
                      <a:pos x="connsiteX0" y="connsiteY0"/>
                    </a:cxn>
                    <a:cxn ang="0">
                      <a:pos x="connsiteX1" y="connsiteY1"/>
                    </a:cxn>
                    <a:cxn ang="0">
                      <a:pos x="connsiteX2" y="connsiteY2"/>
                    </a:cxn>
                  </a:cxnLst>
                  <a:rect l="l" t="t" r="r" b="b"/>
                  <a:pathLst>
                    <a:path w="152400" h="85725">
                      <a:moveTo>
                        <a:pt x="47625" y="85725"/>
                      </a:moveTo>
                      <a:lnTo>
                        <a:pt x="0" y="0"/>
                      </a:lnTo>
                      <a:lnTo>
                        <a:pt x="152400" y="38100"/>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52" name="椭圆 51">
                <a:extLst>
                  <a:ext uri="{FF2B5EF4-FFF2-40B4-BE49-F238E27FC236}">
                    <a16:creationId xmlns:a16="http://schemas.microsoft.com/office/drawing/2014/main" id="{C9B438B8-03C9-CF1F-FA49-7CFBEE5DE74F}"/>
                  </a:ext>
                </a:extLst>
              </p:cNvPr>
              <p:cNvSpPr/>
              <p:nvPr/>
            </p:nvSpPr>
            <p:spPr>
              <a:xfrm>
                <a:off x="645200" y="3489025"/>
                <a:ext cx="300940" cy="300940"/>
              </a:xfrm>
              <a:prstGeom prst="ellipse">
                <a:avLst/>
              </a:pr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 name="组合 5">
            <a:extLst>
              <a:ext uri="{FF2B5EF4-FFF2-40B4-BE49-F238E27FC236}">
                <a16:creationId xmlns:a16="http://schemas.microsoft.com/office/drawing/2014/main" id="{25FD235B-BACB-6C13-0D5F-E97F4F6EB701}"/>
              </a:ext>
            </a:extLst>
          </p:cNvPr>
          <p:cNvGrpSpPr/>
          <p:nvPr/>
        </p:nvGrpSpPr>
        <p:grpSpPr>
          <a:xfrm>
            <a:off x="644838" y="3891077"/>
            <a:ext cx="2682525" cy="572246"/>
            <a:chOff x="644838" y="3965099"/>
            <a:chExt cx="2682525" cy="572246"/>
          </a:xfrm>
        </p:grpSpPr>
        <p:sp>
          <p:nvSpPr>
            <p:cNvPr id="37" name="TextBox 7">
              <a:extLst>
                <a:ext uri="{FF2B5EF4-FFF2-40B4-BE49-F238E27FC236}">
                  <a16:creationId xmlns:a16="http://schemas.microsoft.com/office/drawing/2014/main" id="{DF8952E3-7312-8DBD-353F-601F532E102E}"/>
                </a:ext>
              </a:extLst>
            </p:cNvPr>
            <p:cNvSpPr txBox="1"/>
            <p:nvPr/>
          </p:nvSpPr>
          <p:spPr>
            <a:xfrm>
              <a:off x="1065108" y="3965099"/>
              <a:ext cx="2091919" cy="307777"/>
            </a:xfrm>
            <a:prstGeom prst="rect">
              <a:avLst/>
            </a:prstGeom>
            <a:noFill/>
          </p:spPr>
          <p:txBody>
            <a:bodyPr wrap="none" lIns="0" tIns="0" rIns="0" bIns="0">
              <a:spAutoFit/>
            </a:bodyPr>
            <a:lstStyle/>
            <a:p>
              <a:pPr defTabSz="914377"/>
              <a:r>
                <a:rPr lang="en-US" sz="2000" b="1" dirty="0">
                  <a:solidFill>
                    <a:srgbClr val="FFFFAB">
                      <a:lumMod val="100000"/>
                    </a:srgbClr>
                  </a:solidFill>
                  <a:effectLst/>
                  <a:latin typeface="Univers Condensed" panose="020B0506020202050204" pitchFamily="34" charset="0"/>
                </a:rPr>
                <a:t>Other organizations </a:t>
              </a:r>
            </a:p>
          </p:txBody>
        </p:sp>
        <p:sp>
          <p:nvSpPr>
            <p:cNvPr id="36" name="TextBox 7">
              <a:extLst>
                <a:ext uri="{FF2B5EF4-FFF2-40B4-BE49-F238E27FC236}">
                  <a16:creationId xmlns:a16="http://schemas.microsoft.com/office/drawing/2014/main" id="{63B50D3F-B78E-8A33-73DB-B632AF1A3BB9}"/>
                </a:ext>
              </a:extLst>
            </p:cNvPr>
            <p:cNvSpPr txBox="1"/>
            <p:nvPr/>
          </p:nvSpPr>
          <p:spPr>
            <a:xfrm>
              <a:off x="1065108" y="4260346"/>
              <a:ext cx="2262255" cy="276999"/>
            </a:xfrm>
            <a:prstGeom prst="rect">
              <a:avLst/>
            </a:prstGeom>
            <a:noFill/>
          </p:spPr>
          <p:txBody>
            <a:bodyPr wrap="square" lIns="0" tIns="0" rIns="0" bIns="0">
              <a:spAutoFit/>
            </a:bodyPr>
            <a:lstStyle/>
            <a:p>
              <a:pPr defTabSz="914377"/>
              <a:r>
                <a:rPr lang="en-US" dirty="0">
                  <a:solidFill>
                    <a:srgbClr val="FFFFFF">
                      <a:lumMod val="100000"/>
                    </a:srgbClr>
                  </a:solidFill>
                  <a:effectLst/>
                  <a:latin typeface="Univers Condensed Light" panose="020B0306020202040204" pitchFamily="34" charset="0"/>
                </a:rPr>
                <a:t>with international interests</a:t>
              </a:r>
            </a:p>
          </p:txBody>
        </p:sp>
        <p:grpSp>
          <p:nvGrpSpPr>
            <p:cNvPr id="460" name="组合 459">
              <a:extLst>
                <a:ext uri="{FF2B5EF4-FFF2-40B4-BE49-F238E27FC236}">
                  <a16:creationId xmlns:a16="http://schemas.microsoft.com/office/drawing/2014/main" id="{B83D7E2C-CD75-A56A-C167-1F4FBB38EAD5}"/>
                </a:ext>
              </a:extLst>
            </p:cNvPr>
            <p:cNvGrpSpPr/>
            <p:nvPr/>
          </p:nvGrpSpPr>
          <p:grpSpPr>
            <a:xfrm>
              <a:off x="644838" y="3996463"/>
              <a:ext cx="300940" cy="300940"/>
              <a:chOff x="-936276" y="6438900"/>
              <a:chExt cx="300940" cy="300940"/>
            </a:xfrm>
          </p:grpSpPr>
          <p:grpSp>
            <p:nvGrpSpPr>
              <p:cNvPr id="461" name="组合 460">
                <a:extLst>
                  <a:ext uri="{FF2B5EF4-FFF2-40B4-BE49-F238E27FC236}">
                    <a16:creationId xmlns:a16="http://schemas.microsoft.com/office/drawing/2014/main" id="{3E866C4F-65B2-E167-6C54-B41083B033F7}"/>
                  </a:ext>
                </a:extLst>
              </p:cNvPr>
              <p:cNvGrpSpPr/>
              <p:nvPr/>
            </p:nvGrpSpPr>
            <p:grpSpPr>
              <a:xfrm>
                <a:off x="-908837" y="6490945"/>
                <a:ext cx="246063" cy="196850"/>
                <a:chOff x="-863600" y="7073900"/>
                <a:chExt cx="381000" cy="304800"/>
              </a:xfrm>
            </p:grpSpPr>
            <p:sp>
              <p:nvSpPr>
                <p:cNvPr id="476" name="任意多边形: 形状 475">
                  <a:extLst>
                    <a:ext uri="{FF2B5EF4-FFF2-40B4-BE49-F238E27FC236}">
                      <a16:creationId xmlns:a16="http://schemas.microsoft.com/office/drawing/2014/main" id="{45E384FD-62C4-44DA-CD49-D5334F3C5B0C}"/>
                    </a:ext>
                  </a:extLst>
                </p:cNvPr>
                <p:cNvSpPr/>
                <p:nvPr/>
              </p:nvSpPr>
              <p:spPr>
                <a:xfrm>
                  <a:off x="-863600" y="7073900"/>
                  <a:ext cx="304800" cy="304800"/>
                </a:xfrm>
                <a:custGeom>
                  <a:avLst/>
                  <a:gdLst>
                    <a:gd name="connsiteX0" fmla="*/ 190500 w 304800"/>
                    <a:gd name="connsiteY0" fmla="*/ 304800 h 304800"/>
                    <a:gd name="connsiteX1" fmla="*/ 304800 w 304800"/>
                    <a:gd name="connsiteY1" fmla="*/ 190500 h 304800"/>
                    <a:gd name="connsiteX2" fmla="*/ 266700 w 304800"/>
                    <a:gd name="connsiteY2" fmla="*/ 228600 h 304800"/>
                    <a:gd name="connsiteX3" fmla="*/ 228600 w 304800"/>
                    <a:gd name="connsiteY3" fmla="*/ 266700 h 304800"/>
                    <a:gd name="connsiteX4" fmla="*/ 190500 w 304800"/>
                    <a:gd name="connsiteY4" fmla="*/ 304800 h 304800"/>
                    <a:gd name="connsiteX5" fmla="*/ 190500 w 304800"/>
                    <a:gd name="connsiteY5" fmla="*/ 304800 h 304800"/>
                    <a:gd name="connsiteX6" fmla="*/ 0 w 304800"/>
                    <a:gd name="connsiteY6" fmla="*/ 114300 h 304800"/>
                    <a:gd name="connsiteX7" fmla="*/ 114300 w 304800"/>
                    <a:gd name="connsiteY7" fmla="*/ 0 h 304800"/>
                    <a:gd name="connsiteX8" fmla="*/ 190500 w 304800"/>
                    <a:gd name="connsiteY8" fmla="*/ 762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 h="304800">
                      <a:moveTo>
                        <a:pt x="190500" y="304800"/>
                      </a:moveTo>
                      <a:lnTo>
                        <a:pt x="304800" y="190500"/>
                      </a:lnTo>
                      <a:lnTo>
                        <a:pt x="266700" y="228600"/>
                      </a:lnTo>
                      <a:lnTo>
                        <a:pt x="228600" y="266700"/>
                      </a:lnTo>
                      <a:lnTo>
                        <a:pt x="190500" y="304800"/>
                      </a:lnTo>
                      <a:close/>
                      <a:moveTo>
                        <a:pt x="190500" y="304800"/>
                      </a:moveTo>
                      <a:lnTo>
                        <a:pt x="0" y="114300"/>
                      </a:lnTo>
                      <a:lnTo>
                        <a:pt x="114300" y="0"/>
                      </a:lnTo>
                      <a:lnTo>
                        <a:pt x="190500" y="76200"/>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77" name="任意多边形: 形状 476">
                  <a:extLst>
                    <a:ext uri="{FF2B5EF4-FFF2-40B4-BE49-F238E27FC236}">
                      <a16:creationId xmlns:a16="http://schemas.microsoft.com/office/drawing/2014/main" id="{A98732CF-3E03-0766-E6CC-63AAF7FCB319}"/>
                    </a:ext>
                  </a:extLst>
                </p:cNvPr>
                <p:cNvSpPr/>
                <p:nvPr/>
              </p:nvSpPr>
              <p:spPr>
                <a:xfrm>
                  <a:off x="-739775" y="7073900"/>
                  <a:ext cx="257175" cy="190500"/>
                </a:xfrm>
                <a:custGeom>
                  <a:avLst/>
                  <a:gdLst>
                    <a:gd name="connsiteX0" fmla="*/ 0 w 257175"/>
                    <a:gd name="connsiteY0" fmla="*/ 142875 h 190500"/>
                    <a:gd name="connsiteX1" fmla="*/ 142875 w 257175"/>
                    <a:gd name="connsiteY1" fmla="*/ 0 h 190500"/>
                    <a:gd name="connsiteX2" fmla="*/ 257175 w 257175"/>
                    <a:gd name="connsiteY2" fmla="*/ 114300 h 190500"/>
                    <a:gd name="connsiteX3" fmla="*/ 180975 w 257175"/>
                    <a:gd name="connsiteY3" fmla="*/ 190500 h 190500"/>
                    <a:gd name="connsiteX4" fmla="*/ 104775 w 257175"/>
                    <a:gd name="connsiteY4" fmla="*/ 114300 h 190500"/>
                    <a:gd name="connsiteX5" fmla="*/ 47625 w 257175"/>
                    <a:gd name="connsiteY5" fmla="*/ 171450 h 190500"/>
                    <a:gd name="connsiteX6" fmla="*/ 0 w 257175"/>
                    <a:gd name="connsiteY6" fmla="*/ 142875 h 190500"/>
                    <a:gd name="connsiteX7" fmla="*/ 0 w 257175"/>
                    <a:gd name="connsiteY7" fmla="*/ 142875 h 190500"/>
                    <a:gd name="connsiteX8" fmla="*/ 66675 w 257175"/>
                    <a:gd name="connsiteY8" fmla="*/ 762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190500">
                      <a:moveTo>
                        <a:pt x="0" y="142875"/>
                      </a:moveTo>
                      <a:lnTo>
                        <a:pt x="142875" y="0"/>
                      </a:lnTo>
                      <a:lnTo>
                        <a:pt x="257175" y="114300"/>
                      </a:lnTo>
                      <a:lnTo>
                        <a:pt x="180975" y="190500"/>
                      </a:lnTo>
                      <a:lnTo>
                        <a:pt x="104775" y="114300"/>
                      </a:lnTo>
                      <a:lnTo>
                        <a:pt x="47625" y="171450"/>
                      </a:lnTo>
                      <a:lnTo>
                        <a:pt x="0" y="142875"/>
                      </a:lnTo>
                      <a:close/>
                      <a:moveTo>
                        <a:pt x="0" y="142875"/>
                      </a:moveTo>
                      <a:lnTo>
                        <a:pt x="66675" y="76200"/>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78" name="任意多边形: 形状 477">
                  <a:extLst>
                    <a:ext uri="{FF2B5EF4-FFF2-40B4-BE49-F238E27FC236}">
                      <a16:creationId xmlns:a16="http://schemas.microsoft.com/office/drawing/2014/main" id="{6D5234B1-5766-7FA5-1A6E-6DF2DC1B32E7}"/>
                    </a:ext>
                  </a:extLst>
                </p:cNvPr>
                <p:cNvSpPr/>
                <p:nvPr/>
              </p:nvSpPr>
              <p:spPr>
                <a:xfrm>
                  <a:off x="-663575" y="7312025"/>
                  <a:ext cx="28575" cy="28575"/>
                </a:xfrm>
                <a:custGeom>
                  <a:avLst/>
                  <a:gdLst>
                    <a:gd name="connsiteX0" fmla="*/ 28575 w 28575"/>
                    <a:gd name="connsiteY0" fmla="*/ 28575 h 28575"/>
                    <a:gd name="connsiteX1" fmla="*/ 0 w 28575"/>
                    <a:gd name="connsiteY1" fmla="*/ 0 h 28575"/>
                  </a:gdLst>
                  <a:ahLst/>
                  <a:cxnLst>
                    <a:cxn ang="0">
                      <a:pos x="connsiteX0" y="connsiteY0"/>
                    </a:cxn>
                    <a:cxn ang="0">
                      <a:pos x="connsiteX1" y="connsiteY1"/>
                    </a:cxn>
                  </a:cxnLst>
                  <a:rect l="l" t="t" r="r" b="b"/>
                  <a:pathLst>
                    <a:path w="28575" h="28575">
                      <a:moveTo>
                        <a:pt x="28575" y="28575"/>
                      </a:moveTo>
                      <a:lnTo>
                        <a:pt x="0" y="0"/>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79" name="任意多边形: 形状 478">
                  <a:extLst>
                    <a:ext uri="{FF2B5EF4-FFF2-40B4-BE49-F238E27FC236}">
                      <a16:creationId xmlns:a16="http://schemas.microsoft.com/office/drawing/2014/main" id="{492BB9B3-0B0C-2885-7C4B-3ADF0F223AC6}"/>
                    </a:ext>
                  </a:extLst>
                </p:cNvPr>
                <p:cNvSpPr/>
                <p:nvPr/>
              </p:nvSpPr>
              <p:spPr>
                <a:xfrm>
                  <a:off x="-625475" y="7273925"/>
                  <a:ext cx="28575" cy="28575"/>
                </a:xfrm>
                <a:custGeom>
                  <a:avLst/>
                  <a:gdLst>
                    <a:gd name="connsiteX0" fmla="*/ 28575 w 28575"/>
                    <a:gd name="connsiteY0" fmla="*/ 28575 h 28575"/>
                    <a:gd name="connsiteX1" fmla="*/ 0 w 28575"/>
                    <a:gd name="connsiteY1" fmla="*/ 0 h 28575"/>
                  </a:gdLst>
                  <a:ahLst/>
                  <a:cxnLst>
                    <a:cxn ang="0">
                      <a:pos x="connsiteX0" y="connsiteY0"/>
                    </a:cxn>
                    <a:cxn ang="0">
                      <a:pos x="connsiteX1" y="connsiteY1"/>
                    </a:cxn>
                  </a:cxnLst>
                  <a:rect l="l" t="t" r="r" b="b"/>
                  <a:pathLst>
                    <a:path w="28575" h="28575">
                      <a:moveTo>
                        <a:pt x="28575" y="28575"/>
                      </a:moveTo>
                      <a:lnTo>
                        <a:pt x="0" y="0"/>
                      </a:lnTo>
                    </a:path>
                  </a:pathLst>
                </a:cu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75" name="椭圆 474">
                <a:extLst>
                  <a:ext uri="{FF2B5EF4-FFF2-40B4-BE49-F238E27FC236}">
                    <a16:creationId xmlns:a16="http://schemas.microsoft.com/office/drawing/2014/main" id="{07A6A6B7-E42A-0329-330B-A50A3733F040}"/>
                  </a:ext>
                </a:extLst>
              </p:cNvPr>
              <p:cNvSpPr/>
              <p:nvPr/>
            </p:nvSpPr>
            <p:spPr>
              <a:xfrm>
                <a:off x="-936276" y="6438900"/>
                <a:ext cx="300940" cy="300940"/>
              </a:xfrm>
              <a:prstGeom prst="ellipse">
                <a:avLst/>
              </a:prstGeom>
              <a:noFill/>
              <a:ln w="9525" cap="rnd">
                <a:solidFill>
                  <a:schemeClr val="accent4"/>
                </a:solidFill>
                <a:roun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872" name="组合 871">
            <a:extLst>
              <a:ext uri="{FF2B5EF4-FFF2-40B4-BE49-F238E27FC236}">
                <a16:creationId xmlns:a16="http://schemas.microsoft.com/office/drawing/2014/main" id="{6EF77461-4E89-F873-7A7F-4C440096AA56}"/>
              </a:ext>
            </a:extLst>
          </p:cNvPr>
          <p:cNvGrpSpPr/>
          <p:nvPr/>
        </p:nvGrpSpPr>
        <p:grpSpPr>
          <a:xfrm>
            <a:off x="3857221" y="1196253"/>
            <a:ext cx="8109872" cy="3997361"/>
            <a:chOff x="3857221" y="1473569"/>
            <a:chExt cx="8109872" cy="3997361"/>
          </a:xfrm>
        </p:grpSpPr>
        <p:sp>
          <p:nvSpPr>
            <p:cNvPr id="5" name="任意多边形: 形状 4">
              <a:extLst>
                <a:ext uri="{FF2B5EF4-FFF2-40B4-BE49-F238E27FC236}">
                  <a16:creationId xmlns:a16="http://schemas.microsoft.com/office/drawing/2014/main" id="{FFE1615F-E1F7-1D39-736F-F034790B24CF}"/>
                </a:ext>
              </a:extLst>
            </p:cNvPr>
            <p:cNvSpPr/>
            <p:nvPr/>
          </p:nvSpPr>
          <p:spPr>
            <a:xfrm>
              <a:off x="7280651" y="1788267"/>
              <a:ext cx="4662826" cy="3089451"/>
            </a:xfrm>
            <a:custGeom>
              <a:avLst/>
              <a:gdLst>
                <a:gd name="connsiteX0" fmla="*/ 4931702 w 4995886"/>
                <a:gd name="connsiteY0" fmla="*/ 548535 h 3310126"/>
                <a:gd name="connsiteX1" fmla="*/ 4963504 w 4995886"/>
                <a:gd name="connsiteY1" fmla="*/ 559329 h 3310126"/>
                <a:gd name="connsiteX2" fmla="*/ 4957469 w 4995886"/>
                <a:gd name="connsiteY2" fmla="*/ 546445 h 3310126"/>
                <a:gd name="connsiteX3" fmla="*/ 4976272 w 4995886"/>
                <a:gd name="connsiteY3" fmla="*/ 551901 h 3310126"/>
                <a:gd name="connsiteX4" fmla="*/ 4978942 w 4995886"/>
                <a:gd name="connsiteY4" fmla="*/ 540758 h 3310126"/>
                <a:gd name="connsiteX5" fmla="*/ 4995887 w 4995886"/>
                <a:gd name="connsiteY5" fmla="*/ 535767 h 3310126"/>
                <a:gd name="connsiteX6" fmla="*/ 4972673 w 4995886"/>
                <a:gd name="connsiteY6" fmla="*/ 521259 h 3310126"/>
                <a:gd name="connsiteX7" fmla="*/ 4956076 w 4995886"/>
                <a:gd name="connsiteY7" fmla="*/ 506982 h 3310126"/>
                <a:gd name="connsiteX8" fmla="*/ 4936229 w 4995886"/>
                <a:gd name="connsiteY8" fmla="*/ 498161 h 3310126"/>
                <a:gd name="connsiteX9" fmla="*/ 4922881 w 4995886"/>
                <a:gd name="connsiteY9" fmla="*/ 499090 h 3310126"/>
                <a:gd name="connsiteX10" fmla="*/ 4911854 w 4995886"/>
                <a:gd name="connsiteY10" fmla="*/ 493403 h 3310126"/>
                <a:gd name="connsiteX11" fmla="*/ 4898275 w 4995886"/>
                <a:gd name="connsiteY11" fmla="*/ 489688 h 3310126"/>
                <a:gd name="connsiteX12" fmla="*/ 4880517 w 4995886"/>
                <a:gd name="connsiteY12" fmla="*/ 493054 h 3310126"/>
                <a:gd name="connsiteX13" fmla="*/ 4892355 w 4995886"/>
                <a:gd name="connsiteY13" fmla="*/ 508491 h 3310126"/>
                <a:gd name="connsiteX14" fmla="*/ 4888061 w 4995886"/>
                <a:gd name="connsiteY14" fmla="*/ 519402 h 3310126"/>
                <a:gd name="connsiteX15" fmla="*/ 4870070 w 4995886"/>
                <a:gd name="connsiteY15" fmla="*/ 506054 h 3310126"/>
                <a:gd name="connsiteX16" fmla="*/ 4871579 w 4995886"/>
                <a:gd name="connsiteY16" fmla="*/ 488063 h 3310126"/>
                <a:gd name="connsiteX17" fmla="*/ 4862294 w 4995886"/>
                <a:gd name="connsiteY17" fmla="*/ 475180 h 3310126"/>
                <a:gd name="connsiteX18" fmla="*/ 4831768 w 4995886"/>
                <a:gd name="connsiteY18" fmla="*/ 454984 h 3310126"/>
                <a:gd name="connsiteX19" fmla="*/ 4785921 w 4995886"/>
                <a:gd name="connsiteY19" fmla="*/ 435137 h 3310126"/>
                <a:gd name="connsiteX20" fmla="*/ 4780002 w 4995886"/>
                <a:gd name="connsiteY20" fmla="*/ 429914 h 3310126"/>
                <a:gd name="connsiteX21" fmla="*/ 4747619 w 4995886"/>
                <a:gd name="connsiteY21" fmla="*/ 416566 h 3310126"/>
                <a:gd name="connsiteX22" fmla="*/ 4733807 w 4995886"/>
                <a:gd name="connsiteY22" fmla="*/ 406468 h 3310126"/>
                <a:gd name="connsiteX23" fmla="*/ 4700844 w 4995886"/>
                <a:gd name="connsiteY23" fmla="*/ 391263 h 3310126"/>
                <a:gd name="connsiteX24" fmla="*/ 4668925 w 4995886"/>
                <a:gd name="connsiteY24" fmla="*/ 383835 h 3310126"/>
                <a:gd name="connsiteX25" fmla="*/ 4652444 w 4995886"/>
                <a:gd name="connsiteY25" fmla="*/ 375362 h 3310126"/>
                <a:gd name="connsiteX26" fmla="*/ 4619017 w 4995886"/>
                <a:gd name="connsiteY26" fmla="*/ 375362 h 3310126"/>
                <a:gd name="connsiteX27" fmla="*/ 4588955 w 4995886"/>
                <a:gd name="connsiteY27" fmla="*/ 368166 h 3310126"/>
                <a:gd name="connsiteX28" fmla="*/ 4573635 w 4995886"/>
                <a:gd name="connsiteY28" fmla="*/ 376755 h 3310126"/>
                <a:gd name="connsiteX29" fmla="*/ 4518038 w 4995886"/>
                <a:gd name="connsiteY29" fmla="*/ 363987 h 3310126"/>
                <a:gd name="connsiteX30" fmla="*/ 4510261 w 4995886"/>
                <a:gd name="connsiteY30" fmla="*/ 379308 h 3310126"/>
                <a:gd name="connsiteX31" fmla="*/ 4527672 w 4995886"/>
                <a:gd name="connsiteY31" fmla="*/ 406816 h 3310126"/>
                <a:gd name="connsiteX32" fmla="*/ 4520127 w 4995886"/>
                <a:gd name="connsiteY32" fmla="*/ 419932 h 3310126"/>
                <a:gd name="connsiteX33" fmla="*/ 4495405 w 4995886"/>
                <a:gd name="connsiteY33" fmla="*/ 419932 h 3310126"/>
                <a:gd name="connsiteX34" fmla="*/ 4477647 w 4995886"/>
                <a:gd name="connsiteY34" fmla="*/ 405423 h 3310126"/>
                <a:gd name="connsiteX35" fmla="*/ 4459308 w 4995886"/>
                <a:gd name="connsiteY35" fmla="*/ 394281 h 3310126"/>
                <a:gd name="connsiteX36" fmla="*/ 4459308 w 4995886"/>
                <a:gd name="connsiteY36" fmla="*/ 380353 h 3310126"/>
                <a:gd name="connsiteX37" fmla="*/ 4482057 w 4995886"/>
                <a:gd name="connsiteY37" fmla="*/ 389638 h 3310126"/>
                <a:gd name="connsiteX38" fmla="*/ 4486119 w 4995886"/>
                <a:gd name="connsiteY38" fmla="*/ 375942 h 3310126"/>
                <a:gd name="connsiteX39" fmla="*/ 4458264 w 4995886"/>
                <a:gd name="connsiteY39" fmla="*/ 368630 h 3310126"/>
                <a:gd name="connsiteX40" fmla="*/ 4429711 w 4995886"/>
                <a:gd name="connsiteY40" fmla="*/ 391147 h 3310126"/>
                <a:gd name="connsiteX41" fmla="*/ 4369472 w 4995886"/>
                <a:gd name="connsiteY41" fmla="*/ 384415 h 3310126"/>
                <a:gd name="connsiteX42" fmla="*/ 4296697 w 4995886"/>
                <a:gd name="connsiteY42" fmla="*/ 388710 h 3310126"/>
                <a:gd name="connsiteX43" fmla="*/ 4291706 w 4995886"/>
                <a:gd name="connsiteY43" fmla="*/ 411227 h 3310126"/>
                <a:gd name="connsiteX44" fmla="*/ 4280796 w 4995886"/>
                <a:gd name="connsiteY44" fmla="*/ 383487 h 3310126"/>
                <a:gd name="connsiteX45" fmla="*/ 4253985 w 4995886"/>
                <a:gd name="connsiteY45" fmla="*/ 376291 h 3310126"/>
                <a:gd name="connsiteX46" fmla="*/ 4254333 w 4995886"/>
                <a:gd name="connsiteY46" fmla="*/ 367353 h 3310126"/>
                <a:gd name="connsiteX47" fmla="*/ 4258163 w 4995886"/>
                <a:gd name="connsiteY47" fmla="*/ 360970 h 3310126"/>
                <a:gd name="connsiteX48" fmla="*/ 4249690 w 4995886"/>
                <a:gd name="connsiteY48" fmla="*/ 344372 h 3310126"/>
                <a:gd name="connsiteX49" fmla="*/ 4208950 w 4995886"/>
                <a:gd name="connsiteY49" fmla="*/ 323944 h 3310126"/>
                <a:gd name="connsiteX50" fmla="*/ 4146622 w 4995886"/>
                <a:gd name="connsiteY50" fmla="*/ 323712 h 3310126"/>
                <a:gd name="connsiteX51" fmla="*/ 4112034 w 4995886"/>
                <a:gd name="connsiteY51" fmla="*/ 329631 h 3310126"/>
                <a:gd name="connsiteX52" fmla="*/ 4064911 w 4995886"/>
                <a:gd name="connsiteY52" fmla="*/ 329399 h 3310126"/>
                <a:gd name="connsiteX53" fmla="*/ 4064911 w 4995886"/>
                <a:gd name="connsiteY53" fmla="*/ 318605 h 3310126"/>
                <a:gd name="connsiteX54" fmla="*/ 4048545 w 4995886"/>
                <a:gd name="connsiteY54" fmla="*/ 309552 h 3310126"/>
                <a:gd name="connsiteX55" fmla="*/ 4034501 w 4995886"/>
                <a:gd name="connsiteY55" fmla="*/ 309784 h 3310126"/>
                <a:gd name="connsiteX56" fmla="*/ 4025216 w 4995886"/>
                <a:gd name="connsiteY56" fmla="*/ 313382 h 3310126"/>
                <a:gd name="connsiteX57" fmla="*/ 4025216 w 4995886"/>
                <a:gd name="connsiteY57" fmla="*/ 305838 h 3310126"/>
                <a:gd name="connsiteX58" fmla="*/ 4011984 w 4995886"/>
                <a:gd name="connsiteY58" fmla="*/ 298293 h 3310126"/>
                <a:gd name="connsiteX59" fmla="*/ 3994922 w 4995886"/>
                <a:gd name="connsiteY59" fmla="*/ 295856 h 3310126"/>
                <a:gd name="connsiteX60" fmla="*/ 3992369 w 4995886"/>
                <a:gd name="connsiteY60" fmla="*/ 287963 h 3310126"/>
                <a:gd name="connsiteX61" fmla="*/ 4011984 w 4995886"/>
                <a:gd name="connsiteY61" fmla="*/ 286454 h 3310126"/>
                <a:gd name="connsiteX62" fmla="*/ 4011984 w 4995886"/>
                <a:gd name="connsiteY62" fmla="*/ 278678 h 3310126"/>
                <a:gd name="connsiteX63" fmla="*/ 3997360 w 4995886"/>
                <a:gd name="connsiteY63" fmla="*/ 271482 h 3310126"/>
                <a:gd name="connsiteX64" fmla="*/ 3956504 w 4995886"/>
                <a:gd name="connsiteY64" fmla="*/ 265678 h 3310126"/>
                <a:gd name="connsiteX65" fmla="*/ 3934219 w 4995886"/>
                <a:gd name="connsiteY65" fmla="*/ 265678 h 3310126"/>
                <a:gd name="connsiteX66" fmla="*/ 3919943 w 4995886"/>
                <a:gd name="connsiteY66" fmla="*/ 289240 h 3310126"/>
                <a:gd name="connsiteX67" fmla="*/ 3911238 w 4995886"/>
                <a:gd name="connsiteY67" fmla="*/ 294811 h 3310126"/>
                <a:gd name="connsiteX68" fmla="*/ 3897077 w 4995886"/>
                <a:gd name="connsiteY68" fmla="*/ 293302 h 3310126"/>
                <a:gd name="connsiteX69" fmla="*/ 3894292 w 4995886"/>
                <a:gd name="connsiteY69" fmla="*/ 287035 h 3310126"/>
                <a:gd name="connsiteX70" fmla="*/ 3913211 w 4995886"/>
                <a:gd name="connsiteY70" fmla="*/ 275312 h 3310126"/>
                <a:gd name="connsiteX71" fmla="*/ 3897310 w 4995886"/>
                <a:gd name="connsiteY71" fmla="*/ 270437 h 3310126"/>
                <a:gd name="connsiteX72" fmla="*/ 3886051 w 4995886"/>
                <a:gd name="connsiteY72" fmla="*/ 267071 h 3310126"/>
                <a:gd name="connsiteX73" fmla="*/ 3892783 w 4995886"/>
                <a:gd name="connsiteY73" fmla="*/ 259875 h 3310126"/>
                <a:gd name="connsiteX74" fmla="*/ 3919594 w 4995886"/>
                <a:gd name="connsiteY74" fmla="*/ 262893 h 3310126"/>
                <a:gd name="connsiteX75" fmla="*/ 3923889 w 4995886"/>
                <a:gd name="connsiteY75" fmla="*/ 260687 h 3310126"/>
                <a:gd name="connsiteX76" fmla="*/ 3892783 w 4995886"/>
                <a:gd name="connsiteY76" fmla="*/ 252098 h 3310126"/>
                <a:gd name="connsiteX77" fmla="*/ 3858543 w 4995886"/>
                <a:gd name="connsiteY77" fmla="*/ 245947 h 3310126"/>
                <a:gd name="connsiteX78" fmla="*/ 3820821 w 4995886"/>
                <a:gd name="connsiteY78" fmla="*/ 244090 h 3310126"/>
                <a:gd name="connsiteX79" fmla="*/ 3797260 w 4995886"/>
                <a:gd name="connsiteY79" fmla="*/ 237126 h 3310126"/>
                <a:gd name="connsiteX80" fmla="*/ 3791920 w 4995886"/>
                <a:gd name="connsiteY80" fmla="*/ 237706 h 3310126"/>
                <a:gd name="connsiteX81" fmla="*/ 3791920 w 4995886"/>
                <a:gd name="connsiteY81" fmla="*/ 248268 h 3310126"/>
                <a:gd name="connsiteX82" fmla="*/ 3783099 w 4995886"/>
                <a:gd name="connsiteY82" fmla="*/ 255696 h 3310126"/>
                <a:gd name="connsiteX83" fmla="*/ 3761743 w 4995886"/>
                <a:gd name="connsiteY83" fmla="*/ 256045 h 3310126"/>
                <a:gd name="connsiteX84" fmla="*/ 3748163 w 4995886"/>
                <a:gd name="connsiteY84" fmla="*/ 263125 h 3310126"/>
                <a:gd name="connsiteX85" fmla="*/ 3752922 w 4995886"/>
                <a:gd name="connsiteY85" fmla="*/ 273803 h 3310126"/>
                <a:gd name="connsiteX86" fmla="*/ 3767663 w 4995886"/>
                <a:gd name="connsiteY86" fmla="*/ 271017 h 3310126"/>
                <a:gd name="connsiteX87" fmla="*/ 3761278 w 4995886"/>
                <a:gd name="connsiteY87" fmla="*/ 283901 h 3310126"/>
                <a:gd name="connsiteX88" fmla="*/ 3767082 w 4995886"/>
                <a:gd name="connsiteY88" fmla="*/ 289356 h 3310126"/>
                <a:gd name="connsiteX89" fmla="*/ 3768707 w 4995886"/>
                <a:gd name="connsiteY89" fmla="*/ 300382 h 3310126"/>
                <a:gd name="connsiteX90" fmla="*/ 3754547 w 4995886"/>
                <a:gd name="connsiteY90" fmla="*/ 303748 h 3310126"/>
                <a:gd name="connsiteX91" fmla="*/ 3743637 w 4995886"/>
                <a:gd name="connsiteY91" fmla="*/ 297481 h 3310126"/>
                <a:gd name="connsiteX92" fmla="*/ 3714387 w 4995886"/>
                <a:gd name="connsiteY92" fmla="*/ 302356 h 3310126"/>
                <a:gd name="connsiteX93" fmla="*/ 3727735 w 4995886"/>
                <a:gd name="connsiteY93" fmla="*/ 311641 h 3310126"/>
                <a:gd name="connsiteX94" fmla="*/ 3711950 w 4995886"/>
                <a:gd name="connsiteY94" fmla="*/ 312686 h 3310126"/>
                <a:gd name="connsiteX95" fmla="*/ 3700343 w 4995886"/>
                <a:gd name="connsiteY95" fmla="*/ 302588 h 3310126"/>
                <a:gd name="connsiteX96" fmla="*/ 3663202 w 4995886"/>
                <a:gd name="connsiteY96" fmla="*/ 296204 h 3310126"/>
                <a:gd name="connsiteX97" fmla="*/ 3650086 w 4995886"/>
                <a:gd name="connsiteY97" fmla="*/ 300731 h 3310126"/>
                <a:gd name="connsiteX98" fmla="*/ 3626177 w 4995886"/>
                <a:gd name="connsiteY98" fmla="*/ 304909 h 3310126"/>
                <a:gd name="connsiteX99" fmla="*/ 3604704 w 4995886"/>
                <a:gd name="connsiteY99" fmla="*/ 296552 h 3310126"/>
                <a:gd name="connsiteX100" fmla="*/ 3591937 w 4995886"/>
                <a:gd name="connsiteY100" fmla="*/ 285294 h 3310126"/>
                <a:gd name="connsiteX101" fmla="*/ 3572205 w 4995886"/>
                <a:gd name="connsiteY101" fmla="*/ 315471 h 3310126"/>
                <a:gd name="connsiteX102" fmla="*/ 3556884 w 4995886"/>
                <a:gd name="connsiteY102" fmla="*/ 334042 h 3310126"/>
                <a:gd name="connsiteX103" fmla="*/ 3526707 w 4995886"/>
                <a:gd name="connsiteY103" fmla="*/ 321042 h 3310126"/>
                <a:gd name="connsiteX104" fmla="*/ 3505815 w 4995886"/>
                <a:gd name="connsiteY104" fmla="*/ 297017 h 3310126"/>
                <a:gd name="connsiteX105" fmla="*/ 3493859 w 4995886"/>
                <a:gd name="connsiteY105" fmla="*/ 281115 h 3310126"/>
                <a:gd name="connsiteX106" fmla="*/ 3483645 w 4995886"/>
                <a:gd name="connsiteY106" fmla="*/ 272526 h 3310126"/>
                <a:gd name="connsiteX107" fmla="*/ 3489333 w 4995886"/>
                <a:gd name="connsiteY107" fmla="*/ 268464 h 3310126"/>
                <a:gd name="connsiteX108" fmla="*/ 3498618 w 4995886"/>
                <a:gd name="connsiteY108" fmla="*/ 277053 h 3310126"/>
                <a:gd name="connsiteX109" fmla="*/ 3510689 w 4995886"/>
                <a:gd name="connsiteY109" fmla="*/ 274616 h 3310126"/>
                <a:gd name="connsiteX110" fmla="*/ 3514055 w 4995886"/>
                <a:gd name="connsiteY110" fmla="*/ 266723 h 3310126"/>
                <a:gd name="connsiteX111" fmla="*/ 3498618 w 4995886"/>
                <a:gd name="connsiteY111" fmla="*/ 255464 h 3310126"/>
                <a:gd name="connsiteX112" fmla="*/ 3505002 w 4995886"/>
                <a:gd name="connsiteY112" fmla="*/ 248500 h 3310126"/>
                <a:gd name="connsiteX113" fmla="*/ 3500011 w 4995886"/>
                <a:gd name="connsiteY113" fmla="*/ 231787 h 3310126"/>
                <a:gd name="connsiteX114" fmla="*/ 3488288 w 4995886"/>
                <a:gd name="connsiteY114" fmla="*/ 220876 h 3310126"/>
                <a:gd name="connsiteX115" fmla="*/ 3478887 w 4995886"/>
                <a:gd name="connsiteY115" fmla="*/ 211707 h 3310126"/>
                <a:gd name="connsiteX116" fmla="*/ 3460548 w 4995886"/>
                <a:gd name="connsiteY116" fmla="*/ 208225 h 3310126"/>
                <a:gd name="connsiteX117" fmla="*/ 3446736 w 4995886"/>
                <a:gd name="connsiteY117" fmla="*/ 212055 h 3310126"/>
                <a:gd name="connsiteX118" fmla="*/ 3437799 w 4995886"/>
                <a:gd name="connsiteY118" fmla="*/ 219600 h 3310126"/>
                <a:gd name="connsiteX119" fmla="*/ 3437799 w 4995886"/>
                <a:gd name="connsiteY119" fmla="*/ 211359 h 3310126"/>
                <a:gd name="connsiteX120" fmla="*/ 3410291 w 4995886"/>
                <a:gd name="connsiteY120" fmla="*/ 203930 h 3310126"/>
                <a:gd name="connsiteX121" fmla="*/ 3388935 w 4995886"/>
                <a:gd name="connsiteY121" fmla="*/ 187913 h 3310126"/>
                <a:gd name="connsiteX122" fmla="*/ 3377560 w 4995886"/>
                <a:gd name="connsiteY122" fmla="*/ 199636 h 3310126"/>
                <a:gd name="connsiteX123" fmla="*/ 3373149 w 4995886"/>
                <a:gd name="connsiteY123" fmla="*/ 198823 h 3310126"/>
                <a:gd name="connsiteX124" fmla="*/ 3364444 w 4995886"/>
                <a:gd name="connsiteY124" fmla="*/ 206020 h 3310126"/>
                <a:gd name="connsiteX125" fmla="*/ 3367230 w 4995886"/>
                <a:gd name="connsiteY125" fmla="*/ 221341 h 3310126"/>
                <a:gd name="connsiteX126" fmla="*/ 3362471 w 4995886"/>
                <a:gd name="connsiteY126" fmla="*/ 234804 h 3310126"/>
                <a:gd name="connsiteX127" fmla="*/ 3350864 w 4995886"/>
                <a:gd name="connsiteY127" fmla="*/ 231438 h 3310126"/>
                <a:gd name="connsiteX128" fmla="*/ 3339606 w 4995886"/>
                <a:gd name="connsiteY128" fmla="*/ 233876 h 3310126"/>
                <a:gd name="connsiteX129" fmla="*/ 3326026 w 4995886"/>
                <a:gd name="connsiteY129" fmla="*/ 235153 h 3310126"/>
                <a:gd name="connsiteX130" fmla="*/ 3295152 w 4995886"/>
                <a:gd name="connsiteY130" fmla="*/ 231554 h 3310126"/>
                <a:gd name="connsiteX131" fmla="*/ 3278902 w 4995886"/>
                <a:gd name="connsiteY131" fmla="*/ 226448 h 3310126"/>
                <a:gd name="connsiteX132" fmla="*/ 3259172 w 4995886"/>
                <a:gd name="connsiteY132" fmla="*/ 228653 h 3310126"/>
                <a:gd name="connsiteX133" fmla="*/ 3245011 w 4995886"/>
                <a:gd name="connsiteY133" fmla="*/ 221805 h 3310126"/>
                <a:gd name="connsiteX134" fmla="*/ 3254993 w 4995886"/>
                <a:gd name="connsiteY134" fmla="*/ 210430 h 3310126"/>
                <a:gd name="connsiteX135" fmla="*/ 3188719 w 4995886"/>
                <a:gd name="connsiteY135" fmla="*/ 199404 h 3310126"/>
                <a:gd name="connsiteX136" fmla="*/ 3128131 w 4995886"/>
                <a:gd name="connsiteY136" fmla="*/ 207296 h 3310126"/>
                <a:gd name="connsiteX137" fmla="*/ 3124882 w 4995886"/>
                <a:gd name="connsiteY137" fmla="*/ 220180 h 3310126"/>
                <a:gd name="connsiteX138" fmla="*/ 3118730 w 4995886"/>
                <a:gd name="connsiteY138" fmla="*/ 220876 h 3310126"/>
                <a:gd name="connsiteX139" fmla="*/ 3118730 w 4995886"/>
                <a:gd name="connsiteY139" fmla="*/ 192324 h 3310126"/>
                <a:gd name="connsiteX140" fmla="*/ 3110721 w 4995886"/>
                <a:gd name="connsiteY140" fmla="*/ 190118 h 3310126"/>
                <a:gd name="connsiteX141" fmla="*/ 3107936 w 4995886"/>
                <a:gd name="connsiteY141" fmla="*/ 196502 h 3310126"/>
                <a:gd name="connsiteX142" fmla="*/ 3094007 w 4995886"/>
                <a:gd name="connsiteY142" fmla="*/ 199868 h 3310126"/>
                <a:gd name="connsiteX143" fmla="*/ 3080775 w 4995886"/>
                <a:gd name="connsiteY143" fmla="*/ 194877 h 3310126"/>
                <a:gd name="connsiteX144" fmla="*/ 3059071 w 4995886"/>
                <a:gd name="connsiteY144" fmla="*/ 183967 h 3310126"/>
                <a:gd name="connsiteX145" fmla="*/ 3045027 w 4995886"/>
                <a:gd name="connsiteY145" fmla="*/ 183619 h 3310126"/>
                <a:gd name="connsiteX146" fmla="*/ 3033537 w 4995886"/>
                <a:gd name="connsiteY146" fmla="*/ 189770 h 3310126"/>
                <a:gd name="connsiteX147" fmla="*/ 3028894 w 4995886"/>
                <a:gd name="connsiteY147" fmla="*/ 198823 h 3310126"/>
                <a:gd name="connsiteX148" fmla="*/ 3043518 w 4995886"/>
                <a:gd name="connsiteY148" fmla="*/ 202770 h 3310126"/>
                <a:gd name="connsiteX149" fmla="*/ 3013921 w 4995886"/>
                <a:gd name="connsiteY149" fmla="*/ 211359 h 3310126"/>
                <a:gd name="connsiteX150" fmla="*/ 3008582 w 4995886"/>
                <a:gd name="connsiteY150" fmla="*/ 215653 h 3310126"/>
                <a:gd name="connsiteX151" fmla="*/ 2977127 w 4995886"/>
                <a:gd name="connsiteY151" fmla="*/ 224126 h 3310126"/>
                <a:gd name="connsiteX152" fmla="*/ 2949272 w 4995886"/>
                <a:gd name="connsiteY152" fmla="*/ 228885 h 3310126"/>
                <a:gd name="connsiteX153" fmla="*/ 2933022 w 4995886"/>
                <a:gd name="connsiteY153" fmla="*/ 238867 h 3310126"/>
                <a:gd name="connsiteX154" fmla="*/ 2935227 w 4995886"/>
                <a:gd name="connsiteY154" fmla="*/ 225983 h 3310126"/>
                <a:gd name="connsiteX155" fmla="*/ 2947763 w 4995886"/>
                <a:gd name="connsiteY155" fmla="*/ 212403 h 3310126"/>
                <a:gd name="connsiteX156" fmla="*/ 2961691 w 4995886"/>
                <a:gd name="connsiteY156" fmla="*/ 209850 h 3310126"/>
                <a:gd name="connsiteX157" fmla="*/ 2969235 w 4995886"/>
                <a:gd name="connsiteY157" fmla="*/ 200564 h 3310126"/>
                <a:gd name="connsiteX158" fmla="*/ 3001153 w 4995886"/>
                <a:gd name="connsiteY158" fmla="*/ 195574 h 3310126"/>
                <a:gd name="connsiteX159" fmla="*/ 3008002 w 4995886"/>
                <a:gd name="connsiteY159" fmla="*/ 187681 h 3310126"/>
                <a:gd name="connsiteX160" fmla="*/ 3034697 w 4995886"/>
                <a:gd name="connsiteY160" fmla="*/ 174217 h 3310126"/>
                <a:gd name="connsiteX161" fmla="*/ 3037715 w 4995886"/>
                <a:gd name="connsiteY161" fmla="*/ 166557 h 3310126"/>
                <a:gd name="connsiteX162" fmla="*/ 3058143 w 4995886"/>
                <a:gd name="connsiteY162" fmla="*/ 158896 h 3310126"/>
                <a:gd name="connsiteX163" fmla="*/ 3081473 w 4995886"/>
                <a:gd name="connsiteY163" fmla="*/ 153325 h 3310126"/>
                <a:gd name="connsiteX164" fmla="*/ 3089597 w 4995886"/>
                <a:gd name="connsiteY164" fmla="*/ 141834 h 3310126"/>
                <a:gd name="connsiteX165" fmla="*/ 3124998 w 4995886"/>
                <a:gd name="connsiteY165" fmla="*/ 125933 h 3310126"/>
                <a:gd name="connsiteX166" fmla="*/ 3129872 w 4995886"/>
                <a:gd name="connsiteY166" fmla="*/ 115719 h 3310126"/>
                <a:gd name="connsiteX167" fmla="*/ 3119194 w 4995886"/>
                <a:gd name="connsiteY167" fmla="*/ 107478 h 3310126"/>
                <a:gd name="connsiteX168" fmla="*/ 3118033 w 4995886"/>
                <a:gd name="connsiteY168" fmla="*/ 104112 h 3310126"/>
                <a:gd name="connsiteX169" fmla="*/ 3131381 w 4995886"/>
                <a:gd name="connsiteY169" fmla="*/ 103184 h 3310126"/>
                <a:gd name="connsiteX170" fmla="*/ 3133587 w 4995886"/>
                <a:gd name="connsiteY170" fmla="*/ 96220 h 3310126"/>
                <a:gd name="connsiteX171" fmla="*/ 3122792 w 4995886"/>
                <a:gd name="connsiteY171" fmla="*/ 93434 h 3310126"/>
                <a:gd name="connsiteX172" fmla="*/ 3120819 w 4995886"/>
                <a:gd name="connsiteY172" fmla="*/ 78694 h 3310126"/>
                <a:gd name="connsiteX173" fmla="*/ 3108284 w 4995886"/>
                <a:gd name="connsiteY173" fmla="*/ 79738 h 3310126"/>
                <a:gd name="connsiteX174" fmla="*/ 3102481 w 4995886"/>
                <a:gd name="connsiteY174" fmla="*/ 57918 h 3310126"/>
                <a:gd name="connsiteX175" fmla="*/ 3084722 w 4995886"/>
                <a:gd name="connsiteY175" fmla="*/ 60355 h 3310126"/>
                <a:gd name="connsiteX176" fmla="*/ 3046536 w 4995886"/>
                <a:gd name="connsiteY176" fmla="*/ 50373 h 3310126"/>
                <a:gd name="connsiteX177" fmla="*/ 3044331 w 4995886"/>
                <a:gd name="connsiteY177" fmla="*/ 53275 h 3310126"/>
                <a:gd name="connsiteX178" fmla="*/ 3031563 w 4995886"/>
                <a:gd name="connsiteY178" fmla="*/ 48980 h 3310126"/>
                <a:gd name="connsiteX179" fmla="*/ 3023090 w 4995886"/>
                <a:gd name="connsiteY179" fmla="*/ 50954 h 3310126"/>
                <a:gd name="connsiteX180" fmla="*/ 3001966 w 4995886"/>
                <a:gd name="connsiteY180" fmla="*/ 49677 h 3310126"/>
                <a:gd name="connsiteX181" fmla="*/ 2991172 w 4995886"/>
                <a:gd name="connsiteY181" fmla="*/ 51534 h 3310126"/>
                <a:gd name="connsiteX182" fmla="*/ 2986297 w 4995886"/>
                <a:gd name="connsiteY182" fmla="*/ 58614 h 3310126"/>
                <a:gd name="connsiteX183" fmla="*/ 2965521 w 4995886"/>
                <a:gd name="connsiteY183" fmla="*/ 62560 h 3310126"/>
                <a:gd name="connsiteX184" fmla="*/ 2952754 w 4995886"/>
                <a:gd name="connsiteY184" fmla="*/ 61516 h 3310126"/>
                <a:gd name="connsiteX185" fmla="*/ 2973529 w 4995886"/>
                <a:gd name="connsiteY185" fmla="*/ 38999 h 3310126"/>
                <a:gd name="connsiteX186" fmla="*/ 2953450 w 4995886"/>
                <a:gd name="connsiteY186" fmla="*/ 37722 h 3310126"/>
                <a:gd name="connsiteX187" fmla="*/ 2933951 w 4995886"/>
                <a:gd name="connsiteY187" fmla="*/ 36213 h 3310126"/>
                <a:gd name="connsiteX188" fmla="*/ 2928844 w 4995886"/>
                <a:gd name="connsiteY188" fmla="*/ 33776 h 3310126"/>
                <a:gd name="connsiteX189" fmla="*/ 2905398 w 4995886"/>
                <a:gd name="connsiteY189" fmla="*/ 31919 h 3310126"/>
                <a:gd name="connsiteX190" fmla="*/ 2900059 w 4995886"/>
                <a:gd name="connsiteY190" fmla="*/ 30758 h 3310126"/>
                <a:gd name="connsiteX191" fmla="*/ 2915148 w 4995886"/>
                <a:gd name="connsiteY191" fmla="*/ 27160 h 3310126"/>
                <a:gd name="connsiteX192" fmla="*/ 2929076 w 4995886"/>
                <a:gd name="connsiteY192" fmla="*/ 21124 h 3310126"/>
                <a:gd name="connsiteX193" fmla="*/ 2940798 w 4995886"/>
                <a:gd name="connsiteY193" fmla="*/ 17410 h 3310126"/>
                <a:gd name="connsiteX194" fmla="*/ 2932674 w 4995886"/>
                <a:gd name="connsiteY194" fmla="*/ 8357 h 3310126"/>
                <a:gd name="connsiteX195" fmla="*/ 2922228 w 4995886"/>
                <a:gd name="connsiteY195" fmla="*/ 7312 h 3310126"/>
                <a:gd name="connsiteX196" fmla="*/ 2892282 w 4995886"/>
                <a:gd name="connsiteY196" fmla="*/ 0 h 3310126"/>
                <a:gd name="connsiteX197" fmla="*/ 2864890 w 4995886"/>
                <a:gd name="connsiteY197" fmla="*/ 5919 h 3310126"/>
                <a:gd name="connsiteX198" fmla="*/ 2851659 w 4995886"/>
                <a:gd name="connsiteY198" fmla="*/ 10098 h 3310126"/>
                <a:gd name="connsiteX199" fmla="*/ 2837615 w 4995886"/>
                <a:gd name="connsiteY199" fmla="*/ 24142 h 3310126"/>
                <a:gd name="connsiteX200" fmla="*/ 2830767 w 4995886"/>
                <a:gd name="connsiteY200" fmla="*/ 28553 h 3310126"/>
                <a:gd name="connsiteX201" fmla="*/ 2818696 w 4995886"/>
                <a:gd name="connsiteY201" fmla="*/ 39695 h 3310126"/>
                <a:gd name="connsiteX202" fmla="*/ 2817535 w 4995886"/>
                <a:gd name="connsiteY202" fmla="*/ 47820 h 3310126"/>
                <a:gd name="connsiteX203" fmla="*/ 2821365 w 4995886"/>
                <a:gd name="connsiteY203" fmla="*/ 49793 h 3310126"/>
                <a:gd name="connsiteX204" fmla="*/ 2822178 w 4995886"/>
                <a:gd name="connsiteY204" fmla="*/ 58150 h 3310126"/>
                <a:gd name="connsiteX205" fmla="*/ 2820089 w 4995886"/>
                <a:gd name="connsiteY205" fmla="*/ 62096 h 3310126"/>
                <a:gd name="connsiteX206" fmla="*/ 2808598 w 4995886"/>
                <a:gd name="connsiteY206" fmla="*/ 62444 h 3310126"/>
                <a:gd name="connsiteX207" fmla="*/ 2787474 w 4995886"/>
                <a:gd name="connsiteY207" fmla="*/ 62096 h 3310126"/>
                <a:gd name="connsiteX208" fmla="*/ 2771920 w 4995886"/>
                <a:gd name="connsiteY208" fmla="*/ 67435 h 3310126"/>
                <a:gd name="connsiteX209" fmla="*/ 2785501 w 4995886"/>
                <a:gd name="connsiteY209" fmla="*/ 77069 h 3310126"/>
                <a:gd name="connsiteX210" fmla="*/ 2785501 w 4995886"/>
                <a:gd name="connsiteY210" fmla="*/ 80783 h 3310126"/>
                <a:gd name="connsiteX211" fmla="*/ 2764840 w 4995886"/>
                <a:gd name="connsiteY211" fmla="*/ 74747 h 3310126"/>
                <a:gd name="connsiteX212" fmla="*/ 2753350 w 4995886"/>
                <a:gd name="connsiteY212" fmla="*/ 76372 h 3310126"/>
                <a:gd name="connsiteX213" fmla="*/ 2748359 w 4995886"/>
                <a:gd name="connsiteY213" fmla="*/ 80783 h 3310126"/>
                <a:gd name="connsiteX214" fmla="*/ 2741047 w 4995886"/>
                <a:gd name="connsiteY214" fmla="*/ 85193 h 3310126"/>
                <a:gd name="connsiteX215" fmla="*/ 2732690 w 4995886"/>
                <a:gd name="connsiteY215" fmla="*/ 84033 h 3310126"/>
                <a:gd name="connsiteX216" fmla="*/ 2720619 w 4995886"/>
                <a:gd name="connsiteY216" fmla="*/ 85542 h 3310126"/>
                <a:gd name="connsiteX217" fmla="*/ 2714932 w 4995886"/>
                <a:gd name="connsiteY217" fmla="*/ 83104 h 3310126"/>
                <a:gd name="connsiteX218" fmla="*/ 2723868 w 4995886"/>
                <a:gd name="connsiteY218" fmla="*/ 74863 h 3310126"/>
                <a:gd name="connsiteX219" fmla="*/ 2720851 w 4995886"/>
                <a:gd name="connsiteY219" fmla="*/ 70221 h 3310126"/>
                <a:gd name="connsiteX220" fmla="*/ 2704369 w 4995886"/>
                <a:gd name="connsiteY220" fmla="*/ 73703 h 3310126"/>
                <a:gd name="connsiteX221" fmla="*/ 2698102 w 4995886"/>
                <a:gd name="connsiteY221" fmla="*/ 79622 h 3310126"/>
                <a:gd name="connsiteX222" fmla="*/ 2684986 w 4995886"/>
                <a:gd name="connsiteY222" fmla="*/ 75212 h 3310126"/>
                <a:gd name="connsiteX223" fmla="*/ 2665487 w 4995886"/>
                <a:gd name="connsiteY223" fmla="*/ 83917 h 3310126"/>
                <a:gd name="connsiteX224" fmla="*/ 2654576 w 4995886"/>
                <a:gd name="connsiteY224" fmla="*/ 83104 h 3310126"/>
                <a:gd name="connsiteX225" fmla="*/ 2646220 w 4995886"/>
                <a:gd name="connsiteY225" fmla="*/ 85310 h 3310126"/>
                <a:gd name="connsiteX226" fmla="*/ 2660844 w 4995886"/>
                <a:gd name="connsiteY226" fmla="*/ 95291 h 3310126"/>
                <a:gd name="connsiteX227" fmla="*/ 2623354 w 4995886"/>
                <a:gd name="connsiteY227" fmla="*/ 99934 h 3310126"/>
                <a:gd name="connsiteX228" fmla="*/ 2617319 w 4995886"/>
                <a:gd name="connsiteY228" fmla="*/ 103764 h 3310126"/>
                <a:gd name="connsiteX229" fmla="*/ 2583195 w 4995886"/>
                <a:gd name="connsiteY229" fmla="*/ 106666 h 3310126"/>
                <a:gd name="connsiteX230" fmla="*/ 2574026 w 4995886"/>
                <a:gd name="connsiteY230" fmla="*/ 114094 h 3310126"/>
                <a:gd name="connsiteX231" fmla="*/ 2564276 w 4995886"/>
                <a:gd name="connsiteY231" fmla="*/ 116996 h 3310126"/>
                <a:gd name="connsiteX232" fmla="*/ 2548491 w 4995886"/>
                <a:gd name="connsiteY232" fmla="*/ 122103 h 3310126"/>
                <a:gd name="connsiteX233" fmla="*/ 2538161 w 4995886"/>
                <a:gd name="connsiteY233" fmla="*/ 130576 h 3310126"/>
                <a:gd name="connsiteX234" fmla="*/ 2526786 w 4995886"/>
                <a:gd name="connsiteY234" fmla="*/ 128022 h 3310126"/>
                <a:gd name="connsiteX235" fmla="*/ 2519822 w 4995886"/>
                <a:gd name="connsiteY235" fmla="*/ 126746 h 3310126"/>
                <a:gd name="connsiteX236" fmla="*/ 2515644 w 4995886"/>
                <a:gd name="connsiteY236" fmla="*/ 129183 h 3310126"/>
                <a:gd name="connsiteX237" fmla="*/ 2519822 w 4995886"/>
                <a:gd name="connsiteY237" fmla="*/ 133013 h 3310126"/>
                <a:gd name="connsiteX238" fmla="*/ 2518081 w 4995886"/>
                <a:gd name="connsiteY238" fmla="*/ 137308 h 3310126"/>
                <a:gd name="connsiteX239" fmla="*/ 2509725 w 4995886"/>
                <a:gd name="connsiteY239" fmla="*/ 137308 h 3310126"/>
                <a:gd name="connsiteX240" fmla="*/ 2504618 w 4995886"/>
                <a:gd name="connsiteY240" fmla="*/ 142995 h 3310126"/>
                <a:gd name="connsiteX241" fmla="*/ 2510421 w 4995886"/>
                <a:gd name="connsiteY241" fmla="*/ 144504 h 3310126"/>
                <a:gd name="connsiteX242" fmla="*/ 2511001 w 4995886"/>
                <a:gd name="connsiteY242" fmla="*/ 151584 h 3310126"/>
                <a:gd name="connsiteX243" fmla="*/ 2507635 w 4995886"/>
                <a:gd name="connsiteY243" fmla="*/ 152629 h 3310126"/>
                <a:gd name="connsiteX244" fmla="*/ 2498350 w 4995886"/>
                <a:gd name="connsiteY244" fmla="*/ 150539 h 3310126"/>
                <a:gd name="connsiteX245" fmla="*/ 2490341 w 4995886"/>
                <a:gd name="connsiteY245" fmla="*/ 150539 h 3310126"/>
                <a:gd name="connsiteX246" fmla="*/ 2494868 w 4995886"/>
                <a:gd name="connsiteY246" fmla="*/ 156575 h 3310126"/>
                <a:gd name="connsiteX247" fmla="*/ 2503573 w 4995886"/>
                <a:gd name="connsiteY247" fmla="*/ 157968 h 3310126"/>
                <a:gd name="connsiteX248" fmla="*/ 2511930 w 4995886"/>
                <a:gd name="connsiteY248" fmla="*/ 160985 h 3310126"/>
                <a:gd name="connsiteX249" fmla="*/ 2514251 w 4995886"/>
                <a:gd name="connsiteY249" fmla="*/ 166209 h 3310126"/>
                <a:gd name="connsiteX250" fmla="*/ 2496029 w 4995886"/>
                <a:gd name="connsiteY250" fmla="*/ 167253 h 3310126"/>
                <a:gd name="connsiteX251" fmla="*/ 2507867 w 4995886"/>
                <a:gd name="connsiteY251" fmla="*/ 174217 h 3310126"/>
                <a:gd name="connsiteX252" fmla="*/ 2509725 w 4995886"/>
                <a:gd name="connsiteY252" fmla="*/ 176771 h 3310126"/>
                <a:gd name="connsiteX253" fmla="*/ 2518081 w 4995886"/>
                <a:gd name="connsiteY253" fmla="*/ 184547 h 3310126"/>
                <a:gd name="connsiteX254" fmla="*/ 2511814 w 4995886"/>
                <a:gd name="connsiteY254" fmla="*/ 193600 h 3310126"/>
                <a:gd name="connsiteX255" fmla="*/ 2509608 w 4995886"/>
                <a:gd name="connsiteY255" fmla="*/ 197547 h 3310126"/>
                <a:gd name="connsiteX256" fmla="*/ 2504965 w 4995886"/>
                <a:gd name="connsiteY256" fmla="*/ 195690 h 3310126"/>
                <a:gd name="connsiteX257" fmla="*/ 2489644 w 4995886"/>
                <a:gd name="connsiteY257" fmla="*/ 191859 h 3310126"/>
                <a:gd name="connsiteX258" fmla="*/ 2475368 w 4995886"/>
                <a:gd name="connsiteY258" fmla="*/ 200332 h 3310126"/>
                <a:gd name="connsiteX259" fmla="*/ 2467592 w 4995886"/>
                <a:gd name="connsiteY259" fmla="*/ 199868 h 3310126"/>
                <a:gd name="connsiteX260" fmla="*/ 2441012 w 4995886"/>
                <a:gd name="connsiteY260" fmla="*/ 199868 h 3310126"/>
                <a:gd name="connsiteX261" fmla="*/ 2399577 w 4995886"/>
                <a:gd name="connsiteY261" fmla="*/ 204511 h 3310126"/>
                <a:gd name="connsiteX262" fmla="*/ 2367310 w 4995886"/>
                <a:gd name="connsiteY262" fmla="*/ 209037 h 3310126"/>
                <a:gd name="connsiteX263" fmla="*/ 2361042 w 4995886"/>
                <a:gd name="connsiteY263" fmla="*/ 221805 h 3310126"/>
                <a:gd name="connsiteX264" fmla="*/ 2368122 w 4995886"/>
                <a:gd name="connsiteY264" fmla="*/ 235385 h 3310126"/>
                <a:gd name="connsiteX265" fmla="*/ 2364872 w 4995886"/>
                <a:gd name="connsiteY265" fmla="*/ 246643 h 3310126"/>
                <a:gd name="connsiteX266" fmla="*/ 2386809 w 4995886"/>
                <a:gd name="connsiteY266" fmla="*/ 261384 h 3310126"/>
                <a:gd name="connsiteX267" fmla="*/ 2402246 w 4995886"/>
                <a:gd name="connsiteY267" fmla="*/ 265330 h 3310126"/>
                <a:gd name="connsiteX268" fmla="*/ 2411531 w 4995886"/>
                <a:gd name="connsiteY268" fmla="*/ 273339 h 3310126"/>
                <a:gd name="connsiteX269" fmla="*/ 2412924 w 4995886"/>
                <a:gd name="connsiteY269" fmla="*/ 285178 h 3310126"/>
                <a:gd name="connsiteX270" fmla="*/ 2405148 w 4995886"/>
                <a:gd name="connsiteY270" fmla="*/ 290633 h 3310126"/>
                <a:gd name="connsiteX271" fmla="*/ 2382051 w 4995886"/>
                <a:gd name="connsiteY271" fmla="*/ 282392 h 3310126"/>
                <a:gd name="connsiteX272" fmla="*/ 2362783 w 4995886"/>
                <a:gd name="connsiteY272" fmla="*/ 269857 h 3310126"/>
                <a:gd name="connsiteX273" fmla="*/ 2335159 w 4995886"/>
                <a:gd name="connsiteY273" fmla="*/ 261848 h 3310126"/>
                <a:gd name="connsiteX274" fmla="*/ 2311017 w 4995886"/>
                <a:gd name="connsiteY274" fmla="*/ 259643 h 3310126"/>
                <a:gd name="connsiteX275" fmla="*/ 2304285 w 4995886"/>
                <a:gd name="connsiteY275" fmla="*/ 252447 h 3310126"/>
                <a:gd name="connsiteX276" fmla="*/ 2291402 w 4995886"/>
                <a:gd name="connsiteY276" fmla="*/ 252447 h 3310126"/>
                <a:gd name="connsiteX277" fmla="*/ 2279447 w 4995886"/>
                <a:gd name="connsiteY277" fmla="*/ 262080 h 3310126"/>
                <a:gd name="connsiteX278" fmla="*/ 2294187 w 4995886"/>
                <a:gd name="connsiteY278" fmla="*/ 264634 h 3310126"/>
                <a:gd name="connsiteX279" fmla="*/ 2292679 w 4995886"/>
                <a:gd name="connsiteY279" fmla="*/ 270553 h 3310126"/>
                <a:gd name="connsiteX280" fmla="*/ 2308116 w 4995886"/>
                <a:gd name="connsiteY280" fmla="*/ 276473 h 3310126"/>
                <a:gd name="connsiteX281" fmla="*/ 2311133 w 4995886"/>
                <a:gd name="connsiteY281" fmla="*/ 282276 h 3310126"/>
                <a:gd name="connsiteX282" fmla="*/ 2285714 w 4995886"/>
                <a:gd name="connsiteY282" fmla="*/ 278446 h 3310126"/>
                <a:gd name="connsiteX283" fmla="*/ 2273876 w 4995886"/>
                <a:gd name="connsiteY283" fmla="*/ 275312 h 3310126"/>
                <a:gd name="connsiteX284" fmla="*/ 2259715 w 4995886"/>
                <a:gd name="connsiteY284" fmla="*/ 283785 h 3310126"/>
                <a:gd name="connsiteX285" fmla="*/ 2275849 w 4995886"/>
                <a:gd name="connsiteY285" fmla="*/ 303168 h 3310126"/>
                <a:gd name="connsiteX286" fmla="*/ 2303240 w 4995886"/>
                <a:gd name="connsiteY286" fmla="*/ 311989 h 3310126"/>
                <a:gd name="connsiteX287" fmla="*/ 2308928 w 4995886"/>
                <a:gd name="connsiteY287" fmla="*/ 317909 h 3310126"/>
                <a:gd name="connsiteX288" fmla="*/ 2317865 w 4995886"/>
                <a:gd name="connsiteY288" fmla="*/ 323944 h 3310126"/>
                <a:gd name="connsiteX289" fmla="*/ 2309972 w 4995886"/>
                <a:gd name="connsiteY289" fmla="*/ 328006 h 3310126"/>
                <a:gd name="connsiteX290" fmla="*/ 2276661 w 4995886"/>
                <a:gd name="connsiteY290" fmla="*/ 312221 h 3310126"/>
                <a:gd name="connsiteX291" fmla="*/ 2250314 w 4995886"/>
                <a:gd name="connsiteY291" fmla="*/ 312453 h 3310126"/>
                <a:gd name="connsiteX292" fmla="*/ 2241261 w 4995886"/>
                <a:gd name="connsiteY292" fmla="*/ 310132 h 3310126"/>
                <a:gd name="connsiteX293" fmla="*/ 2241261 w 4995886"/>
                <a:gd name="connsiteY293" fmla="*/ 296900 h 3310126"/>
                <a:gd name="connsiteX294" fmla="*/ 2234180 w 4995886"/>
                <a:gd name="connsiteY294" fmla="*/ 289356 h 3310126"/>
                <a:gd name="connsiteX295" fmla="*/ 2243814 w 4995886"/>
                <a:gd name="connsiteY295" fmla="*/ 273107 h 3310126"/>
                <a:gd name="connsiteX296" fmla="*/ 2247528 w 4995886"/>
                <a:gd name="connsiteY296" fmla="*/ 258134 h 3310126"/>
                <a:gd name="connsiteX297" fmla="*/ 2239171 w 4995886"/>
                <a:gd name="connsiteY297" fmla="*/ 242813 h 3310126"/>
                <a:gd name="connsiteX298" fmla="*/ 2227797 w 4995886"/>
                <a:gd name="connsiteY298" fmla="*/ 242813 h 3310126"/>
                <a:gd name="connsiteX299" fmla="*/ 2229654 w 4995886"/>
                <a:gd name="connsiteY299" fmla="*/ 254188 h 3310126"/>
                <a:gd name="connsiteX300" fmla="*/ 2222574 w 4995886"/>
                <a:gd name="connsiteY300" fmla="*/ 275428 h 3310126"/>
                <a:gd name="connsiteX301" fmla="*/ 2195414 w 4995886"/>
                <a:gd name="connsiteY301" fmla="*/ 287847 h 3310126"/>
                <a:gd name="connsiteX302" fmla="*/ 2191235 w 4995886"/>
                <a:gd name="connsiteY302" fmla="*/ 295043 h 3310126"/>
                <a:gd name="connsiteX303" fmla="*/ 2183575 w 4995886"/>
                <a:gd name="connsiteY303" fmla="*/ 302007 h 3310126"/>
                <a:gd name="connsiteX304" fmla="*/ 2209226 w 4995886"/>
                <a:gd name="connsiteY304" fmla="*/ 334622 h 3310126"/>
                <a:gd name="connsiteX305" fmla="*/ 2211083 w 4995886"/>
                <a:gd name="connsiteY305" fmla="*/ 343792 h 3310126"/>
                <a:gd name="connsiteX306" fmla="*/ 2197271 w 4995886"/>
                <a:gd name="connsiteY306" fmla="*/ 373737 h 3310126"/>
                <a:gd name="connsiteX307" fmla="*/ 2198200 w 4995886"/>
                <a:gd name="connsiteY307" fmla="*/ 384880 h 3310126"/>
                <a:gd name="connsiteX308" fmla="*/ 2198432 w 4995886"/>
                <a:gd name="connsiteY308" fmla="*/ 403334 h 3310126"/>
                <a:gd name="connsiteX309" fmla="*/ 2218163 w 4995886"/>
                <a:gd name="connsiteY309" fmla="*/ 403798 h 3310126"/>
                <a:gd name="connsiteX310" fmla="*/ 2246135 w 4995886"/>
                <a:gd name="connsiteY310" fmla="*/ 396951 h 3310126"/>
                <a:gd name="connsiteX311" fmla="*/ 2269001 w 4995886"/>
                <a:gd name="connsiteY311" fmla="*/ 405307 h 3310126"/>
                <a:gd name="connsiteX312" fmla="*/ 2295000 w 4995886"/>
                <a:gd name="connsiteY312" fmla="*/ 418539 h 3310126"/>
                <a:gd name="connsiteX313" fmla="*/ 2301267 w 4995886"/>
                <a:gd name="connsiteY313" fmla="*/ 437690 h 3310126"/>
                <a:gd name="connsiteX314" fmla="*/ 2290357 w 4995886"/>
                <a:gd name="connsiteY314" fmla="*/ 448717 h 3310126"/>
                <a:gd name="connsiteX315" fmla="*/ 2290706 w 4995886"/>
                <a:gd name="connsiteY315" fmla="*/ 456493 h 3310126"/>
                <a:gd name="connsiteX316" fmla="*/ 2317169 w 4995886"/>
                <a:gd name="connsiteY316" fmla="*/ 471002 h 3310126"/>
                <a:gd name="connsiteX317" fmla="*/ 2290125 w 4995886"/>
                <a:gd name="connsiteY317" fmla="*/ 468796 h 3310126"/>
                <a:gd name="connsiteX318" fmla="*/ 2279099 w 4995886"/>
                <a:gd name="connsiteY318" fmla="*/ 453475 h 3310126"/>
                <a:gd name="connsiteX319" fmla="*/ 2282581 w 4995886"/>
                <a:gd name="connsiteY319" fmla="*/ 429565 h 3310126"/>
                <a:gd name="connsiteX320" fmla="*/ 2257742 w 4995886"/>
                <a:gd name="connsiteY320" fmla="*/ 410763 h 3310126"/>
                <a:gd name="connsiteX321" fmla="*/ 2220717 w 4995886"/>
                <a:gd name="connsiteY321" fmla="*/ 420744 h 3310126"/>
                <a:gd name="connsiteX322" fmla="*/ 2225707 w 4995886"/>
                <a:gd name="connsiteY322" fmla="*/ 458350 h 3310126"/>
                <a:gd name="connsiteX323" fmla="*/ 2204235 w 4995886"/>
                <a:gd name="connsiteY323" fmla="*/ 479939 h 3310126"/>
                <a:gd name="connsiteX324" fmla="*/ 2204235 w 4995886"/>
                <a:gd name="connsiteY324" fmla="*/ 488063 h 3310126"/>
                <a:gd name="connsiteX325" fmla="*/ 2170692 w 4995886"/>
                <a:gd name="connsiteY325" fmla="*/ 508375 h 3310126"/>
                <a:gd name="connsiteX326" fmla="*/ 2161987 w 4995886"/>
                <a:gd name="connsiteY326" fmla="*/ 523000 h 3310126"/>
                <a:gd name="connsiteX327" fmla="*/ 2140398 w 4995886"/>
                <a:gd name="connsiteY327" fmla="*/ 516848 h 3310126"/>
                <a:gd name="connsiteX328" fmla="*/ 2115908 w 4995886"/>
                <a:gd name="connsiteY328" fmla="*/ 520098 h 3310126"/>
                <a:gd name="connsiteX329" fmla="*/ 2101399 w 4995886"/>
                <a:gd name="connsiteY329" fmla="*/ 513598 h 3310126"/>
                <a:gd name="connsiteX330" fmla="*/ 2091185 w 4995886"/>
                <a:gd name="connsiteY330" fmla="*/ 514759 h 3310126"/>
                <a:gd name="connsiteX331" fmla="*/ 2080971 w 4995886"/>
                <a:gd name="connsiteY331" fmla="*/ 511393 h 3310126"/>
                <a:gd name="connsiteX332" fmla="*/ 2085382 w 4995886"/>
                <a:gd name="connsiteY332" fmla="*/ 499206 h 3310126"/>
                <a:gd name="connsiteX333" fmla="*/ 2091418 w 4995886"/>
                <a:gd name="connsiteY333" fmla="*/ 499902 h 3310126"/>
                <a:gd name="connsiteX334" fmla="*/ 2101399 w 4995886"/>
                <a:gd name="connsiteY334" fmla="*/ 508143 h 3310126"/>
                <a:gd name="connsiteX335" fmla="*/ 2114631 w 4995886"/>
                <a:gd name="connsiteY335" fmla="*/ 502108 h 3310126"/>
                <a:gd name="connsiteX336" fmla="*/ 2125309 w 4995886"/>
                <a:gd name="connsiteY336" fmla="*/ 511277 h 3310126"/>
                <a:gd name="connsiteX337" fmla="*/ 2132157 w 4995886"/>
                <a:gd name="connsiteY337" fmla="*/ 505706 h 3310126"/>
                <a:gd name="connsiteX338" fmla="*/ 2144112 w 4995886"/>
                <a:gd name="connsiteY338" fmla="*/ 505938 h 3310126"/>
                <a:gd name="connsiteX339" fmla="*/ 2141907 w 4995886"/>
                <a:gd name="connsiteY339" fmla="*/ 497117 h 3310126"/>
                <a:gd name="connsiteX340" fmla="*/ 2154326 w 4995886"/>
                <a:gd name="connsiteY340" fmla="*/ 492010 h 3310126"/>
                <a:gd name="connsiteX341" fmla="*/ 2156996 w 4995886"/>
                <a:gd name="connsiteY341" fmla="*/ 480983 h 3310126"/>
                <a:gd name="connsiteX342" fmla="*/ 2161870 w 4995886"/>
                <a:gd name="connsiteY342" fmla="*/ 479242 h 3310126"/>
                <a:gd name="connsiteX343" fmla="*/ 2164540 w 4995886"/>
                <a:gd name="connsiteY343" fmla="*/ 471698 h 3310126"/>
                <a:gd name="connsiteX344" fmla="*/ 2179977 w 4995886"/>
                <a:gd name="connsiteY344" fmla="*/ 463457 h 3310126"/>
                <a:gd name="connsiteX345" fmla="*/ 2185432 w 4995886"/>
                <a:gd name="connsiteY345" fmla="*/ 456957 h 3310126"/>
                <a:gd name="connsiteX346" fmla="*/ 2183459 w 4995886"/>
                <a:gd name="connsiteY346" fmla="*/ 447672 h 3310126"/>
                <a:gd name="connsiteX347" fmla="*/ 2187405 w 4995886"/>
                <a:gd name="connsiteY347" fmla="*/ 435021 h 3310126"/>
                <a:gd name="connsiteX348" fmla="*/ 2194137 w 4995886"/>
                <a:gd name="connsiteY348" fmla="*/ 430378 h 3310126"/>
                <a:gd name="connsiteX349" fmla="*/ 2173013 w 4995886"/>
                <a:gd name="connsiteY349" fmla="*/ 409254 h 3310126"/>
                <a:gd name="connsiteX350" fmla="*/ 2168835 w 4995886"/>
                <a:gd name="connsiteY350" fmla="*/ 384531 h 3310126"/>
                <a:gd name="connsiteX351" fmla="*/ 2172781 w 4995886"/>
                <a:gd name="connsiteY351" fmla="*/ 371184 h 3310126"/>
                <a:gd name="connsiteX352" fmla="*/ 2169183 w 4995886"/>
                <a:gd name="connsiteY352" fmla="*/ 354006 h 3310126"/>
                <a:gd name="connsiteX353" fmla="*/ 2177540 w 4995886"/>
                <a:gd name="connsiteY353" fmla="*/ 333462 h 3310126"/>
                <a:gd name="connsiteX354" fmla="*/ 2176147 w 4995886"/>
                <a:gd name="connsiteY354" fmla="*/ 324060 h 3310126"/>
                <a:gd name="connsiteX355" fmla="*/ 2155603 w 4995886"/>
                <a:gd name="connsiteY355" fmla="*/ 304213 h 3310126"/>
                <a:gd name="connsiteX356" fmla="*/ 2153165 w 4995886"/>
                <a:gd name="connsiteY356" fmla="*/ 299570 h 3310126"/>
                <a:gd name="connsiteX357" fmla="*/ 2168603 w 4995886"/>
                <a:gd name="connsiteY357" fmla="*/ 285642 h 3310126"/>
                <a:gd name="connsiteX358" fmla="*/ 2173477 w 4995886"/>
                <a:gd name="connsiteY358" fmla="*/ 274035 h 3310126"/>
                <a:gd name="connsiteX359" fmla="*/ 2176263 w 4995886"/>
                <a:gd name="connsiteY359" fmla="*/ 246759 h 3310126"/>
                <a:gd name="connsiteX360" fmla="*/ 2148523 w 4995886"/>
                <a:gd name="connsiteY360" fmla="*/ 236777 h 3310126"/>
                <a:gd name="connsiteX361" fmla="*/ 2121479 w 4995886"/>
                <a:gd name="connsiteY361" fmla="*/ 236429 h 3310126"/>
                <a:gd name="connsiteX362" fmla="*/ 2095828 w 4995886"/>
                <a:gd name="connsiteY362" fmla="*/ 235037 h 3310126"/>
                <a:gd name="connsiteX363" fmla="*/ 2064606 w 4995886"/>
                <a:gd name="connsiteY363" fmla="*/ 292838 h 3310126"/>
                <a:gd name="connsiteX364" fmla="*/ 2034196 w 4995886"/>
                <a:gd name="connsiteY364" fmla="*/ 309784 h 3310126"/>
                <a:gd name="connsiteX365" fmla="*/ 2027581 w 4995886"/>
                <a:gd name="connsiteY365" fmla="*/ 320694 h 3310126"/>
                <a:gd name="connsiteX366" fmla="*/ 2033500 w 4995886"/>
                <a:gd name="connsiteY366" fmla="*/ 330908 h 3310126"/>
                <a:gd name="connsiteX367" fmla="*/ 2042089 w 4995886"/>
                <a:gd name="connsiteY367" fmla="*/ 331140 h 3310126"/>
                <a:gd name="connsiteX368" fmla="*/ 2039187 w 4995886"/>
                <a:gd name="connsiteY368" fmla="*/ 350407 h 3310126"/>
                <a:gd name="connsiteX369" fmla="*/ 2037794 w 4995886"/>
                <a:gd name="connsiteY369" fmla="*/ 361782 h 3310126"/>
                <a:gd name="connsiteX370" fmla="*/ 2030831 w 4995886"/>
                <a:gd name="connsiteY370" fmla="*/ 368746 h 3310126"/>
                <a:gd name="connsiteX371" fmla="*/ 2029554 w 4995886"/>
                <a:gd name="connsiteY371" fmla="*/ 378264 h 3310126"/>
                <a:gd name="connsiteX372" fmla="*/ 2060544 w 4995886"/>
                <a:gd name="connsiteY372" fmla="*/ 390799 h 3310126"/>
                <a:gd name="connsiteX373" fmla="*/ 2070525 w 4995886"/>
                <a:gd name="connsiteY373" fmla="*/ 410763 h 3310126"/>
                <a:gd name="connsiteX374" fmla="*/ 2083061 w 4995886"/>
                <a:gd name="connsiteY374" fmla="*/ 416102 h 3310126"/>
                <a:gd name="connsiteX375" fmla="*/ 2080971 w 4995886"/>
                <a:gd name="connsiteY375" fmla="*/ 431306 h 3310126"/>
                <a:gd name="connsiteX376" fmla="*/ 2068088 w 4995886"/>
                <a:gd name="connsiteY376" fmla="*/ 440012 h 3310126"/>
                <a:gd name="connsiteX377" fmla="*/ 2038839 w 4995886"/>
                <a:gd name="connsiteY377" fmla="*/ 416798 h 3310126"/>
                <a:gd name="connsiteX378" fmla="*/ 2021777 w 4995886"/>
                <a:gd name="connsiteY378" fmla="*/ 409138 h 3310126"/>
                <a:gd name="connsiteX379" fmla="*/ 1989278 w 4995886"/>
                <a:gd name="connsiteY379" fmla="*/ 395906 h 3310126"/>
                <a:gd name="connsiteX380" fmla="*/ 1967806 w 4995886"/>
                <a:gd name="connsiteY380" fmla="*/ 386853 h 3310126"/>
                <a:gd name="connsiteX381" fmla="*/ 1941227 w 4995886"/>
                <a:gd name="connsiteY381" fmla="*/ 376058 h 3310126"/>
                <a:gd name="connsiteX382" fmla="*/ 1875068 w 4995886"/>
                <a:gd name="connsiteY382" fmla="*/ 370139 h 3310126"/>
                <a:gd name="connsiteX383" fmla="*/ 1866015 w 4995886"/>
                <a:gd name="connsiteY383" fmla="*/ 360389 h 3310126"/>
                <a:gd name="connsiteX384" fmla="*/ 1843614 w 4995886"/>
                <a:gd name="connsiteY384" fmla="*/ 349131 h 3310126"/>
                <a:gd name="connsiteX385" fmla="*/ 1829918 w 4995886"/>
                <a:gd name="connsiteY385" fmla="*/ 350407 h 3310126"/>
                <a:gd name="connsiteX386" fmla="*/ 1830730 w 4995886"/>
                <a:gd name="connsiteY386" fmla="*/ 363291 h 3310126"/>
                <a:gd name="connsiteX387" fmla="*/ 1842917 w 4995886"/>
                <a:gd name="connsiteY387" fmla="*/ 369326 h 3310126"/>
                <a:gd name="connsiteX388" fmla="*/ 1850230 w 4995886"/>
                <a:gd name="connsiteY388" fmla="*/ 374782 h 3310126"/>
                <a:gd name="connsiteX389" fmla="*/ 1869845 w 4995886"/>
                <a:gd name="connsiteY389" fmla="*/ 378612 h 3310126"/>
                <a:gd name="connsiteX390" fmla="*/ 1873907 w 4995886"/>
                <a:gd name="connsiteY390" fmla="*/ 394281 h 3310126"/>
                <a:gd name="connsiteX391" fmla="*/ 1885050 w 4995886"/>
                <a:gd name="connsiteY391" fmla="*/ 409138 h 3310126"/>
                <a:gd name="connsiteX392" fmla="*/ 1883077 w 4995886"/>
                <a:gd name="connsiteY392" fmla="*/ 417494 h 3310126"/>
                <a:gd name="connsiteX393" fmla="*/ 1869729 w 4995886"/>
                <a:gd name="connsiteY393" fmla="*/ 420048 h 3310126"/>
                <a:gd name="connsiteX394" fmla="*/ 1859979 w 4995886"/>
                <a:gd name="connsiteY394" fmla="*/ 422485 h 3310126"/>
                <a:gd name="connsiteX395" fmla="*/ 1859979 w 4995886"/>
                <a:gd name="connsiteY395" fmla="*/ 433164 h 3310126"/>
                <a:gd name="connsiteX396" fmla="*/ 1851855 w 4995886"/>
                <a:gd name="connsiteY396" fmla="*/ 434440 h 3310126"/>
                <a:gd name="connsiteX397" fmla="*/ 1839900 w 4995886"/>
                <a:gd name="connsiteY397" fmla="*/ 428985 h 3310126"/>
                <a:gd name="connsiteX398" fmla="*/ 1846748 w 4995886"/>
                <a:gd name="connsiteY398" fmla="*/ 418771 h 3310126"/>
                <a:gd name="connsiteX399" fmla="*/ 1827713 w 4995886"/>
                <a:gd name="connsiteY399" fmla="*/ 408209 h 3310126"/>
                <a:gd name="connsiteX400" fmla="*/ 1795098 w 4995886"/>
                <a:gd name="connsiteY400" fmla="*/ 426316 h 3310126"/>
                <a:gd name="connsiteX401" fmla="*/ 1770143 w 4995886"/>
                <a:gd name="connsiteY401" fmla="*/ 425039 h 3310126"/>
                <a:gd name="connsiteX402" fmla="*/ 1750179 w 4995886"/>
                <a:gd name="connsiteY402" fmla="*/ 427708 h 3310126"/>
                <a:gd name="connsiteX403" fmla="*/ 1731957 w 4995886"/>
                <a:gd name="connsiteY403" fmla="*/ 442681 h 3310126"/>
                <a:gd name="connsiteX404" fmla="*/ 1712109 w 4995886"/>
                <a:gd name="connsiteY404" fmla="*/ 442449 h 3310126"/>
                <a:gd name="connsiteX405" fmla="*/ 1696441 w 4995886"/>
                <a:gd name="connsiteY405" fmla="*/ 437226 h 3310126"/>
                <a:gd name="connsiteX406" fmla="*/ 1694932 w 4995886"/>
                <a:gd name="connsiteY406" fmla="*/ 433512 h 3310126"/>
                <a:gd name="connsiteX407" fmla="*/ 1712922 w 4995886"/>
                <a:gd name="connsiteY407" fmla="*/ 432003 h 3310126"/>
                <a:gd name="connsiteX408" fmla="*/ 1708859 w 4995886"/>
                <a:gd name="connsiteY408" fmla="*/ 423182 h 3310126"/>
                <a:gd name="connsiteX409" fmla="*/ 1716636 w 4995886"/>
                <a:gd name="connsiteY409" fmla="*/ 410182 h 3310126"/>
                <a:gd name="connsiteX410" fmla="*/ 1683789 w 4995886"/>
                <a:gd name="connsiteY410" fmla="*/ 419816 h 3310126"/>
                <a:gd name="connsiteX411" fmla="*/ 1679146 w 4995886"/>
                <a:gd name="connsiteY411" fmla="*/ 433396 h 3310126"/>
                <a:gd name="connsiteX412" fmla="*/ 1676129 w 4995886"/>
                <a:gd name="connsiteY412" fmla="*/ 433744 h 3310126"/>
                <a:gd name="connsiteX413" fmla="*/ 1668468 w 4995886"/>
                <a:gd name="connsiteY413" fmla="*/ 427012 h 3310126"/>
                <a:gd name="connsiteX414" fmla="*/ 1619488 w 4995886"/>
                <a:gd name="connsiteY414" fmla="*/ 439083 h 3310126"/>
                <a:gd name="connsiteX415" fmla="*/ 1609274 w 4995886"/>
                <a:gd name="connsiteY415" fmla="*/ 446859 h 3310126"/>
                <a:gd name="connsiteX416" fmla="*/ 1591399 w 4995886"/>
                <a:gd name="connsiteY416" fmla="*/ 455332 h 3310126"/>
                <a:gd name="connsiteX417" fmla="*/ 1587685 w 4995886"/>
                <a:gd name="connsiteY417" fmla="*/ 460207 h 3310126"/>
                <a:gd name="connsiteX418" fmla="*/ 1563543 w 4995886"/>
                <a:gd name="connsiteY418" fmla="*/ 465895 h 3310126"/>
                <a:gd name="connsiteX419" fmla="*/ 1558901 w 4995886"/>
                <a:gd name="connsiteY419" fmla="*/ 488412 h 3310126"/>
                <a:gd name="connsiteX420" fmla="*/ 1545437 w 4995886"/>
                <a:gd name="connsiteY420" fmla="*/ 496072 h 3310126"/>
                <a:gd name="connsiteX421" fmla="*/ 1513634 w 4995886"/>
                <a:gd name="connsiteY421" fmla="*/ 495724 h 3310126"/>
                <a:gd name="connsiteX422" fmla="*/ 1502956 w 4995886"/>
                <a:gd name="connsiteY422" fmla="*/ 482144 h 3310126"/>
                <a:gd name="connsiteX423" fmla="*/ 1494367 w 4995886"/>
                <a:gd name="connsiteY423" fmla="*/ 475876 h 3310126"/>
                <a:gd name="connsiteX424" fmla="*/ 1492742 w 4995886"/>
                <a:gd name="connsiteY424" fmla="*/ 463457 h 3310126"/>
                <a:gd name="connsiteX425" fmla="*/ 1502028 w 4995886"/>
                <a:gd name="connsiteY425" fmla="*/ 458814 h 3310126"/>
                <a:gd name="connsiteX426" fmla="*/ 1517465 w 4995886"/>
                <a:gd name="connsiteY426" fmla="*/ 453127 h 3310126"/>
                <a:gd name="connsiteX427" fmla="*/ 1535339 w 4995886"/>
                <a:gd name="connsiteY427" fmla="*/ 455681 h 3310126"/>
                <a:gd name="connsiteX428" fmla="*/ 1523036 w 4995886"/>
                <a:gd name="connsiteY428" fmla="*/ 438038 h 3310126"/>
                <a:gd name="connsiteX429" fmla="*/ 1518393 w 4995886"/>
                <a:gd name="connsiteY429" fmla="*/ 428173 h 3310126"/>
                <a:gd name="connsiteX430" fmla="*/ 1508295 w 4995886"/>
                <a:gd name="connsiteY430" fmla="*/ 423646 h 3310126"/>
                <a:gd name="connsiteX431" fmla="*/ 1490073 w 4995886"/>
                <a:gd name="connsiteY431" fmla="*/ 423878 h 3310126"/>
                <a:gd name="connsiteX432" fmla="*/ 1475680 w 4995886"/>
                <a:gd name="connsiteY432" fmla="*/ 424807 h 3310126"/>
                <a:gd name="connsiteX433" fmla="*/ 1456297 w 4995886"/>
                <a:gd name="connsiteY433" fmla="*/ 420048 h 3310126"/>
                <a:gd name="connsiteX434" fmla="*/ 1455253 w 4995886"/>
                <a:gd name="connsiteY434" fmla="*/ 422601 h 3310126"/>
                <a:gd name="connsiteX435" fmla="*/ 1470225 w 4995886"/>
                <a:gd name="connsiteY435" fmla="*/ 433512 h 3310126"/>
                <a:gd name="connsiteX436" fmla="*/ 1470689 w 4995886"/>
                <a:gd name="connsiteY436" fmla="*/ 455797 h 3310126"/>
                <a:gd name="connsiteX437" fmla="*/ 1459895 w 4995886"/>
                <a:gd name="connsiteY437" fmla="*/ 480983 h 3310126"/>
                <a:gd name="connsiteX438" fmla="*/ 1473591 w 4995886"/>
                <a:gd name="connsiteY438" fmla="*/ 482492 h 3310126"/>
                <a:gd name="connsiteX439" fmla="*/ 1477073 w 4995886"/>
                <a:gd name="connsiteY439" fmla="*/ 486090 h 3310126"/>
                <a:gd name="connsiteX440" fmla="*/ 1478930 w 4995886"/>
                <a:gd name="connsiteY440" fmla="*/ 497001 h 3310126"/>
                <a:gd name="connsiteX441" fmla="*/ 1478118 w 4995886"/>
                <a:gd name="connsiteY441" fmla="*/ 508027 h 3310126"/>
                <a:gd name="connsiteX442" fmla="*/ 1473359 w 4995886"/>
                <a:gd name="connsiteY442" fmla="*/ 516152 h 3310126"/>
                <a:gd name="connsiteX443" fmla="*/ 1469529 w 4995886"/>
                <a:gd name="connsiteY443" fmla="*/ 524276 h 3310126"/>
                <a:gd name="connsiteX444" fmla="*/ 1461056 w 4995886"/>
                <a:gd name="connsiteY444" fmla="*/ 521607 h 3310126"/>
                <a:gd name="connsiteX445" fmla="*/ 1457690 w 4995886"/>
                <a:gd name="connsiteY445" fmla="*/ 521607 h 3310126"/>
                <a:gd name="connsiteX446" fmla="*/ 1453976 w 4995886"/>
                <a:gd name="connsiteY446" fmla="*/ 514527 h 3310126"/>
                <a:gd name="connsiteX447" fmla="*/ 1437610 w 4995886"/>
                <a:gd name="connsiteY447" fmla="*/ 510697 h 3310126"/>
                <a:gd name="connsiteX448" fmla="*/ 1422289 w 4995886"/>
                <a:gd name="connsiteY448" fmla="*/ 509652 h 3310126"/>
                <a:gd name="connsiteX449" fmla="*/ 1409986 w 4995886"/>
                <a:gd name="connsiteY449" fmla="*/ 521375 h 3310126"/>
                <a:gd name="connsiteX450" fmla="*/ 1388166 w 4995886"/>
                <a:gd name="connsiteY450" fmla="*/ 528571 h 3310126"/>
                <a:gd name="connsiteX451" fmla="*/ 1375862 w 4995886"/>
                <a:gd name="connsiteY451" fmla="*/ 538437 h 3310126"/>
                <a:gd name="connsiteX452" fmla="*/ 1365764 w 4995886"/>
                <a:gd name="connsiteY452" fmla="*/ 547954 h 3310126"/>
                <a:gd name="connsiteX453" fmla="*/ 1365300 w 4995886"/>
                <a:gd name="connsiteY453" fmla="*/ 555266 h 3310126"/>
                <a:gd name="connsiteX454" fmla="*/ 1376327 w 4995886"/>
                <a:gd name="connsiteY454" fmla="*/ 569775 h 3310126"/>
                <a:gd name="connsiteX455" fmla="*/ 1381202 w 4995886"/>
                <a:gd name="connsiteY455" fmla="*/ 583123 h 3310126"/>
                <a:gd name="connsiteX456" fmla="*/ 1365997 w 4995886"/>
                <a:gd name="connsiteY456" fmla="*/ 587185 h 3310126"/>
                <a:gd name="connsiteX457" fmla="*/ 1352417 w 4995886"/>
                <a:gd name="connsiteY457" fmla="*/ 581382 h 3310126"/>
                <a:gd name="connsiteX458" fmla="*/ 1343828 w 4995886"/>
                <a:gd name="connsiteY458" fmla="*/ 576971 h 3310126"/>
                <a:gd name="connsiteX459" fmla="*/ 1327462 w 4995886"/>
                <a:gd name="connsiteY459" fmla="*/ 575694 h 3310126"/>
                <a:gd name="connsiteX460" fmla="*/ 1318757 w 4995886"/>
                <a:gd name="connsiteY460" fmla="*/ 571284 h 3310126"/>
                <a:gd name="connsiteX461" fmla="*/ 1300070 w 4995886"/>
                <a:gd name="connsiteY461" fmla="*/ 559329 h 3310126"/>
                <a:gd name="connsiteX462" fmla="*/ 1285446 w 4995886"/>
                <a:gd name="connsiteY462" fmla="*/ 572909 h 3310126"/>
                <a:gd name="connsiteX463" fmla="*/ 1292526 w 4995886"/>
                <a:gd name="connsiteY463" fmla="*/ 586837 h 3310126"/>
                <a:gd name="connsiteX464" fmla="*/ 1303320 w 4995886"/>
                <a:gd name="connsiteY464" fmla="*/ 593917 h 3310126"/>
                <a:gd name="connsiteX465" fmla="*/ 1319570 w 4995886"/>
                <a:gd name="connsiteY465" fmla="*/ 596819 h 3310126"/>
                <a:gd name="connsiteX466" fmla="*/ 1318177 w 4995886"/>
                <a:gd name="connsiteY466" fmla="*/ 609586 h 3310126"/>
                <a:gd name="connsiteX467" fmla="*/ 1305525 w 4995886"/>
                <a:gd name="connsiteY467" fmla="*/ 614577 h 3310126"/>
                <a:gd name="connsiteX468" fmla="*/ 1296472 w 4995886"/>
                <a:gd name="connsiteY468" fmla="*/ 610631 h 3310126"/>
                <a:gd name="connsiteX469" fmla="*/ 1281035 w 4995886"/>
                <a:gd name="connsiteY469" fmla="*/ 606684 h 3310126"/>
                <a:gd name="connsiteX470" fmla="*/ 1278830 w 4995886"/>
                <a:gd name="connsiteY470" fmla="*/ 601926 h 3310126"/>
                <a:gd name="connsiteX471" fmla="*/ 1272447 w 4995886"/>
                <a:gd name="connsiteY471" fmla="*/ 596819 h 3310126"/>
                <a:gd name="connsiteX472" fmla="*/ 1258866 w 4995886"/>
                <a:gd name="connsiteY472" fmla="*/ 594265 h 3310126"/>
                <a:gd name="connsiteX473" fmla="*/ 1247840 w 4995886"/>
                <a:gd name="connsiteY473" fmla="*/ 590435 h 3310126"/>
                <a:gd name="connsiteX474" fmla="*/ 1246331 w 4995886"/>
                <a:gd name="connsiteY474" fmla="*/ 577319 h 3310126"/>
                <a:gd name="connsiteX475" fmla="*/ 1242385 w 4995886"/>
                <a:gd name="connsiteY475" fmla="*/ 567686 h 3310126"/>
                <a:gd name="connsiteX476" fmla="*/ 1237394 w 4995886"/>
                <a:gd name="connsiteY476" fmla="*/ 550392 h 3310126"/>
                <a:gd name="connsiteX477" fmla="*/ 1244126 w 4995886"/>
                <a:gd name="connsiteY477" fmla="*/ 543428 h 3310126"/>
                <a:gd name="connsiteX478" fmla="*/ 1234608 w 4995886"/>
                <a:gd name="connsiteY478" fmla="*/ 521259 h 3310126"/>
                <a:gd name="connsiteX479" fmla="*/ 1216502 w 4995886"/>
                <a:gd name="connsiteY479" fmla="*/ 513134 h 3310126"/>
                <a:gd name="connsiteX480" fmla="*/ 1210118 w 4995886"/>
                <a:gd name="connsiteY480" fmla="*/ 507679 h 3310126"/>
                <a:gd name="connsiteX481" fmla="*/ 1196770 w 4995886"/>
                <a:gd name="connsiteY481" fmla="*/ 499902 h 3310126"/>
                <a:gd name="connsiteX482" fmla="*/ 1186556 w 4995886"/>
                <a:gd name="connsiteY482" fmla="*/ 488063 h 3310126"/>
                <a:gd name="connsiteX483" fmla="*/ 1177968 w 4995886"/>
                <a:gd name="connsiteY483" fmla="*/ 480171 h 3310126"/>
                <a:gd name="connsiteX484" fmla="*/ 1208029 w 4995886"/>
                <a:gd name="connsiteY484" fmla="*/ 494215 h 3310126"/>
                <a:gd name="connsiteX485" fmla="*/ 1233448 w 4995886"/>
                <a:gd name="connsiteY485" fmla="*/ 500250 h 3310126"/>
                <a:gd name="connsiteX486" fmla="*/ 1257822 w 4995886"/>
                <a:gd name="connsiteY486" fmla="*/ 508491 h 3310126"/>
                <a:gd name="connsiteX487" fmla="*/ 1295776 w 4995886"/>
                <a:gd name="connsiteY487" fmla="*/ 517428 h 3310126"/>
                <a:gd name="connsiteX488" fmla="*/ 1334078 w 4995886"/>
                <a:gd name="connsiteY488" fmla="*/ 522419 h 3310126"/>
                <a:gd name="connsiteX489" fmla="*/ 1369130 w 4995886"/>
                <a:gd name="connsiteY489" fmla="*/ 512786 h 3310126"/>
                <a:gd name="connsiteX490" fmla="*/ 1400933 w 4995886"/>
                <a:gd name="connsiteY490" fmla="*/ 490501 h 3310126"/>
                <a:gd name="connsiteX491" fmla="*/ 1400933 w 4995886"/>
                <a:gd name="connsiteY491" fmla="*/ 478430 h 3310126"/>
                <a:gd name="connsiteX492" fmla="*/ 1395478 w 4995886"/>
                <a:gd name="connsiteY492" fmla="*/ 461832 h 3310126"/>
                <a:gd name="connsiteX493" fmla="*/ 1383059 w 4995886"/>
                <a:gd name="connsiteY493" fmla="*/ 454056 h 3310126"/>
                <a:gd name="connsiteX494" fmla="*/ 1369014 w 4995886"/>
                <a:gd name="connsiteY494" fmla="*/ 442913 h 3310126"/>
                <a:gd name="connsiteX495" fmla="*/ 1357292 w 4995886"/>
                <a:gd name="connsiteY495" fmla="*/ 440476 h 3310126"/>
                <a:gd name="connsiteX496" fmla="*/ 1346265 w 4995886"/>
                <a:gd name="connsiteY496" fmla="*/ 431423 h 3310126"/>
                <a:gd name="connsiteX497" fmla="*/ 1336051 w 4995886"/>
                <a:gd name="connsiteY497" fmla="*/ 430146 h 3310126"/>
                <a:gd name="connsiteX498" fmla="*/ 1279294 w 4995886"/>
                <a:gd name="connsiteY498" fmla="*/ 398111 h 3310126"/>
                <a:gd name="connsiteX499" fmla="*/ 1251438 w 4995886"/>
                <a:gd name="connsiteY499" fmla="*/ 391031 h 3310126"/>
                <a:gd name="connsiteX500" fmla="*/ 1243430 w 4995886"/>
                <a:gd name="connsiteY500" fmla="*/ 393120 h 3310126"/>
                <a:gd name="connsiteX501" fmla="*/ 1234028 w 4995886"/>
                <a:gd name="connsiteY501" fmla="*/ 386272 h 3310126"/>
                <a:gd name="connsiteX502" fmla="*/ 1216966 w 4995886"/>
                <a:gd name="connsiteY502" fmla="*/ 390451 h 3310126"/>
                <a:gd name="connsiteX503" fmla="*/ 1203851 w 4995886"/>
                <a:gd name="connsiteY503" fmla="*/ 387433 h 3310126"/>
                <a:gd name="connsiteX504" fmla="*/ 1188762 w 4995886"/>
                <a:gd name="connsiteY504" fmla="*/ 386737 h 3310126"/>
                <a:gd name="connsiteX505" fmla="*/ 1183423 w 4995886"/>
                <a:gd name="connsiteY505" fmla="*/ 380701 h 3310126"/>
                <a:gd name="connsiteX506" fmla="*/ 1203734 w 4995886"/>
                <a:gd name="connsiteY506" fmla="*/ 374317 h 3310126"/>
                <a:gd name="connsiteX507" fmla="*/ 1176807 w 4995886"/>
                <a:gd name="connsiteY507" fmla="*/ 365032 h 3310126"/>
                <a:gd name="connsiteX508" fmla="*/ 1168450 w 4995886"/>
                <a:gd name="connsiteY508" fmla="*/ 376523 h 3310126"/>
                <a:gd name="connsiteX509" fmla="*/ 1138853 w 4995886"/>
                <a:gd name="connsiteY509" fmla="*/ 367469 h 3310126"/>
                <a:gd name="connsiteX510" fmla="*/ 1128987 w 4995886"/>
                <a:gd name="connsiteY510" fmla="*/ 373157 h 3310126"/>
                <a:gd name="connsiteX511" fmla="*/ 1122952 w 4995886"/>
                <a:gd name="connsiteY511" fmla="*/ 364684 h 3310126"/>
                <a:gd name="connsiteX512" fmla="*/ 1110184 w 4995886"/>
                <a:gd name="connsiteY512" fmla="*/ 354122 h 3310126"/>
                <a:gd name="connsiteX513" fmla="*/ 1126666 w 4995886"/>
                <a:gd name="connsiteY513" fmla="*/ 358416 h 3310126"/>
                <a:gd name="connsiteX514" fmla="*/ 1139897 w 4995886"/>
                <a:gd name="connsiteY514" fmla="*/ 350524 h 3310126"/>
                <a:gd name="connsiteX515" fmla="*/ 1154638 w 4995886"/>
                <a:gd name="connsiteY515" fmla="*/ 346461 h 3310126"/>
                <a:gd name="connsiteX516" fmla="*/ 1139897 w 4995886"/>
                <a:gd name="connsiteY516" fmla="*/ 332185 h 3310126"/>
                <a:gd name="connsiteX517" fmla="*/ 1117612 w 4995886"/>
                <a:gd name="connsiteY517" fmla="*/ 328123 h 3310126"/>
                <a:gd name="connsiteX518" fmla="*/ 1106818 w 4995886"/>
                <a:gd name="connsiteY518" fmla="*/ 321042 h 3310126"/>
                <a:gd name="connsiteX519" fmla="*/ 1087203 w 4995886"/>
                <a:gd name="connsiteY519" fmla="*/ 341702 h 3310126"/>
                <a:gd name="connsiteX520" fmla="*/ 1084533 w 4995886"/>
                <a:gd name="connsiteY520" fmla="*/ 325917 h 3310126"/>
                <a:gd name="connsiteX521" fmla="*/ 1091730 w 4995886"/>
                <a:gd name="connsiteY521" fmla="*/ 322087 h 3310126"/>
                <a:gd name="connsiteX522" fmla="*/ 1090337 w 4995886"/>
                <a:gd name="connsiteY522" fmla="*/ 314775 h 3310126"/>
                <a:gd name="connsiteX523" fmla="*/ 1072811 w 4995886"/>
                <a:gd name="connsiteY523" fmla="*/ 310712 h 3310126"/>
                <a:gd name="connsiteX524" fmla="*/ 1063873 w 4995886"/>
                <a:gd name="connsiteY524" fmla="*/ 318257 h 3310126"/>
                <a:gd name="connsiteX525" fmla="*/ 1064686 w 4995886"/>
                <a:gd name="connsiteY525" fmla="*/ 325917 h 3310126"/>
                <a:gd name="connsiteX526" fmla="*/ 1049945 w 4995886"/>
                <a:gd name="connsiteY526" fmla="*/ 342515 h 3310126"/>
                <a:gd name="connsiteX527" fmla="*/ 1048320 w 4995886"/>
                <a:gd name="connsiteY527" fmla="*/ 318721 h 3310126"/>
                <a:gd name="connsiteX528" fmla="*/ 1011875 w 4995886"/>
                <a:gd name="connsiteY528" fmla="*/ 353193 h 3310126"/>
                <a:gd name="connsiteX529" fmla="*/ 1006884 w 4995886"/>
                <a:gd name="connsiteY529" fmla="*/ 345184 h 3310126"/>
                <a:gd name="connsiteX530" fmla="*/ 1019768 w 4995886"/>
                <a:gd name="connsiteY530" fmla="*/ 330908 h 3310126"/>
                <a:gd name="connsiteX531" fmla="*/ 1031839 w 4995886"/>
                <a:gd name="connsiteY531" fmla="*/ 319417 h 3310126"/>
                <a:gd name="connsiteX532" fmla="*/ 1035669 w 4995886"/>
                <a:gd name="connsiteY532" fmla="*/ 314659 h 3310126"/>
                <a:gd name="connsiteX533" fmla="*/ 1029053 w 4995886"/>
                <a:gd name="connsiteY533" fmla="*/ 310132 h 3310126"/>
                <a:gd name="connsiteX534" fmla="*/ 1015821 w 4995886"/>
                <a:gd name="connsiteY534" fmla="*/ 320810 h 3310126"/>
                <a:gd name="connsiteX535" fmla="*/ 998759 w 4995886"/>
                <a:gd name="connsiteY535" fmla="*/ 318721 h 3310126"/>
                <a:gd name="connsiteX536" fmla="*/ 994465 w 4995886"/>
                <a:gd name="connsiteY536" fmla="*/ 328006 h 3310126"/>
                <a:gd name="connsiteX537" fmla="*/ 995626 w 4995886"/>
                <a:gd name="connsiteY537" fmla="*/ 331605 h 3310126"/>
                <a:gd name="connsiteX538" fmla="*/ 992260 w 4995886"/>
                <a:gd name="connsiteY538" fmla="*/ 334506 h 3310126"/>
                <a:gd name="connsiteX539" fmla="*/ 982858 w 4995886"/>
                <a:gd name="connsiteY539" fmla="*/ 328819 h 3310126"/>
                <a:gd name="connsiteX540" fmla="*/ 966609 w 4995886"/>
                <a:gd name="connsiteY540" fmla="*/ 346577 h 3310126"/>
                <a:gd name="connsiteX541" fmla="*/ 969162 w 4995886"/>
                <a:gd name="connsiteY541" fmla="*/ 354470 h 3310126"/>
                <a:gd name="connsiteX542" fmla="*/ 964055 w 4995886"/>
                <a:gd name="connsiteY542" fmla="*/ 360389 h 3310126"/>
                <a:gd name="connsiteX543" fmla="*/ 957672 w 4995886"/>
                <a:gd name="connsiteY543" fmla="*/ 350988 h 3310126"/>
                <a:gd name="connsiteX544" fmla="*/ 958600 w 4995886"/>
                <a:gd name="connsiteY544" fmla="*/ 340542 h 3310126"/>
                <a:gd name="connsiteX545" fmla="*/ 967653 w 4995886"/>
                <a:gd name="connsiteY545" fmla="*/ 331024 h 3310126"/>
                <a:gd name="connsiteX546" fmla="*/ 972876 w 4995886"/>
                <a:gd name="connsiteY546" fmla="*/ 323016 h 3310126"/>
                <a:gd name="connsiteX547" fmla="*/ 966377 w 4995886"/>
                <a:gd name="connsiteY547" fmla="*/ 321391 h 3310126"/>
                <a:gd name="connsiteX548" fmla="*/ 959065 w 4995886"/>
                <a:gd name="connsiteY548" fmla="*/ 329167 h 3310126"/>
                <a:gd name="connsiteX549" fmla="*/ 944788 w 4995886"/>
                <a:gd name="connsiteY549" fmla="*/ 329167 h 3310126"/>
                <a:gd name="connsiteX550" fmla="*/ 939565 w 4995886"/>
                <a:gd name="connsiteY550" fmla="*/ 331256 h 3310126"/>
                <a:gd name="connsiteX551" fmla="*/ 938637 w 4995886"/>
                <a:gd name="connsiteY551" fmla="*/ 335899 h 3310126"/>
                <a:gd name="connsiteX552" fmla="*/ 949895 w 4995886"/>
                <a:gd name="connsiteY552" fmla="*/ 350291 h 3310126"/>
                <a:gd name="connsiteX553" fmla="*/ 939449 w 4995886"/>
                <a:gd name="connsiteY553" fmla="*/ 350291 h 3310126"/>
                <a:gd name="connsiteX554" fmla="*/ 921227 w 4995886"/>
                <a:gd name="connsiteY554" fmla="*/ 350640 h 3310126"/>
                <a:gd name="connsiteX555" fmla="*/ 934806 w 4995886"/>
                <a:gd name="connsiteY555" fmla="*/ 362827 h 3310126"/>
                <a:gd name="connsiteX556" fmla="*/ 923432 w 4995886"/>
                <a:gd name="connsiteY556" fmla="*/ 361434 h 3310126"/>
                <a:gd name="connsiteX557" fmla="*/ 916700 w 4995886"/>
                <a:gd name="connsiteY557" fmla="*/ 360854 h 3310126"/>
                <a:gd name="connsiteX558" fmla="*/ 910664 w 4995886"/>
                <a:gd name="connsiteY558" fmla="*/ 353657 h 3310126"/>
                <a:gd name="connsiteX559" fmla="*/ 900334 w 4995886"/>
                <a:gd name="connsiteY559" fmla="*/ 355398 h 3310126"/>
                <a:gd name="connsiteX560" fmla="*/ 908923 w 4995886"/>
                <a:gd name="connsiteY560" fmla="*/ 363871 h 3310126"/>
                <a:gd name="connsiteX561" fmla="*/ 906486 w 4995886"/>
                <a:gd name="connsiteY561" fmla="*/ 377683 h 3310126"/>
                <a:gd name="connsiteX562" fmla="*/ 900567 w 4995886"/>
                <a:gd name="connsiteY562" fmla="*/ 373737 h 3310126"/>
                <a:gd name="connsiteX563" fmla="*/ 897549 w 4995886"/>
                <a:gd name="connsiteY563" fmla="*/ 364568 h 3310126"/>
                <a:gd name="connsiteX564" fmla="*/ 886755 w 4995886"/>
                <a:gd name="connsiteY564" fmla="*/ 368050 h 3310126"/>
                <a:gd name="connsiteX565" fmla="*/ 881880 w 4995886"/>
                <a:gd name="connsiteY565" fmla="*/ 351568 h 3310126"/>
                <a:gd name="connsiteX566" fmla="*/ 860756 w 4995886"/>
                <a:gd name="connsiteY566" fmla="*/ 357372 h 3310126"/>
                <a:gd name="connsiteX567" fmla="*/ 863425 w 4995886"/>
                <a:gd name="connsiteY567" fmla="*/ 372112 h 3310126"/>
                <a:gd name="connsiteX568" fmla="*/ 852863 w 4995886"/>
                <a:gd name="connsiteY568" fmla="*/ 373621 h 3310126"/>
                <a:gd name="connsiteX569" fmla="*/ 848336 w 4995886"/>
                <a:gd name="connsiteY569" fmla="*/ 383371 h 3310126"/>
                <a:gd name="connsiteX570" fmla="*/ 836962 w 4995886"/>
                <a:gd name="connsiteY570" fmla="*/ 377103 h 3310126"/>
                <a:gd name="connsiteX571" fmla="*/ 826516 w 4995886"/>
                <a:gd name="connsiteY571" fmla="*/ 382210 h 3310126"/>
                <a:gd name="connsiteX572" fmla="*/ 814096 w 4995886"/>
                <a:gd name="connsiteY572" fmla="*/ 398575 h 3310126"/>
                <a:gd name="connsiteX573" fmla="*/ 829417 w 4995886"/>
                <a:gd name="connsiteY573" fmla="*/ 397531 h 3310126"/>
                <a:gd name="connsiteX574" fmla="*/ 832667 w 4995886"/>
                <a:gd name="connsiteY574" fmla="*/ 406120 h 3310126"/>
                <a:gd name="connsiteX575" fmla="*/ 834640 w 4995886"/>
                <a:gd name="connsiteY575" fmla="*/ 412504 h 3310126"/>
                <a:gd name="connsiteX576" fmla="*/ 830462 w 4995886"/>
                <a:gd name="connsiteY576" fmla="*/ 412504 h 3310126"/>
                <a:gd name="connsiteX577" fmla="*/ 822453 w 4995886"/>
                <a:gd name="connsiteY577" fmla="*/ 408789 h 3310126"/>
                <a:gd name="connsiteX578" fmla="*/ 818043 w 4995886"/>
                <a:gd name="connsiteY578" fmla="*/ 414012 h 3310126"/>
                <a:gd name="connsiteX579" fmla="*/ 803998 w 4995886"/>
                <a:gd name="connsiteY579" fmla="*/ 406932 h 3310126"/>
                <a:gd name="connsiteX580" fmla="*/ 794133 w 4995886"/>
                <a:gd name="connsiteY580" fmla="*/ 414012 h 3310126"/>
                <a:gd name="connsiteX581" fmla="*/ 799820 w 4995886"/>
                <a:gd name="connsiteY581" fmla="*/ 394049 h 3310126"/>
                <a:gd name="connsiteX582" fmla="*/ 781133 w 4995886"/>
                <a:gd name="connsiteY582" fmla="*/ 408905 h 3310126"/>
                <a:gd name="connsiteX583" fmla="*/ 770223 w 4995886"/>
                <a:gd name="connsiteY583" fmla="*/ 417146 h 3310126"/>
                <a:gd name="connsiteX584" fmla="*/ 757455 w 4995886"/>
                <a:gd name="connsiteY584" fmla="*/ 433164 h 3310126"/>
                <a:gd name="connsiteX585" fmla="*/ 736680 w 4995886"/>
                <a:gd name="connsiteY585" fmla="*/ 442913 h 3310126"/>
                <a:gd name="connsiteX586" fmla="*/ 727742 w 4995886"/>
                <a:gd name="connsiteY586" fmla="*/ 451850 h 3310126"/>
                <a:gd name="connsiteX587" fmla="*/ 779857 w 4995886"/>
                <a:gd name="connsiteY587" fmla="*/ 429565 h 3310126"/>
                <a:gd name="connsiteX588" fmla="*/ 785892 w 4995886"/>
                <a:gd name="connsiteY588" fmla="*/ 431771 h 3310126"/>
                <a:gd name="connsiteX589" fmla="*/ 794133 w 4995886"/>
                <a:gd name="connsiteY589" fmla="*/ 427476 h 3310126"/>
                <a:gd name="connsiteX590" fmla="*/ 800865 w 4995886"/>
                <a:gd name="connsiteY590" fmla="*/ 423182 h 3310126"/>
                <a:gd name="connsiteX591" fmla="*/ 809105 w 4995886"/>
                <a:gd name="connsiteY591" fmla="*/ 426432 h 3310126"/>
                <a:gd name="connsiteX592" fmla="*/ 806900 w 4995886"/>
                <a:gd name="connsiteY592" fmla="*/ 439315 h 3310126"/>
                <a:gd name="connsiteX593" fmla="*/ 808177 w 4995886"/>
                <a:gd name="connsiteY593" fmla="*/ 443261 h 3310126"/>
                <a:gd name="connsiteX594" fmla="*/ 800168 w 4995886"/>
                <a:gd name="connsiteY594" fmla="*/ 443261 h 3310126"/>
                <a:gd name="connsiteX595" fmla="*/ 794133 w 4995886"/>
                <a:gd name="connsiteY595" fmla="*/ 436762 h 3310126"/>
                <a:gd name="connsiteX596" fmla="*/ 786124 w 4995886"/>
                <a:gd name="connsiteY596" fmla="*/ 444770 h 3310126"/>
                <a:gd name="connsiteX597" fmla="*/ 774401 w 4995886"/>
                <a:gd name="connsiteY597" fmla="*/ 451734 h 3310126"/>
                <a:gd name="connsiteX598" fmla="*/ 769526 w 4995886"/>
                <a:gd name="connsiteY598" fmla="*/ 466127 h 3310126"/>
                <a:gd name="connsiteX599" fmla="*/ 760589 w 4995886"/>
                <a:gd name="connsiteY599" fmla="*/ 473555 h 3310126"/>
                <a:gd name="connsiteX600" fmla="*/ 753741 w 4995886"/>
                <a:gd name="connsiteY600" fmla="*/ 486787 h 3310126"/>
                <a:gd name="connsiteX601" fmla="*/ 734242 w 4995886"/>
                <a:gd name="connsiteY601" fmla="*/ 509304 h 3310126"/>
                <a:gd name="connsiteX602" fmla="*/ 734242 w 4995886"/>
                <a:gd name="connsiteY602" fmla="*/ 515571 h 3310126"/>
                <a:gd name="connsiteX603" fmla="*/ 731921 w 4995886"/>
                <a:gd name="connsiteY603" fmla="*/ 524857 h 3310126"/>
                <a:gd name="connsiteX604" fmla="*/ 715671 w 4995886"/>
                <a:gd name="connsiteY604" fmla="*/ 524857 h 3310126"/>
                <a:gd name="connsiteX605" fmla="*/ 714626 w 4995886"/>
                <a:gd name="connsiteY605" fmla="*/ 542383 h 3310126"/>
                <a:gd name="connsiteX606" fmla="*/ 710216 w 4995886"/>
                <a:gd name="connsiteY606" fmla="*/ 550972 h 3310126"/>
                <a:gd name="connsiteX607" fmla="*/ 712537 w 4995886"/>
                <a:gd name="connsiteY607" fmla="*/ 563391 h 3310126"/>
                <a:gd name="connsiteX608" fmla="*/ 697565 w 4995886"/>
                <a:gd name="connsiteY608" fmla="*/ 565480 h 3310126"/>
                <a:gd name="connsiteX609" fmla="*/ 695011 w 4995886"/>
                <a:gd name="connsiteY609" fmla="*/ 568382 h 3310126"/>
                <a:gd name="connsiteX610" fmla="*/ 680851 w 4995886"/>
                <a:gd name="connsiteY610" fmla="*/ 570819 h 3310126"/>
                <a:gd name="connsiteX611" fmla="*/ 694431 w 4995886"/>
                <a:gd name="connsiteY611" fmla="*/ 585792 h 3310126"/>
                <a:gd name="connsiteX612" fmla="*/ 690601 w 4995886"/>
                <a:gd name="connsiteY612" fmla="*/ 591712 h 3310126"/>
                <a:gd name="connsiteX613" fmla="*/ 686887 w 4995886"/>
                <a:gd name="connsiteY613" fmla="*/ 589042 h 3310126"/>
                <a:gd name="connsiteX614" fmla="*/ 659843 w 4995886"/>
                <a:gd name="connsiteY614" fmla="*/ 601926 h 3310126"/>
                <a:gd name="connsiteX615" fmla="*/ 655432 w 4995886"/>
                <a:gd name="connsiteY615" fmla="*/ 610399 h 3310126"/>
                <a:gd name="connsiteX616" fmla="*/ 645683 w 4995886"/>
                <a:gd name="connsiteY616" fmla="*/ 615622 h 3310126"/>
                <a:gd name="connsiteX617" fmla="*/ 638719 w 4995886"/>
                <a:gd name="connsiteY617" fmla="*/ 631175 h 3310126"/>
                <a:gd name="connsiteX618" fmla="*/ 625487 w 4995886"/>
                <a:gd name="connsiteY618" fmla="*/ 620845 h 3310126"/>
                <a:gd name="connsiteX619" fmla="*/ 619103 w 4995886"/>
                <a:gd name="connsiteY619" fmla="*/ 623630 h 3310126"/>
                <a:gd name="connsiteX620" fmla="*/ 623862 w 4995886"/>
                <a:gd name="connsiteY620" fmla="*/ 637442 h 3310126"/>
                <a:gd name="connsiteX621" fmla="*/ 614344 w 4995886"/>
                <a:gd name="connsiteY621" fmla="*/ 639647 h 3310126"/>
                <a:gd name="connsiteX622" fmla="*/ 605523 w 4995886"/>
                <a:gd name="connsiteY622" fmla="*/ 645335 h 3310126"/>
                <a:gd name="connsiteX623" fmla="*/ 586372 w 4995886"/>
                <a:gd name="connsiteY623" fmla="*/ 654272 h 3310126"/>
                <a:gd name="connsiteX624" fmla="*/ 599140 w 4995886"/>
                <a:gd name="connsiteY624" fmla="*/ 660772 h 3310126"/>
                <a:gd name="connsiteX625" fmla="*/ 578480 w 4995886"/>
                <a:gd name="connsiteY625" fmla="*/ 661120 h 3310126"/>
                <a:gd name="connsiteX626" fmla="*/ 565596 w 4995886"/>
                <a:gd name="connsiteY626" fmla="*/ 669709 h 3310126"/>
                <a:gd name="connsiteX627" fmla="*/ 553757 w 4995886"/>
                <a:gd name="connsiteY627" fmla="*/ 675164 h 3310126"/>
                <a:gd name="connsiteX628" fmla="*/ 555846 w 4995886"/>
                <a:gd name="connsiteY628" fmla="*/ 683753 h 3310126"/>
                <a:gd name="connsiteX629" fmla="*/ 540990 w 4995886"/>
                <a:gd name="connsiteY629" fmla="*/ 683173 h 3310126"/>
                <a:gd name="connsiteX630" fmla="*/ 534490 w 4995886"/>
                <a:gd name="connsiteY630" fmla="*/ 693851 h 3310126"/>
                <a:gd name="connsiteX631" fmla="*/ 543776 w 4995886"/>
                <a:gd name="connsiteY631" fmla="*/ 705922 h 3310126"/>
                <a:gd name="connsiteX632" fmla="*/ 540874 w 4995886"/>
                <a:gd name="connsiteY632" fmla="*/ 714859 h 3310126"/>
                <a:gd name="connsiteX633" fmla="*/ 543776 w 4995886"/>
                <a:gd name="connsiteY633" fmla="*/ 718573 h 3310126"/>
                <a:gd name="connsiteX634" fmla="*/ 535303 w 4995886"/>
                <a:gd name="connsiteY634" fmla="*/ 727394 h 3310126"/>
                <a:gd name="connsiteX635" fmla="*/ 538436 w 4995886"/>
                <a:gd name="connsiteY635" fmla="*/ 735171 h 3310126"/>
                <a:gd name="connsiteX636" fmla="*/ 536695 w 4995886"/>
                <a:gd name="connsiteY636" fmla="*/ 749795 h 3310126"/>
                <a:gd name="connsiteX637" fmla="*/ 549115 w 4995886"/>
                <a:gd name="connsiteY637" fmla="*/ 753742 h 3310126"/>
                <a:gd name="connsiteX638" fmla="*/ 566292 w 4995886"/>
                <a:gd name="connsiteY638" fmla="*/ 747358 h 3310126"/>
                <a:gd name="connsiteX639" fmla="*/ 570587 w 4995886"/>
                <a:gd name="connsiteY639" fmla="*/ 754902 h 3310126"/>
                <a:gd name="connsiteX640" fmla="*/ 558052 w 4995886"/>
                <a:gd name="connsiteY640" fmla="*/ 764884 h 3310126"/>
                <a:gd name="connsiteX641" fmla="*/ 548418 w 4995886"/>
                <a:gd name="connsiteY641" fmla="*/ 762331 h 3310126"/>
                <a:gd name="connsiteX642" fmla="*/ 540177 w 4995886"/>
                <a:gd name="connsiteY642" fmla="*/ 769411 h 3310126"/>
                <a:gd name="connsiteX643" fmla="*/ 538436 w 4995886"/>
                <a:gd name="connsiteY643" fmla="*/ 783687 h 3310126"/>
                <a:gd name="connsiteX644" fmla="*/ 564784 w 4995886"/>
                <a:gd name="connsiteY644" fmla="*/ 783339 h 3310126"/>
                <a:gd name="connsiteX645" fmla="*/ 558748 w 4995886"/>
                <a:gd name="connsiteY645" fmla="*/ 792972 h 3310126"/>
                <a:gd name="connsiteX646" fmla="*/ 548766 w 4995886"/>
                <a:gd name="connsiteY646" fmla="*/ 800517 h 3310126"/>
                <a:gd name="connsiteX647" fmla="*/ 568034 w 4995886"/>
                <a:gd name="connsiteY647" fmla="*/ 818159 h 3310126"/>
                <a:gd name="connsiteX648" fmla="*/ 602273 w 4995886"/>
                <a:gd name="connsiteY648" fmla="*/ 827909 h 3310126"/>
                <a:gd name="connsiteX649" fmla="*/ 647191 w 4995886"/>
                <a:gd name="connsiteY649" fmla="*/ 794713 h 3310126"/>
                <a:gd name="connsiteX650" fmla="*/ 663905 w 4995886"/>
                <a:gd name="connsiteY650" fmla="*/ 791115 h 3310126"/>
                <a:gd name="connsiteX651" fmla="*/ 669941 w 4995886"/>
                <a:gd name="connsiteY651" fmla="*/ 773705 h 3310126"/>
                <a:gd name="connsiteX652" fmla="*/ 679574 w 4995886"/>
                <a:gd name="connsiteY652" fmla="*/ 786821 h 3310126"/>
                <a:gd name="connsiteX653" fmla="*/ 685726 w 4995886"/>
                <a:gd name="connsiteY653" fmla="*/ 806901 h 3310126"/>
                <a:gd name="connsiteX654" fmla="*/ 695940 w 4995886"/>
                <a:gd name="connsiteY654" fmla="*/ 824311 h 3310126"/>
                <a:gd name="connsiteX655" fmla="*/ 704529 w 4995886"/>
                <a:gd name="connsiteY655" fmla="*/ 849265 h 3310126"/>
                <a:gd name="connsiteX656" fmla="*/ 716600 w 4995886"/>
                <a:gd name="connsiteY656" fmla="*/ 870970 h 3310126"/>
                <a:gd name="connsiteX657" fmla="*/ 721591 w 4995886"/>
                <a:gd name="connsiteY657" fmla="*/ 889192 h 3310126"/>
                <a:gd name="connsiteX658" fmla="*/ 728323 w 4995886"/>
                <a:gd name="connsiteY658" fmla="*/ 900219 h 3310126"/>
                <a:gd name="connsiteX659" fmla="*/ 728671 w 4995886"/>
                <a:gd name="connsiteY659" fmla="*/ 920531 h 3310126"/>
                <a:gd name="connsiteX660" fmla="*/ 755134 w 4995886"/>
                <a:gd name="connsiteY660" fmla="*/ 917513 h 3310126"/>
                <a:gd name="connsiteX661" fmla="*/ 756527 w 4995886"/>
                <a:gd name="connsiteY661" fmla="*/ 905906 h 3310126"/>
                <a:gd name="connsiteX662" fmla="*/ 763955 w 4995886"/>
                <a:gd name="connsiteY662" fmla="*/ 898130 h 3310126"/>
                <a:gd name="connsiteX663" fmla="*/ 776607 w 4995886"/>
                <a:gd name="connsiteY663" fmla="*/ 894415 h 3310126"/>
                <a:gd name="connsiteX664" fmla="*/ 791463 w 4995886"/>
                <a:gd name="connsiteY664" fmla="*/ 896621 h 3310126"/>
                <a:gd name="connsiteX665" fmla="*/ 797731 w 4995886"/>
                <a:gd name="connsiteY665" fmla="*/ 885246 h 3310126"/>
                <a:gd name="connsiteX666" fmla="*/ 806320 w 4995886"/>
                <a:gd name="connsiteY666" fmla="*/ 888844 h 3310126"/>
                <a:gd name="connsiteX667" fmla="*/ 822453 w 4995886"/>
                <a:gd name="connsiteY667" fmla="*/ 858899 h 3310126"/>
                <a:gd name="connsiteX668" fmla="*/ 811311 w 4995886"/>
                <a:gd name="connsiteY668" fmla="*/ 867488 h 3310126"/>
                <a:gd name="connsiteX669" fmla="*/ 810963 w 4995886"/>
                <a:gd name="connsiteY669" fmla="*/ 850774 h 3310126"/>
                <a:gd name="connsiteX670" fmla="*/ 819203 w 4995886"/>
                <a:gd name="connsiteY670" fmla="*/ 807017 h 3310126"/>
                <a:gd name="connsiteX671" fmla="*/ 844622 w 4995886"/>
                <a:gd name="connsiteY671" fmla="*/ 794946 h 3310126"/>
                <a:gd name="connsiteX672" fmla="*/ 850193 w 4995886"/>
                <a:gd name="connsiteY672" fmla="*/ 781598 h 3310126"/>
                <a:gd name="connsiteX673" fmla="*/ 864469 w 4995886"/>
                <a:gd name="connsiteY673" fmla="*/ 761982 h 3310126"/>
                <a:gd name="connsiteX674" fmla="*/ 841604 w 4995886"/>
                <a:gd name="connsiteY674" fmla="*/ 736680 h 3310126"/>
                <a:gd name="connsiteX675" fmla="*/ 824542 w 4995886"/>
                <a:gd name="connsiteY675" fmla="*/ 732037 h 3310126"/>
                <a:gd name="connsiteX676" fmla="*/ 821641 w 4995886"/>
                <a:gd name="connsiteY676" fmla="*/ 704993 h 3310126"/>
                <a:gd name="connsiteX677" fmla="*/ 830578 w 4995886"/>
                <a:gd name="connsiteY677" fmla="*/ 681432 h 3310126"/>
                <a:gd name="connsiteX678" fmla="*/ 836962 w 4995886"/>
                <a:gd name="connsiteY678" fmla="*/ 662861 h 3310126"/>
                <a:gd name="connsiteX679" fmla="*/ 848336 w 4995886"/>
                <a:gd name="connsiteY679" fmla="*/ 651835 h 3310126"/>
                <a:gd name="connsiteX680" fmla="*/ 855068 w 4995886"/>
                <a:gd name="connsiteY680" fmla="*/ 636514 h 3310126"/>
                <a:gd name="connsiteX681" fmla="*/ 887915 w 4995886"/>
                <a:gd name="connsiteY681" fmla="*/ 619800 h 3310126"/>
                <a:gd name="connsiteX682" fmla="*/ 925057 w 4995886"/>
                <a:gd name="connsiteY682" fmla="*/ 591944 h 3310126"/>
                <a:gd name="connsiteX683" fmla="*/ 919834 w 4995886"/>
                <a:gd name="connsiteY683" fmla="*/ 577784 h 3310126"/>
                <a:gd name="connsiteX684" fmla="*/ 931789 w 4995886"/>
                <a:gd name="connsiteY684" fmla="*/ 549231 h 3310126"/>
                <a:gd name="connsiteX685" fmla="*/ 947458 w 4995886"/>
                <a:gd name="connsiteY685" fmla="*/ 536812 h 3310126"/>
                <a:gd name="connsiteX686" fmla="*/ 963591 w 4995886"/>
                <a:gd name="connsiteY686" fmla="*/ 534723 h 3310126"/>
                <a:gd name="connsiteX687" fmla="*/ 985876 w 4995886"/>
                <a:gd name="connsiteY687" fmla="*/ 534723 h 3310126"/>
                <a:gd name="connsiteX688" fmla="*/ 1013036 w 4995886"/>
                <a:gd name="connsiteY688" fmla="*/ 551088 h 3310126"/>
                <a:gd name="connsiteX689" fmla="*/ 1009554 w 4995886"/>
                <a:gd name="connsiteY689" fmla="*/ 569891 h 3310126"/>
                <a:gd name="connsiteX690" fmla="*/ 1002126 w 4995886"/>
                <a:gd name="connsiteY690" fmla="*/ 569891 h 3310126"/>
                <a:gd name="connsiteX691" fmla="*/ 989358 w 4995886"/>
                <a:gd name="connsiteY691" fmla="*/ 592872 h 3310126"/>
                <a:gd name="connsiteX692" fmla="*/ 971716 w 4995886"/>
                <a:gd name="connsiteY692" fmla="*/ 604827 h 3310126"/>
                <a:gd name="connsiteX693" fmla="*/ 949895 w 4995886"/>
                <a:gd name="connsiteY693" fmla="*/ 619220 h 3310126"/>
                <a:gd name="connsiteX694" fmla="*/ 944672 w 4995886"/>
                <a:gd name="connsiteY694" fmla="*/ 629085 h 3310126"/>
                <a:gd name="connsiteX695" fmla="*/ 927958 w 4995886"/>
                <a:gd name="connsiteY695" fmla="*/ 637326 h 3310126"/>
                <a:gd name="connsiteX696" fmla="*/ 913798 w 4995886"/>
                <a:gd name="connsiteY696" fmla="*/ 658450 h 3310126"/>
                <a:gd name="connsiteX697" fmla="*/ 917977 w 4995886"/>
                <a:gd name="connsiteY697" fmla="*/ 666575 h 3310126"/>
                <a:gd name="connsiteX698" fmla="*/ 920414 w 4995886"/>
                <a:gd name="connsiteY698" fmla="*/ 683289 h 3310126"/>
                <a:gd name="connsiteX699" fmla="*/ 926449 w 4995886"/>
                <a:gd name="connsiteY699" fmla="*/ 701395 h 3310126"/>
                <a:gd name="connsiteX700" fmla="*/ 918209 w 4995886"/>
                <a:gd name="connsiteY700" fmla="*/ 735403 h 3310126"/>
                <a:gd name="connsiteX701" fmla="*/ 940726 w 4995886"/>
                <a:gd name="connsiteY701" fmla="*/ 744340 h 3310126"/>
                <a:gd name="connsiteX702" fmla="*/ 955350 w 4995886"/>
                <a:gd name="connsiteY702" fmla="*/ 752117 h 3310126"/>
                <a:gd name="connsiteX703" fmla="*/ 981698 w 4995886"/>
                <a:gd name="connsiteY703" fmla="*/ 757804 h 3310126"/>
                <a:gd name="connsiteX704" fmla="*/ 1024062 w 4995886"/>
                <a:gd name="connsiteY704" fmla="*/ 747938 h 3310126"/>
                <a:gd name="connsiteX705" fmla="*/ 1067007 w 4995886"/>
                <a:gd name="connsiteY705" fmla="*/ 740046 h 3310126"/>
                <a:gd name="connsiteX706" fmla="*/ 1090685 w 4995886"/>
                <a:gd name="connsiteY706" fmla="*/ 717645 h 3310126"/>
                <a:gd name="connsiteX707" fmla="*/ 1088364 w 4995886"/>
                <a:gd name="connsiteY707" fmla="*/ 734591 h 3310126"/>
                <a:gd name="connsiteX708" fmla="*/ 1103684 w 4995886"/>
                <a:gd name="connsiteY708" fmla="*/ 750260 h 3310126"/>
                <a:gd name="connsiteX709" fmla="*/ 1124693 w 4995886"/>
                <a:gd name="connsiteY709" fmla="*/ 754902 h 3310126"/>
                <a:gd name="connsiteX710" fmla="*/ 1106006 w 4995886"/>
                <a:gd name="connsiteY710" fmla="*/ 758733 h 3310126"/>
                <a:gd name="connsiteX711" fmla="*/ 1078266 w 4995886"/>
                <a:gd name="connsiteY711" fmla="*/ 775214 h 3310126"/>
                <a:gd name="connsiteX712" fmla="*/ 1059347 w 4995886"/>
                <a:gd name="connsiteY712" fmla="*/ 777187 h 3310126"/>
                <a:gd name="connsiteX713" fmla="*/ 1036365 w 4995886"/>
                <a:gd name="connsiteY713" fmla="*/ 772893 h 3310126"/>
                <a:gd name="connsiteX714" fmla="*/ 982510 w 4995886"/>
                <a:gd name="connsiteY714" fmla="*/ 781946 h 3310126"/>
                <a:gd name="connsiteX715" fmla="*/ 967886 w 4995886"/>
                <a:gd name="connsiteY715" fmla="*/ 795874 h 3310126"/>
                <a:gd name="connsiteX716" fmla="*/ 972876 w 4995886"/>
                <a:gd name="connsiteY716" fmla="*/ 811195 h 3310126"/>
                <a:gd name="connsiteX717" fmla="*/ 979144 w 4995886"/>
                <a:gd name="connsiteY717" fmla="*/ 818159 h 3310126"/>
                <a:gd name="connsiteX718" fmla="*/ 994581 w 4995886"/>
                <a:gd name="connsiteY718" fmla="*/ 820597 h 3310126"/>
                <a:gd name="connsiteX719" fmla="*/ 988313 w 4995886"/>
                <a:gd name="connsiteY719" fmla="*/ 837542 h 3310126"/>
                <a:gd name="connsiteX720" fmla="*/ 987385 w 4995886"/>
                <a:gd name="connsiteY720" fmla="*/ 859479 h 3310126"/>
                <a:gd name="connsiteX721" fmla="*/ 963707 w 4995886"/>
                <a:gd name="connsiteY721" fmla="*/ 858551 h 3310126"/>
                <a:gd name="connsiteX722" fmla="*/ 948618 w 4995886"/>
                <a:gd name="connsiteY722" fmla="*/ 837542 h 3310126"/>
                <a:gd name="connsiteX723" fmla="*/ 925405 w 4995886"/>
                <a:gd name="connsiteY723" fmla="*/ 848221 h 3310126"/>
                <a:gd name="connsiteX724" fmla="*/ 915771 w 4995886"/>
                <a:gd name="connsiteY724" fmla="*/ 867488 h 3310126"/>
                <a:gd name="connsiteX725" fmla="*/ 909736 w 4995886"/>
                <a:gd name="connsiteY725" fmla="*/ 876541 h 3310126"/>
                <a:gd name="connsiteX726" fmla="*/ 912754 w 4995886"/>
                <a:gd name="connsiteY726" fmla="*/ 891630 h 3310126"/>
                <a:gd name="connsiteX727" fmla="*/ 915307 w 4995886"/>
                <a:gd name="connsiteY727" fmla="*/ 928191 h 3310126"/>
                <a:gd name="connsiteX728" fmla="*/ 907531 w 4995886"/>
                <a:gd name="connsiteY728" fmla="*/ 941423 h 3310126"/>
                <a:gd name="connsiteX729" fmla="*/ 903584 w 4995886"/>
                <a:gd name="connsiteY729" fmla="*/ 948271 h 3310126"/>
                <a:gd name="connsiteX730" fmla="*/ 890236 w 4995886"/>
                <a:gd name="connsiteY730" fmla="*/ 937360 h 3310126"/>
                <a:gd name="connsiteX731" fmla="*/ 878398 w 4995886"/>
                <a:gd name="connsiteY731" fmla="*/ 948155 h 3310126"/>
                <a:gd name="connsiteX732" fmla="*/ 865166 w 4995886"/>
                <a:gd name="connsiteY732" fmla="*/ 954887 h 3310126"/>
                <a:gd name="connsiteX733" fmla="*/ 853791 w 4995886"/>
                <a:gd name="connsiteY733" fmla="*/ 939914 h 3310126"/>
                <a:gd name="connsiteX734" fmla="*/ 800981 w 4995886"/>
                <a:gd name="connsiteY734" fmla="*/ 954887 h 3310126"/>
                <a:gd name="connsiteX735" fmla="*/ 763607 w 4995886"/>
                <a:gd name="connsiteY735" fmla="*/ 967654 h 3310126"/>
                <a:gd name="connsiteX736" fmla="*/ 756759 w 4995886"/>
                <a:gd name="connsiteY736" fmla="*/ 973109 h 3310126"/>
                <a:gd name="connsiteX737" fmla="*/ 740510 w 4995886"/>
                <a:gd name="connsiteY737" fmla="*/ 962315 h 3310126"/>
                <a:gd name="connsiteX738" fmla="*/ 742599 w 4995886"/>
                <a:gd name="connsiteY738" fmla="*/ 948387 h 3310126"/>
                <a:gd name="connsiteX739" fmla="*/ 721242 w 4995886"/>
                <a:gd name="connsiteY739" fmla="*/ 954074 h 3310126"/>
                <a:gd name="connsiteX740" fmla="*/ 684333 w 4995886"/>
                <a:gd name="connsiteY740" fmla="*/ 971136 h 3310126"/>
                <a:gd name="connsiteX741" fmla="*/ 681663 w 4995886"/>
                <a:gd name="connsiteY741" fmla="*/ 960458 h 3310126"/>
                <a:gd name="connsiteX742" fmla="*/ 664486 w 4995886"/>
                <a:gd name="connsiteY742" fmla="*/ 957092 h 3310126"/>
                <a:gd name="connsiteX743" fmla="*/ 644174 w 4995886"/>
                <a:gd name="connsiteY743" fmla="*/ 929120 h 3310126"/>
                <a:gd name="connsiteX744" fmla="*/ 673771 w 4995886"/>
                <a:gd name="connsiteY744" fmla="*/ 931209 h 3310126"/>
                <a:gd name="connsiteX745" fmla="*/ 665182 w 4995886"/>
                <a:gd name="connsiteY745" fmla="*/ 916236 h 3310126"/>
                <a:gd name="connsiteX746" fmla="*/ 654155 w 4995886"/>
                <a:gd name="connsiteY746" fmla="*/ 914843 h 3310126"/>
                <a:gd name="connsiteX747" fmla="*/ 660888 w 4995886"/>
                <a:gd name="connsiteY747" fmla="*/ 899871 h 3310126"/>
                <a:gd name="connsiteX748" fmla="*/ 676208 w 4995886"/>
                <a:gd name="connsiteY748" fmla="*/ 891630 h 3310126"/>
                <a:gd name="connsiteX749" fmla="*/ 664834 w 4995886"/>
                <a:gd name="connsiteY749" fmla="*/ 880255 h 3310126"/>
                <a:gd name="connsiteX750" fmla="*/ 664137 w 4995886"/>
                <a:gd name="connsiteY750" fmla="*/ 863541 h 3310126"/>
                <a:gd name="connsiteX751" fmla="*/ 666691 w 4995886"/>
                <a:gd name="connsiteY751" fmla="*/ 842881 h 3310126"/>
                <a:gd name="connsiteX752" fmla="*/ 657638 w 4995886"/>
                <a:gd name="connsiteY752" fmla="*/ 842533 h 3310126"/>
                <a:gd name="connsiteX753" fmla="*/ 649977 w 4995886"/>
                <a:gd name="connsiteY753" fmla="*/ 859943 h 3310126"/>
                <a:gd name="connsiteX754" fmla="*/ 635004 w 4995886"/>
                <a:gd name="connsiteY754" fmla="*/ 859943 h 3310126"/>
                <a:gd name="connsiteX755" fmla="*/ 636049 w 4995886"/>
                <a:gd name="connsiteY755" fmla="*/ 870622 h 3310126"/>
                <a:gd name="connsiteX756" fmla="*/ 622121 w 4995886"/>
                <a:gd name="connsiteY756" fmla="*/ 863541 h 3310126"/>
                <a:gd name="connsiteX757" fmla="*/ 609354 w 4995886"/>
                <a:gd name="connsiteY757" fmla="*/ 889425 h 3310126"/>
                <a:gd name="connsiteX758" fmla="*/ 619219 w 4995886"/>
                <a:gd name="connsiteY758" fmla="*/ 929584 h 3310126"/>
                <a:gd name="connsiteX759" fmla="*/ 627112 w 4995886"/>
                <a:gd name="connsiteY759" fmla="*/ 951637 h 3310126"/>
                <a:gd name="connsiteX760" fmla="*/ 626416 w 4995886"/>
                <a:gd name="connsiteY760" fmla="*/ 958253 h 3310126"/>
                <a:gd name="connsiteX761" fmla="*/ 633495 w 4995886"/>
                <a:gd name="connsiteY761" fmla="*/ 972297 h 3310126"/>
                <a:gd name="connsiteX762" fmla="*/ 621889 w 4995886"/>
                <a:gd name="connsiteY762" fmla="*/ 988546 h 3310126"/>
                <a:gd name="connsiteX763" fmla="*/ 605291 w 4995886"/>
                <a:gd name="connsiteY763" fmla="*/ 979493 h 3310126"/>
                <a:gd name="connsiteX764" fmla="*/ 587069 w 4995886"/>
                <a:gd name="connsiteY764" fmla="*/ 982394 h 3310126"/>
                <a:gd name="connsiteX765" fmla="*/ 580337 w 4995886"/>
                <a:gd name="connsiteY765" fmla="*/ 989823 h 3310126"/>
                <a:gd name="connsiteX766" fmla="*/ 556079 w 4995886"/>
                <a:gd name="connsiteY766" fmla="*/ 990519 h 3310126"/>
                <a:gd name="connsiteX767" fmla="*/ 547722 w 4995886"/>
                <a:gd name="connsiteY767" fmla="*/ 995162 h 3310126"/>
                <a:gd name="connsiteX768" fmla="*/ 546097 w 4995886"/>
                <a:gd name="connsiteY768" fmla="*/ 1007349 h 3310126"/>
                <a:gd name="connsiteX769" fmla="*/ 534722 w 4995886"/>
                <a:gd name="connsiteY769" fmla="*/ 1008045 h 3310126"/>
                <a:gd name="connsiteX770" fmla="*/ 529731 w 4995886"/>
                <a:gd name="connsiteY770" fmla="*/ 1005608 h 3310126"/>
                <a:gd name="connsiteX771" fmla="*/ 523580 w 4995886"/>
                <a:gd name="connsiteY771" fmla="*/ 1013733 h 3310126"/>
                <a:gd name="connsiteX772" fmla="*/ 514062 w 4995886"/>
                <a:gd name="connsiteY772" fmla="*/ 1027313 h 3310126"/>
                <a:gd name="connsiteX773" fmla="*/ 511160 w 4995886"/>
                <a:gd name="connsiteY773" fmla="*/ 1039384 h 3310126"/>
                <a:gd name="connsiteX774" fmla="*/ 493170 w 4995886"/>
                <a:gd name="connsiteY774" fmla="*/ 1055865 h 3310126"/>
                <a:gd name="connsiteX775" fmla="*/ 467867 w 4995886"/>
                <a:gd name="connsiteY775" fmla="*/ 1065499 h 3310126"/>
                <a:gd name="connsiteX776" fmla="*/ 459394 w 4995886"/>
                <a:gd name="connsiteY776" fmla="*/ 1067936 h 3310126"/>
                <a:gd name="connsiteX777" fmla="*/ 453243 w 4995886"/>
                <a:gd name="connsiteY777" fmla="*/ 1090453 h 3310126"/>
                <a:gd name="connsiteX778" fmla="*/ 449180 w 4995886"/>
                <a:gd name="connsiteY778" fmla="*/ 1097998 h 3310126"/>
                <a:gd name="connsiteX779" fmla="*/ 423530 w 4995886"/>
                <a:gd name="connsiteY779" fmla="*/ 1103917 h 3310126"/>
                <a:gd name="connsiteX780" fmla="*/ 412619 w 4995886"/>
                <a:gd name="connsiteY780" fmla="*/ 1120050 h 3310126"/>
                <a:gd name="connsiteX781" fmla="*/ 397531 w 4995886"/>
                <a:gd name="connsiteY781" fmla="*/ 1120050 h 3310126"/>
                <a:gd name="connsiteX782" fmla="*/ 382326 w 4995886"/>
                <a:gd name="connsiteY782" fmla="*/ 1109720 h 3310126"/>
                <a:gd name="connsiteX783" fmla="*/ 370487 w 4995886"/>
                <a:gd name="connsiteY783" fmla="*/ 1108444 h 3310126"/>
                <a:gd name="connsiteX784" fmla="*/ 368398 w 4995886"/>
                <a:gd name="connsiteY784" fmla="*/ 1119006 h 3310126"/>
                <a:gd name="connsiteX785" fmla="*/ 373853 w 4995886"/>
                <a:gd name="connsiteY785" fmla="*/ 1128872 h 3310126"/>
                <a:gd name="connsiteX786" fmla="*/ 371648 w 4995886"/>
                <a:gd name="connsiteY786" fmla="*/ 1144657 h 3310126"/>
                <a:gd name="connsiteX787" fmla="*/ 350639 w 4995886"/>
                <a:gd name="connsiteY787" fmla="*/ 1143612 h 3310126"/>
                <a:gd name="connsiteX788" fmla="*/ 345997 w 4995886"/>
                <a:gd name="connsiteY788" fmla="*/ 1144541 h 3310126"/>
                <a:gd name="connsiteX789" fmla="*/ 336015 w 4995886"/>
                <a:gd name="connsiteY789" fmla="*/ 1136532 h 3310126"/>
                <a:gd name="connsiteX790" fmla="*/ 327426 w 4995886"/>
                <a:gd name="connsiteY790" fmla="*/ 1136532 h 3310126"/>
                <a:gd name="connsiteX791" fmla="*/ 304096 w 4995886"/>
                <a:gd name="connsiteY791" fmla="*/ 1139666 h 3310126"/>
                <a:gd name="connsiteX792" fmla="*/ 297481 w 4995886"/>
                <a:gd name="connsiteY792" fmla="*/ 1150460 h 3310126"/>
                <a:gd name="connsiteX793" fmla="*/ 300382 w 4995886"/>
                <a:gd name="connsiteY793" fmla="*/ 1165433 h 3310126"/>
                <a:gd name="connsiteX794" fmla="*/ 332417 w 4995886"/>
                <a:gd name="connsiteY794" fmla="*/ 1175763 h 3310126"/>
                <a:gd name="connsiteX795" fmla="*/ 344952 w 4995886"/>
                <a:gd name="connsiteY795" fmla="*/ 1179245 h 3310126"/>
                <a:gd name="connsiteX796" fmla="*/ 360621 w 4995886"/>
                <a:gd name="connsiteY796" fmla="*/ 1187137 h 3310126"/>
                <a:gd name="connsiteX797" fmla="*/ 370371 w 4995886"/>
                <a:gd name="connsiteY797" fmla="*/ 1208146 h 3310126"/>
                <a:gd name="connsiteX798" fmla="*/ 386156 w 4995886"/>
                <a:gd name="connsiteY798" fmla="*/ 1217199 h 3310126"/>
                <a:gd name="connsiteX799" fmla="*/ 386156 w 4995886"/>
                <a:gd name="connsiteY799" fmla="*/ 1242618 h 3310126"/>
                <a:gd name="connsiteX800" fmla="*/ 381978 w 4995886"/>
                <a:gd name="connsiteY800" fmla="*/ 1276277 h 3310126"/>
                <a:gd name="connsiteX801" fmla="*/ 371648 w 4995886"/>
                <a:gd name="connsiteY801" fmla="*/ 1304133 h 3310126"/>
                <a:gd name="connsiteX802" fmla="*/ 239447 w 4995886"/>
                <a:gd name="connsiteY802" fmla="*/ 1298794 h 3310126"/>
                <a:gd name="connsiteX803" fmla="*/ 219715 w 4995886"/>
                <a:gd name="connsiteY803" fmla="*/ 1291598 h 3310126"/>
                <a:gd name="connsiteX804" fmla="*/ 205207 w 4995886"/>
                <a:gd name="connsiteY804" fmla="*/ 1303089 h 3310126"/>
                <a:gd name="connsiteX805" fmla="*/ 188261 w 4995886"/>
                <a:gd name="connsiteY805" fmla="*/ 1308776 h 3310126"/>
                <a:gd name="connsiteX806" fmla="*/ 198823 w 4995886"/>
                <a:gd name="connsiteY806" fmla="*/ 1330016 h 3310126"/>
                <a:gd name="connsiteX807" fmla="*/ 198243 w 4995886"/>
                <a:gd name="connsiteY807" fmla="*/ 1351257 h 3310126"/>
                <a:gd name="connsiteX808" fmla="*/ 200448 w 4995886"/>
                <a:gd name="connsiteY808" fmla="*/ 1369479 h 3310126"/>
                <a:gd name="connsiteX809" fmla="*/ 180717 w 4995886"/>
                <a:gd name="connsiteY809" fmla="*/ 1428442 h 3310126"/>
                <a:gd name="connsiteX810" fmla="*/ 193716 w 4995886"/>
                <a:gd name="connsiteY810" fmla="*/ 1440396 h 3310126"/>
                <a:gd name="connsiteX811" fmla="*/ 198939 w 4995886"/>
                <a:gd name="connsiteY811" fmla="*/ 1455949 h 3310126"/>
                <a:gd name="connsiteX812" fmla="*/ 196850 w 4995886"/>
                <a:gd name="connsiteY812" fmla="*/ 1481484 h 3310126"/>
                <a:gd name="connsiteX813" fmla="*/ 215421 w 4995886"/>
                <a:gd name="connsiteY813" fmla="*/ 1486127 h 3310126"/>
                <a:gd name="connsiteX814" fmla="*/ 234688 w 4995886"/>
                <a:gd name="connsiteY814" fmla="*/ 1482297 h 3310126"/>
                <a:gd name="connsiteX815" fmla="*/ 247572 w 4995886"/>
                <a:gd name="connsiteY815" fmla="*/ 1483225 h 3310126"/>
                <a:gd name="connsiteX816" fmla="*/ 276821 w 4995886"/>
                <a:gd name="connsiteY816" fmla="*/ 1510965 h 3310126"/>
                <a:gd name="connsiteX817" fmla="*/ 282508 w 4995886"/>
                <a:gd name="connsiteY817" fmla="*/ 1503073 h 3310126"/>
                <a:gd name="connsiteX818" fmla="*/ 296436 w 4995886"/>
                <a:gd name="connsiteY818" fmla="*/ 1502376 h 3310126"/>
                <a:gd name="connsiteX819" fmla="*/ 306302 w 4995886"/>
                <a:gd name="connsiteY819" fmla="*/ 1497153 h 3310126"/>
                <a:gd name="connsiteX820" fmla="*/ 324060 w 4995886"/>
                <a:gd name="connsiteY820" fmla="*/ 1493671 h 3310126"/>
                <a:gd name="connsiteX821" fmla="*/ 355978 w 4995886"/>
                <a:gd name="connsiteY821" fmla="*/ 1492279 h 3310126"/>
                <a:gd name="connsiteX822" fmla="*/ 366541 w 4995886"/>
                <a:gd name="connsiteY822" fmla="*/ 1484270 h 3310126"/>
                <a:gd name="connsiteX823" fmla="*/ 392656 w 4995886"/>
                <a:gd name="connsiteY823" fmla="*/ 1466163 h 3310126"/>
                <a:gd name="connsiteX824" fmla="*/ 394397 w 4995886"/>
                <a:gd name="connsiteY824" fmla="*/ 1454324 h 3310126"/>
                <a:gd name="connsiteX825" fmla="*/ 412271 w 4995886"/>
                <a:gd name="connsiteY825" fmla="*/ 1435754 h 3310126"/>
                <a:gd name="connsiteX826" fmla="*/ 409021 w 4995886"/>
                <a:gd name="connsiteY826" fmla="*/ 1420201 h 3310126"/>
                <a:gd name="connsiteX827" fmla="*/ 412619 w 4995886"/>
                <a:gd name="connsiteY827" fmla="*/ 1400469 h 3310126"/>
                <a:gd name="connsiteX828" fmla="*/ 428753 w 4995886"/>
                <a:gd name="connsiteY828" fmla="*/ 1384220 h 3310126"/>
                <a:gd name="connsiteX829" fmla="*/ 437574 w 4995886"/>
                <a:gd name="connsiteY829" fmla="*/ 1369595 h 3310126"/>
                <a:gd name="connsiteX830" fmla="*/ 489224 w 4995886"/>
                <a:gd name="connsiteY830" fmla="*/ 1344757 h 3310126"/>
                <a:gd name="connsiteX831" fmla="*/ 489572 w 4995886"/>
                <a:gd name="connsiteY831" fmla="*/ 1324909 h 3310126"/>
                <a:gd name="connsiteX832" fmla="*/ 493286 w 4995886"/>
                <a:gd name="connsiteY832" fmla="*/ 1308660 h 3310126"/>
                <a:gd name="connsiteX833" fmla="*/ 509536 w 4995886"/>
                <a:gd name="connsiteY833" fmla="*/ 1301000 h 3310126"/>
                <a:gd name="connsiteX834" fmla="*/ 539945 w 4995886"/>
                <a:gd name="connsiteY834" fmla="*/ 1305294 h 3310126"/>
                <a:gd name="connsiteX835" fmla="*/ 563275 w 4995886"/>
                <a:gd name="connsiteY835" fmla="*/ 1312722 h 3310126"/>
                <a:gd name="connsiteX836" fmla="*/ 586604 w 4995886"/>
                <a:gd name="connsiteY836" fmla="*/ 1296705 h 3310126"/>
                <a:gd name="connsiteX837" fmla="*/ 608309 w 4995886"/>
                <a:gd name="connsiteY837" fmla="*/ 1288116 h 3310126"/>
                <a:gd name="connsiteX838" fmla="*/ 632683 w 4995886"/>
                <a:gd name="connsiteY838" fmla="*/ 1273375 h 3310126"/>
                <a:gd name="connsiteX839" fmla="*/ 662396 w 4995886"/>
                <a:gd name="connsiteY839" fmla="*/ 1293107 h 3310126"/>
                <a:gd name="connsiteX840" fmla="*/ 682940 w 4995886"/>
                <a:gd name="connsiteY840" fmla="*/ 1326999 h 3310126"/>
                <a:gd name="connsiteX841" fmla="*/ 710680 w 4995886"/>
                <a:gd name="connsiteY841" fmla="*/ 1350096 h 3310126"/>
                <a:gd name="connsiteX842" fmla="*/ 745268 w 4995886"/>
                <a:gd name="connsiteY842" fmla="*/ 1369711 h 3310126"/>
                <a:gd name="connsiteX843" fmla="*/ 771964 w 4995886"/>
                <a:gd name="connsiteY843" fmla="*/ 1388050 h 3310126"/>
                <a:gd name="connsiteX844" fmla="*/ 788097 w 4995886"/>
                <a:gd name="connsiteY844" fmla="*/ 1401282 h 3310126"/>
                <a:gd name="connsiteX845" fmla="*/ 795525 w 4995886"/>
                <a:gd name="connsiteY845" fmla="*/ 1427165 h 3310126"/>
                <a:gd name="connsiteX846" fmla="*/ 789490 w 4995886"/>
                <a:gd name="connsiteY846" fmla="*/ 1445039 h 3310126"/>
                <a:gd name="connsiteX847" fmla="*/ 793204 w 4995886"/>
                <a:gd name="connsiteY847" fmla="*/ 1457342 h 3310126"/>
                <a:gd name="connsiteX848" fmla="*/ 807248 w 4995886"/>
                <a:gd name="connsiteY848" fmla="*/ 1433084 h 3310126"/>
                <a:gd name="connsiteX849" fmla="*/ 819203 w 4995886"/>
                <a:gd name="connsiteY849" fmla="*/ 1423103 h 3310126"/>
                <a:gd name="connsiteX850" fmla="*/ 808177 w 4995886"/>
                <a:gd name="connsiteY850" fmla="*/ 1404183 h 3310126"/>
                <a:gd name="connsiteX851" fmla="*/ 812936 w 4995886"/>
                <a:gd name="connsiteY851" fmla="*/ 1393157 h 3310126"/>
                <a:gd name="connsiteX852" fmla="*/ 823149 w 4995886"/>
                <a:gd name="connsiteY852" fmla="*/ 1390836 h 3310126"/>
                <a:gd name="connsiteX853" fmla="*/ 847988 w 4995886"/>
                <a:gd name="connsiteY853" fmla="*/ 1401166 h 3310126"/>
                <a:gd name="connsiteX854" fmla="*/ 849613 w 4995886"/>
                <a:gd name="connsiteY854" fmla="*/ 1394898 h 3310126"/>
                <a:gd name="connsiteX855" fmla="*/ 817927 w 4995886"/>
                <a:gd name="connsiteY855" fmla="*/ 1369363 h 3310126"/>
                <a:gd name="connsiteX856" fmla="*/ 790999 w 4995886"/>
                <a:gd name="connsiteY856" fmla="*/ 1346150 h 3310126"/>
                <a:gd name="connsiteX857" fmla="*/ 784035 w 4995886"/>
                <a:gd name="connsiteY857" fmla="*/ 1346730 h 3310126"/>
                <a:gd name="connsiteX858" fmla="*/ 761866 w 4995886"/>
                <a:gd name="connsiteY858" fmla="*/ 1335704 h 3310126"/>
                <a:gd name="connsiteX859" fmla="*/ 746545 w 4995886"/>
                <a:gd name="connsiteY859" fmla="*/ 1308196 h 3310126"/>
                <a:gd name="connsiteX860" fmla="*/ 712654 w 4995886"/>
                <a:gd name="connsiteY860" fmla="*/ 1273608 h 3310126"/>
                <a:gd name="connsiteX861" fmla="*/ 713002 w 4995886"/>
                <a:gd name="connsiteY861" fmla="*/ 1249350 h 3310126"/>
                <a:gd name="connsiteX862" fmla="*/ 739001 w 4995886"/>
                <a:gd name="connsiteY862" fmla="*/ 1233680 h 3310126"/>
                <a:gd name="connsiteX863" fmla="*/ 747590 w 4995886"/>
                <a:gd name="connsiteY863" fmla="*/ 1251091 h 3310126"/>
                <a:gd name="connsiteX864" fmla="*/ 766160 w 4995886"/>
                <a:gd name="connsiteY864" fmla="*/ 1258983 h 3310126"/>
                <a:gd name="connsiteX865" fmla="*/ 787517 w 4995886"/>
                <a:gd name="connsiteY865" fmla="*/ 1292875 h 3310126"/>
                <a:gd name="connsiteX866" fmla="*/ 806784 w 4995886"/>
                <a:gd name="connsiteY866" fmla="*/ 1303205 h 3310126"/>
                <a:gd name="connsiteX867" fmla="*/ 814561 w 4995886"/>
                <a:gd name="connsiteY867" fmla="*/ 1310981 h 3310126"/>
                <a:gd name="connsiteX868" fmla="*/ 869461 w 4995886"/>
                <a:gd name="connsiteY868" fmla="*/ 1336632 h 3310126"/>
                <a:gd name="connsiteX869" fmla="*/ 878049 w 4995886"/>
                <a:gd name="connsiteY869" fmla="*/ 1350444 h 3310126"/>
                <a:gd name="connsiteX870" fmla="*/ 870853 w 4995886"/>
                <a:gd name="connsiteY870" fmla="*/ 1386425 h 3310126"/>
                <a:gd name="connsiteX871" fmla="*/ 890236 w 4995886"/>
                <a:gd name="connsiteY871" fmla="*/ 1412076 h 3310126"/>
                <a:gd name="connsiteX872" fmla="*/ 900567 w 4995886"/>
                <a:gd name="connsiteY872" fmla="*/ 1419853 h 3310126"/>
                <a:gd name="connsiteX873" fmla="*/ 906022 w 4995886"/>
                <a:gd name="connsiteY873" fmla="*/ 1439236 h 3310126"/>
                <a:gd name="connsiteX874" fmla="*/ 921227 w 4995886"/>
                <a:gd name="connsiteY874" fmla="*/ 1438888 h 3310126"/>
                <a:gd name="connsiteX875" fmla="*/ 942931 w 4995886"/>
                <a:gd name="connsiteY875" fmla="*/ 1446780 h 3310126"/>
                <a:gd name="connsiteX876" fmla="*/ 917280 w 4995886"/>
                <a:gd name="connsiteY876" fmla="*/ 1448985 h 3310126"/>
                <a:gd name="connsiteX877" fmla="*/ 922271 w 4995886"/>
                <a:gd name="connsiteY877" fmla="*/ 1469297 h 3310126"/>
                <a:gd name="connsiteX878" fmla="*/ 924593 w 4995886"/>
                <a:gd name="connsiteY878" fmla="*/ 1480324 h 3310126"/>
                <a:gd name="connsiteX879" fmla="*/ 941538 w 4995886"/>
                <a:gd name="connsiteY879" fmla="*/ 1488216 h 3310126"/>
                <a:gd name="connsiteX880" fmla="*/ 957323 w 4995886"/>
                <a:gd name="connsiteY880" fmla="*/ 1496805 h 3310126"/>
                <a:gd name="connsiteX881" fmla="*/ 953029 w 4995886"/>
                <a:gd name="connsiteY881" fmla="*/ 1472547 h 3310126"/>
                <a:gd name="connsiteX882" fmla="*/ 969743 w 4995886"/>
                <a:gd name="connsiteY882" fmla="*/ 1471851 h 3310126"/>
                <a:gd name="connsiteX883" fmla="*/ 958716 w 4995886"/>
                <a:gd name="connsiteY883" fmla="*/ 1462217 h 3310126"/>
                <a:gd name="connsiteX884" fmla="*/ 960341 w 4995886"/>
                <a:gd name="connsiteY884" fmla="*/ 1456298 h 3310126"/>
                <a:gd name="connsiteX885" fmla="*/ 974269 w 4995886"/>
                <a:gd name="connsiteY885" fmla="*/ 1459548 h 3310126"/>
                <a:gd name="connsiteX886" fmla="*/ 984715 w 4995886"/>
                <a:gd name="connsiteY886" fmla="*/ 1455485 h 3310126"/>
                <a:gd name="connsiteX887" fmla="*/ 986456 w 4995886"/>
                <a:gd name="connsiteY887" fmla="*/ 1444227 h 3310126"/>
                <a:gd name="connsiteX888" fmla="*/ 976939 w 4995886"/>
                <a:gd name="connsiteY888" fmla="*/ 1435870 h 3310126"/>
                <a:gd name="connsiteX889" fmla="*/ 966957 w 4995886"/>
                <a:gd name="connsiteY889" fmla="*/ 1437031 h 3310126"/>
                <a:gd name="connsiteX890" fmla="*/ 956975 w 4995886"/>
                <a:gd name="connsiteY890" fmla="*/ 1436566 h 3310126"/>
                <a:gd name="connsiteX891" fmla="*/ 964868 w 4995886"/>
                <a:gd name="connsiteY891" fmla="*/ 1423799 h 3310126"/>
                <a:gd name="connsiteX892" fmla="*/ 945253 w 4995886"/>
                <a:gd name="connsiteY892" fmla="*/ 1396755 h 3310126"/>
                <a:gd name="connsiteX893" fmla="*/ 945485 w 4995886"/>
                <a:gd name="connsiteY893" fmla="*/ 1388979 h 3310126"/>
                <a:gd name="connsiteX894" fmla="*/ 952101 w 4995886"/>
                <a:gd name="connsiteY894" fmla="*/ 1386889 h 3310126"/>
                <a:gd name="connsiteX895" fmla="*/ 967073 w 4995886"/>
                <a:gd name="connsiteY895" fmla="*/ 1394666 h 3310126"/>
                <a:gd name="connsiteX896" fmla="*/ 977055 w 4995886"/>
                <a:gd name="connsiteY896" fmla="*/ 1392693 h 3310126"/>
                <a:gd name="connsiteX897" fmla="*/ 977403 w 4995886"/>
                <a:gd name="connsiteY897" fmla="*/ 1378300 h 3310126"/>
                <a:gd name="connsiteX898" fmla="*/ 987385 w 4995886"/>
                <a:gd name="connsiteY898" fmla="*/ 1373193 h 3310126"/>
                <a:gd name="connsiteX899" fmla="*/ 996438 w 4995886"/>
                <a:gd name="connsiteY899" fmla="*/ 1379113 h 3310126"/>
                <a:gd name="connsiteX900" fmla="*/ 1014661 w 4995886"/>
                <a:gd name="connsiteY900" fmla="*/ 1370176 h 3310126"/>
                <a:gd name="connsiteX901" fmla="*/ 1044954 w 4995886"/>
                <a:gd name="connsiteY901" fmla="*/ 1384800 h 3310126"/>
                <a:gd name="connsiteX902" fmla="*/ 1067472 w 4995886"/>
                <a:gd name="connsiteY902" fmla="*/ 1370872 h 3310126"/>
                <a:gd name="connsiteX903" fmla="*/ 1084997 w 4995886"/>
                <a:gd name="connsiteY903" fmla="*/ 1369711 h 3310126"/>
                <a:gd name="connsiteX904" fmla="*/ 1090221 w 4995886"/>
                <a:gd name="connsiteY904" fmla="*/ 1358105 h 3310126"/>
                <a:gd name="connsiteX905" fmla="*/ 1081864 w 4995886"/>
                <a:gd name="connsiteY905" fmla="*/ 1353114 h 3310126"/>
                <a:gd name="connsiteX906" fmla="*/ 1067587 w 4995886"/>
                <a:gd name="connsiteY906" fmla="*/ 1316785 h 3310126"/>
                <a:gd name="connsiteX907" fmla="*/ 1091845 w 4995886"/>
                <a:gd name="connsiteY907" fmla="*/ 1290902 h 3310126"/>
                <a:gd name="connsiteX908" fmla="*/ 1103916 w 4995886"/>
                <a:gd name="connsiteY908" fmla="*/ 1258635 h 3310126"/>
                <a:gd name="connsiteX909" fmla="*/ 1116336 w 4995886"/>
                <a:gd name="connsiteY909" fmla="*/ 1244359 h 3310126"/>
                <a:gd name="connsiteX910" fmla="*/ 1148486 w 4995886"/>
                <a:gd name="connsiteY910" fmla="*/ 1201994 h 3310126"/>
                <a:gd name="connsiteX911" fmla="*/ 1175182 w 4995886"/>
                <a:gd name="connsiteY911" fmla="*/ 1198048 h 3310126"/>
                <a:gd name="connsiteX912" fmla="*/ 1177619 w 4995886"/>
                <a:gd name="connsiteY912" fmla="*/ 1213717 h 3310126"/>
                <a:gd name="connsiteX913" fmla="*/ 1216850 w 4995886"/>
                <a:gd name="connsiteY913" fmla="*/ 1219404 h 3310126"/>
                <a:gd name="connsiteX914" fmla="*/ 1184699 w 4995886"/>
                <a:gd name="connsiteY914" fmla="*/ 1237278 h 3310126"/>
                <a:gd name="connsiteX915" fmla="*/ 1208958 w 4995886"/>
                <a:gd name="connsiteY915" fmla="*/ 1248305 h 3310126"/>
                <a:gd name="connsiteX916" fmla="*/ 1210002 w 4995886"/>
                <a:gd name="connsiteY916" fmla="*/ 1266876 h 3310126"/>
                <a:gd name="connsiteX917" fmla="*/ 1284865 w 4995886"/>
                <a:gd name="connsiteY917" fmla="*/ 1247608 h 3310126"/>
                <a:gd name="connsiteX918" fmla="*/ 1260607 w 4995886"/>
                <a:gd name="connsiteY918" fmla="*/ 1241225 h 3310126"/>
                <a:gd name="connsiteX919" fmla="*/ 1240992 w 4995886"/>
                <a:gd name="connsiteY919" fmla="*/ 1221609 h 3310126"/>
                <a:gd name="connsiteX920" fmla="*/ 1271286 w 4995886"/>
                <a:gd name="connsiteY920" fmla="*/ 1202342 h 3310126"/>
                <a:gd name="connsiteX921" fmla="*/ 1346149 w 4995886"/>
                <a:gd name="connsiteY921" fmla="*/ 1187021 h 3310126"/>
                <a:gd name="connsiteX922" fmla="*/ 1316204 w 4995886"/>
                <a:gd name="connsiteY922" fmla="*/ 1204431 h 3310126"/>
                <a:gd name="connsiteX923" fmla="*/ 1325489 w 4995886"/>
                <a:gd name="connsiteY923" fmla="*/ 1218011 h 3310126"/>
                <a:gd name="connsiteX924" fmla="*/ 1291598 w 4995886"/>
                <a:gd name="connsiteY924" fmla="*/ 1247957 h 3310126"/>
                <a:gd name="connsiteX925" fmla="*/ 1398960 w 4995886"/>
                <a:gd name="connsiteY925" fmla="*/ 1321427 h 3310126"/>
                <a:gd name="connsiteX926" fmla="*/ 1408245 w 4995886"/>
                <a:gd name="connsiteY926" fmla="*/ 1346382 h 3310126"/>
                <a:gd name="connsiteX927" fmla="*/ 1370291 w 4995886"/>
                <a:gd name="connsiteY927" fmla="*/ 1369363 h 3310126"/>
                <a:gd name="connsiteX928" fmla="*/ 1218823 w 4995886"/>
                <a:gd name="connsiteY928" fmla="*/ 1341507 h 3310126"/>
                <a:gd name="connsiteX929" fmla="*/ 1156959 w 4995886"/>
                <a:gd name="connsiteY929" fmla="*/ 1364604 h 3310126"/>
                <a:gd name="connsiteX930" fmla="*/ 1104149 w 4995886"/>
                <a:gd name="connsiteY930" fmla="*/ 1367506 h 3310126"/>
                <a:gd name="connsiteX931" fmla="*/ 1092078 w 4995886"/>
                <a:gd name="connsiteY931" fmla="*/ 1386077 h 3310126"/>
                <a:gd name="connsiteX932" fmla="*/ 1036481 w 4995886"/>
                <a:gd name="connsiteY932" fmla="*/ 1408246 h 3310126"/>
                <a:gd name="connsiteX933" fmla="*/ 1046463 w 4995886"/>
                <a:gd name="connsiteY933" fmla="*/ 1414978 h 3310126"/>
                <a:gd name="connsiteX934" fmla="*/ 1049365 w 4995886"/>
                <a:gd name="connsiteY934" fmla="*/ 1462798 h 3310126"/>
                <a:gd name="connsiteX935" fmla="*/ 1089292 w 4995886"/>
                <a:gd name="connsiteY935" fmla="*/ 1488448 h 3310126"/>
                <a:gd name="connsiteX936" fmla="*/ 1112970 w 4995886"/>
                <a:gd name="connsiteY936" fmla="*/ 1507135 h 3310126"/>
                <a:gd name="connsiteX937" fmla="*/ 1154986 w 4995886"/>
                <a:gd name="connsiteY937" fmla="*/ 1489145 h 3310126"/>
                <a:gd name="connsiteX938" fmla="*/ 1187833 w 4995886"/>
                <a:gd name="connsiteY938" fmla="*/ 1508412 h 3310126"/>
                <a:gd name="connsiteX939" fmla="*/ 1235305 w 4995886"/>
                <a:gd name="connsiteY939" fmla="*/ 1489841 h 3310126"/>
                <a:gd name="connsiteX940" fmla="*/ 1272330 w 4995886"/>
                <a:gd name="connsiteY940" fmla="*/ 1489493 h 3310126"/>
                <a:gd name="connsiteX941" fmla="*/ 1264090 w 4995886"/>
                <a:gd name="connsiteY941" fmla="*/ 1550080 h 3310126"/>
                <a:gd name="connsiteX942" fmla="*/ 1220564 w 4995886"/>
                <a:gd name="connsiteY942" fmla="*/ 1644211 h 3310126"/>
                <a:gd name="connsiteX943" fmla="*/ 1139085 w 4995886"/>
                <a:gd name="connsiteY943" fmla="*/ 1635622 h 3310126"/>
                <a:gd name="connsiteX944" fmla="*/ 1102988 w 4995886"/>
                <a:gd name="connsiteY944" fmla="*/ 1650014 h 3310126"/>
                <a:gd name="connsiteX945" fmla="*/ 936780 w 4995886"/>
                <a:gd name="connsiteY945" fmla="*/ 1597552 h 3310126"/>
                <a:gd name="connsiteX946" fmla="*/ 882924 w 4995886"/>
                <a:gd name="connsiteY946" fmla="*/ 1624944 h 3310126"/>
                <a:gd name="connsiteX947" fmla="*/ 888727 w 4995886"/>
                <a:gd name="connsiteY947" fmla="*/ 1646532 h 3310126"/>
                <a:gd name="connsiteX948" fmla="*/ 870389 w 4995886"/>
                <a:gd name="connsiteY948" fmla="*/ 1664407 h 3310126"/>
                <a:gd name="connsiteX949" fmla="*/ 784964 w 4995886"/>
                <a:gd name="connsiteY949" fmla="*/ 1633533 h 3310126"/>
                <a:gd name="connsiteX950" fmla="*/ 777187 w 4995886"/>
                <a:gd name="connsiteY950" fmla="*/ 1614266 h 3310126"/>
                <a:gd name="connsiteX951" fmla="*/ 693270 w 4995886"/>
                <a:gd name="connsiteY951" fmla="*/ 1594882 h 3310126"/>
                <a:gd name="connsiteX952" fmla="*/ 655084 w 4995886"/>
                <a:gd name="connsiteY952" fmla="*/ 1568187 h 3310126"/>
                <a:gd name="connsiteX953" fmla="*/ 667039 w 4995886"/>
                <a:gd name="connsiteY953" fmla="*/ 1554839 h 3310126"/>
                <a:gd name="connsiteX954" fmla="*/ 678530 w 4995886"/>
                <a:gd name="connsiteY954" fmla="*/ 1542072 h 3310126"/>
                <a:gd name="connsiteX955" fmla="*/ 677021 w 4995886"/>
                <a:gd name="connsiteY955" fmla="*/ 1513867 h 3310126"/>
                <a:gd name="connsiteX956" fmla="*/ 675744 w 4995886"/>
                <a:gd name="connsiteY956" fmla="*/ 1489377 h 3310126"/>
                <a:gd name="connsiteX957" fmla="*/ 650325 w 4995886"/>
                <a:gd name="connsiteY957" fmla="*/ 1478118 h 3310126"/>
                <a:gd name="connsiteX958" fmla="*/ 622005 w 4995886"/>
                <a:gd name="connsiteY958" fmla="*/ 1485082 h 3310126"/>
                <a:gd name="connsiteX959" fmla="*/ 595425 w 4995886"/>
                <a:gd name="connsiteY959" fmla="*/ 1482993 h 3310126"/>
                <a:gd name="connsiteX960" fmla="*/ 446743 w 4995886"/>
                <a:gd name="connsiteY960" fmla="*/ 1497618 h 3310126"/>
                <a:gd name="connsiteX961" fmla="*/ 362362 w 4995886"/>
                <a:gd name="connsiteY961" fmla="*/ 1541259 h 3310126"/>
                <a:gd name="connsiteX962" fmla="*/ 270901 w 4995886"/>
                <a:gd name="connsiteY962" fmla="*/ 1520135 h 3310126"/>
                <a:gd name="connsiteX963" fmla="*/ 244554 w 4995886"/>
                <a:gd name="connsiteY963" fmla="*/ 1569347 h 3310126"/>
                <a:gd name="connsiteX964" fmla="*/ 207877 w 4995886"/>
                <a:gd name="connsiteY964" fmla="*/ 1586874 h 3310126"/>
                <a:gd name="connsiteX965" fmla="*/ 176190 w 4995886"/>
                <a:gd name="connsiteY965" fmla="*/ 1630399 h 3310126"/>
                <a:gd name="connsiteX966" fmla="*/ 176190 w 4995886"/>
                <a:gd name="connsiteY966" fmla="*/ 1667192 h 3310126"/>
                <a:gd name="connsiteX967" fmla="*/ 147638 w 4995886"/>
                <a:gd name="connsiteY967" fmla="*/ 1706771 h 3310126"/>
                <a:gd name="connsiteX968" fmla="*/ 94827 w 4995886"/>
                <a:gd name="connsiteY968" fmla="*/ 1739154 h 3310126"/>
                <a:gd name="connsiteX969" fmla="*/ 49561 w 4995886"/>
                <a:gd name="connsiteY969" fmla="*/ 1805428 h 3310126"/>
                <a:gd name="connsiteX970" fmla="*/ 0 w 4995886"/>
                <a:gd name="connsiteY970" fmla="*/ 1903389 h 3310126"/>
                <a:gd name="connsiteX971" fmla="*/ 18919 w 4995886"/>
                <a:gd name="connsiteY971" fmla="*/ 1969432 h 3310126"/>
                <a:gd name="connsiteX972" fmla="*/ 1393 w 4995886"/>
                <a:gd name="connsiteY972" fmla="*/ 2057063 h 3310126"/>
                <a:gd name="connsiteX973" fmla="*/ 8589 w 4995886"/>
                <a:gd name="connsiteY973" fmla="*/ 2110338 h 3310126"/>
                <a:gd name="connsiteX974" fmla="*/ 90532 w 4995886"/>
                <a:gd name="connsiteY974" fmla="*/ 2210388 h 3310126"/>
                <a:gd name="connsiteX975" fmla="*/ 113281 w 4995886"/>
                <a:gd name="connsiteY975" fmla="*/ 2249502 h 3310126"/>
                <a:gd name="connsiteX976" fmla="*/ 226099 w 4995886"/>
                <a:gd name="connsiteY976" fmla="*/ 2319607 h 3310126"/>
                <a:gd name="connsiteX977" fmla="*/ 297248 w 4995886"/>
                <a:gd name="connsiteY977" fmla="*/ 2304054 h 3310126"/>
                <a:gd name="connsiteX978" fmla="*/ 362130 w 4995886"/>
                <a:gd name="connsiteY978" fmla="*/ 2313339 h 3310126"/>
                <a:gd name="connsiteX979" fmla="*/ 471234 w 4995886"/>
                <a:gd name="connsiteY979" fmla="*/ 2272716 h 3310126"/>
                <a:gd name="connsiteX980" fmla="*/ 524044 w 4995886"/>
                <a:gd name="connsiteY980" fmla="*/ 2277010 h 3310126"/>
                <a:gd name="connsiteX981" fmla="*/ 559677 w 4995886"/>
                <a:gd name="connsiteY981" fmla="*/ 2322277 h 3310126"/>
                <a:gd name="connsiteX982" fmla="*/ 620264 w 4995886"/>
                <a:gd name="connsiteY982" fmla="*/ 2313223 h 3310126"/>
                <a:gd name="connsiteX983" fmla="*/ 648816 w 4995886"/>
                <a:gd name="connsiteY983" fmla="*/ 2330517 h 3310126"/>
                <a:gd name="connsiteX984" fmla="*/ 627808 w 4995886"/>
                <a:gd name="connsiteY984" fmla="*/ 2450299 h 3310126"/>
                <a:gd name="connsiteX985" fmla="*/ 704065 w 4995886"/>
                <a:gd name="connsiteY985" fmla="*/ 2550929 h 3310126"/>
                <a:gd name="connsiteX986" fmla="*/ 734358 w 4995886"/>
                <a:gd name="connsiteY986" fmla="*/ 2630320 h 3310126"/>
                <a:gd name="connsiteX987" fmla="*/ 745385 w 4995886"/>
                <a:gd name="connsiteY987" fmla="*/ 2706228 h 3310126"/>
                <a:gd name="connsiteX988" fmla="*/ 695127 w 4995886"/>
                <a:gd name="connsiteY988" fmla="*/ 2853865 h 3310126"/>
                <a:gd name="connsiteX989" fmla="*/ 756759 w 4995886"/>
                <a:gd name="connsiteY989" fmla="*/ 2985834 h 3310126"/>
                <a:gd name="connsiteX990" fmla="*/ 772660 w 4995886"/>
                <a:gd name="connsiteY990" fmla="*/ 3103294 h 3310126"/>
                <a:gd name="connsiteX991" fmla="*/ 845435 w 4995886"/>
                <a:gd name="connsiteY991" fmla="*/ 3242807 h 3310126"/>
                <a:gd name="connsiteX992" fmla="*/ 839167 w 4995886"/>
                <a:gd name="connsiteY992" fmla="*/ 3250700 h 3310126"/>
                <a:gd name="connsiteX993" fmla="*/ 834524 w 4995886"/>
                <a:gd name="connsiteY993" fmla="*/ 3260566 h 3310126"/>
                <a:gd name="connsiteX994" fmla="*/ 842533 w 4995886"/>
                <a:gd name="connsiteY994" fmla="*/ 3276583 h 3310126"/>
                <a:gd name="connsiteX995" fmla="*/ 847292 w 4995886"/>
                <a:gd name="connsiteY995" fmla="*/ 3290975 h 3310126"/>
                <a:gd name="connsiteX996" fmla="*/ 857273 w 4995886"/>
                <a:gd name="connsiteY996" fmla="*/ 3297011 h 3310126"/>
                <a:gd name="connsiteX997" fmla="*/ 870157 w 4995886"/>
                <a:gd name="connsiteY997" fmla="*/ 3307341 h 3310126"/>
                <a:gd name="connsiteX998" fmla="*/ 880487 w 4995886"/>
                <a:gd name="connsiteY998" fmla="*/ 3310126 h 3310126"/>
                <a:gd name="connsiteX999" fmla="*/ 893719 w 4995886"/>
                <a:gd name="connsiteY999" fmla="*/ 3301189 h 3310126"/>
                <a:gd name="connsiteX1000" fmla="*/ 902191 w 4995886"/>
                <a:gd name="connsiteY1000" fmla="*/ 3295850 h 3310126"/>
                <a:gd name="connsiteX1001" fmla="*/ 920182 w 4995886"/>
                <a:gd name="connsiteY1001" fmla="*/ 3298171 h 3310126"/>
                <a:gd name="connsiteX1002" fmla="*/ 928423 w 4995886"/>
                <a:gd name="connsiteY1002" fmla="*/ 3293529 h 3310126"/>
                <a:gd name="connsiteX1003" fmla="*/ 955931 w 4995886"/>
                <a:gd name="connsiteY1003" fmla="*/ 3283663 h 3310126"/>
                <a:gd name="connsiteX1004" fmla="*/ 987501 w 4995886"/>
                <a:gd name="connsiteY1004" fmla="*/ 3290395 h 3310126"/>
                <a:gd name="connsiteX1005" fmla="*/ 996787 w 4995886"/>
                <a:gd name="connsiteY1005" fmla="*/ 3286565 h 3310126"/>
                <a:gd name="connsiteX1006" fmla="*/ 1012107 w 4995886"/>
                <a:gd name="connsiteY1006" fmla="*/ 3283315 h 3310126"/>
                <a:gd name="connsiteX1007" fmla="*/ 1011759 w 4995886"/>
                <a:gd name="connsiteY1007" fmla="*/ 3275770 h 3310126"/>
                <a:gd name="connsiteX1008" fmla="*/ 1038106 w 4995886"/>
                <a:gd name="connsiteY1008" fmla="*/ 3275306 h 3310126"/>
                <a:gd name="connsiteX1009" fmla="*/ 1068168 w 4995886"/>
                <a:gd name="connsiteY1009" fmla="*/ 3256851 h 3310126"/>
                <a:gd name="connsiteX1010" fmla="*/ 1111345 w 4995886"/>
                <a:gd name="connsiteY1010" fmla="*/ 3212513 h 3310126"/>
                <a:gd name="connsiteX1011" fmla="*/ 1144540 w 4995886"/>
                <a:gd name="connsiteY1011" fmla="*/ 3167015 h 3310126"/>
                <a:gd name="connsiteX1012" fmla="*/ 1161602 w 4995886"/>
                <a:gd name="connsiteY1012" fmla="*/ 3147748 h 3310126"/>
                <a:gd name="connsiteX1013" fmla="*/ 1178316 w 4995886"/>
                <a:gd name="connsiteY1013" fmla="*/ 3128597 h 3310126"/>
                <a:gd name="connsiteX1014" fmla="*/ 1184932 w 4995886"/>
                <a:gd name="connsiteY1014" fmla="*/ 3079152 h 3310126"/>
                <a:gd name="connsiteX1015" fmla="*/ 1171468 w 4995886"/>
                <a:gd name="connsiteY1015" fmla="*/ 3073813 h 3310126"/>
                <a:gd name="connsiteX1016" fmla="*/ 1199440 w 4995886"/>
                <a:gd name="connsiteY1016" fmla="*/ 3053733 h 3310126"/>
                <a:gd name="connsiteX1017" fmla="*/ 1232751 w 4995886"/>
                <a:gd name="connsiteY1017" fmla="*/ 3040037 h 3310126"/>
                <a:gd name="connsiteX1018" fmla="*/ 1244590 w 4995886"/>
                <a:gd name="connsiteY1018" fmla="*/ 3028779 h 3310126"/>
                <a:gd name="connsiteX1019" fmla="*/ 1245751 w 4995886"/>
                <a:gd name="connsiteY1019" fmla="*/ 3003128 h 3310126"/>
                <a:gd name="connsiteX1020" fmla="*/ 1247608 w 4995886"/>
                <a:gd name="connsiteY1020" fmla="*/ 2985254 h 3310126"/>
                <a:gd name="connsiteX1021" fmla="*/ 1240760 w 4995886"/>
                <a:gd name="connsiteY1021" fmla="*/ 2954148 h 3310126"/>
                <a:gd name="connsiteX1022" fmla="*/ 1231010 w 4995886"/>
                <a:gd name="connsiteY1022" fmla="*/ 2932907 h 3310126"/>
                <a:gd name="connsiteX1023" fmla="*/ 1225903 w 4995886"/>
                <a:gd name="connsiteY1023" fmla="*/ 2917122 h 3310126"/>
                <a:gd name="connsiteX1024" fmla="*/ 1234957 w 4995886"/>
                <a:gd name="connsiteY1024" fmla="*/ 2914801 h 3310126"/>
                <a:gd name="connsiteX1025" fmla="*/ 1252367 w 4995886"/>
                <a:gd name="connsiteY1025" fmla="*/ 2890659 h 3310126"/>
                <a:gd name="connsiteX1026" fmla="*/ 1270938 w 4995886"/>
                <a:gd name="connsiteY1026" fmla="*/ 2884739 h 3310126"/>
                <a:gd name="connsiteX1027" fmla="*/ 1282428 w 4995886"/>
                <a:gd name="connsiteY1027" fmla="*/ 2866981 h 3310126"/>
                <a:gd name="connsiteX1028" fmla="*/ 1303901 w 4995886"/>
                <a:gd name="connsiteY1028" fmla="*/ 2850499 h 3310126"/>
                <a:gd name="connsiteX1029" fmla="*/ 1335355 w 4995886"/>
                <a:gd name="connsiteY1029" fmla="*/ 2846205 h 3310126"/>
                <a:gd name="connsiteX1030" fmla="*/ 1358336 w 4995886"/>
                <a:gd name="connsiteY1030" fmla="*/ 2822295 h 3310126"/>
                <a:gd name="connsiteX1031" fmla="*/ 1376791 w 4995886"/>
                <a:gd name="connsiteY1031" fmla="*/ 2790725 h 3310126"/>
                <a:gd name="connsiteX1032" fmla="*/ 1371452 w 4995886"/>
                <a:gd name="connsiteY1032" fmla="*/ 2762404 h 3310126"/>
                <a:gd name="connsiteX1033" fmla="*/ 1367157 w 4995886"/>
                <a:gd name="connsiteY1033" fmla="*/ 2679764 h 3310126"/>
                <a:gd name="connsiteX1034" fmla="*/ 1353229 w 4995886"/>
                <a:gd name="connsiteY1034" fmla="*/ 2669202 h 3310126"/>
                <a:gd name="connsiteX1035" fmla="*/ 1350792 w 4995886"/>
                <a:gd name="connsiteY1035" fmla="*/ 2657595 h 3310126"/>
                <a:gd name="connsiteX1036" fmla="*/ 1344408 w 4995886"/>
                <a:gd name="connsiteY1036" fmla="*/ 2645640 h 3310126"/>
                <a:gd name="connsiteX1037" fmla="*/ 1343015 w 4995886"/>
                <a:gd name="connsiteY1037" fmla="*/ 2630087 h 3310126"/>
                <a:gd name="connsiteX1038" fmla="*/ 1340230 w 4995886"/>
                <a:gd name="connsiteY1038" fmla="*/ 2618597 h 3310126"/>
                <a:gd name="connsiteX1039" fmla="*/ 1344989 w 4995886"/>
                <a:gd name="connsiteY1039" fmla="*/ 2594687 h 3310126"/>
                <a:gd name="connsiteX1040" fmla="*/ 1331641 w 4995886"/>
                <a:gd name="connsiteY1040" fmla="*/ 2580062 h 3310126"/>
                <a:gd name="connsiteX1041" fmla="*/ 1363443 w 4995886"/>
                <a:gd name="connsiteY1041" fmla="*/ 2486164 h 3310126"/>
                <a:gd name="connsiteX1042" fmla="*/ 1381202 w 4995886"/>
                <a:gd name="connsiteY1042" fmla="*/ 2478503 h 3310126"/>
                <a:gd name="connsiteX1043" fmla="*/ 1389210 w 4995886"/>
                <a:gd name="connsiteY1043" fmla="*/ 2472584 h 3310126"/>
                <a:gd name="connsiteX1044" fmla="*/ 1470109 w 4995886"/>
                <a:gd name="connsiteY1044" fmla="*/ 2388783 h 3310126"/>
                <a:gd name="connsiteX1045" fmla="*/ 1498778 w 4995886"/>
                <a:gd name="connsiteY1045" fmla="*/ 2372998 h 3310126"/>
                <a:gd name="connsiteX1046" fmla="*/ 1546017 w 4995886"/>
                <a:gd name="connsiteY1046" fmla="*/ 2328660 h 3310126"/>
                <a:gd name="connsiteX1047" fmla="*/ 1573757 w 4995886"/>
                <a:gd name="connsiteY1047" fmla="*/ 2289313 h 3310126"/>
                <a:gd name="connsiteX1048" fmla="*/ 1584319 w 4995886"/>
                <a:gd name="connsiteY1048" fmla="*/ 2262618 h 3310126"/>
                <a:gd name="connsiteX1049" fmla="*/ 1620997 w 4995886"/>
                <a:gd name="connsiteY1049" fmla="*/ 2201451 h 3310126"/>
                <a:gd name="connsiteX1050" fmla="*/ 1630746 w 4995886"/>
                <a:gd name="connsiteY1050" fmla="*/ 2157577 h 3310126"/>
                <a:gd name="connsiteX1051" fmla="*/ 1630746 w 4995886"/>
                <a:gd name="connsiteY1051" fmla="*/ 2138658 h 3310126"/>
                <a:gd name="connsiteX1052" fmla="*/ 1622622 w 4995886"/>
                <a:gd name="connsiteY1052" fmla="*/ 2134364 h 3310126"/>
                <a:gd name="connsiteX1053" fmla="*/ 1609042 w 4995886"/>
                <a:gd name="connsiteY1053" fmla="*/ 2145274 h 3310126"/>
                <a:gd name="connsiteX1054" fmla="*/ 1562383 w 4995886"/>
                <a:gd name="connsiteY1054" fmla="*/ 2153979 h 3310126"/>
                <a:gd name="connsiteX1055" fmla="*/ 1536500 w 4995886"/>
                <a:gd name="connsiteY1055" fmla="*/ 2156532 h 3310126"/>
                <a:gd name="connsiteX1056" fmla="*/ 1523848 w 4995886"/>
                <a:gd name="connsiteY1056" fmla="*/ 2162916 h 3310126"/>
                <a:gd name="connsiteX1057" fmla="*/ 1499938 w 4995886"/>
                <a:gd name="connsiteY1057" fmla="*/ 2165470 h 3310126"/>
                <a:gd name="connsiteX1058" fmla="*/ 1473707 w 4995886"/>
                <a:gd name="connsiteY1058" fmla="*/ 2176264 h 3310126"/>
                <a:gd name="connsiteX1059" fmla="*/ 1458734 w 4995886"/>
                <a:gd name="connsiteY1059" fmla="*/ 2172782 h 3310126"/>
                <a:gd name="connsiteX1060" fmla="*/ 1449101 w 4995886"/>
                <a:gd name="connsiteY1060" fmla="*/ 2158273 h 3310126"/>
                <a:gd name="connsiteX1061" fmla="*/ 1439815 w 4995886"/>
                <a:gd name="connsiteY1061" fmla="*/ 2152122 h 3310126"/>
                <a:gd name="connsiteX1062" fmla="*/ 1422173 w 4995886"/>
                <a:gd name="connsiteY1062" fmla="*/ 2146783 h 3310126"/>
                <a:gd name="connsiteX1063" fmla="*/ 1425771 w 4995886"/>
                <a:gd name="connsiteY1063" fmla="*/ 2140283 h 3310126"/>
                <a:gd name="connsiteX1064" fmla="*/ 1441092 w 4995886"/>
                <a:gd name="connsiteY1064" fmla="*/ 2135176 h 3310126"/>
                <a:gd name="connsiteX1065" fmla="*/ 1443530 w 4995886"/>
                <a:gd name="connsiteY1065" fmla="*/ 2126587 h 3310126"/>
                <a:gd name="connsiteX1066" fmla="*/ 1393621 w 4995886"/>
                <a:gd name="connsiteY1066" fmla="*/ 2072732 h 3310126"/>
                <a:gd name="connsiteX1067" fmla="*/ 1371916 w 4995886"/>
                <a:gd name="connsiteY1067" fmla="*/ 2062750 h 3310126"/>
                <a:gd name="connsiteX1068" fmla="*/ 1362283 w 4995886"/>
                <a:gd name="connsiteY1068" fmla="*/ 2053813 h 3310126"/>
                <a:gd name="connsiteX1069" fmla="*/ 1351952 w 4995886"/>
                <a:gd name="connsiteY1069" fmla="*/ 2043831 h 3310126"/>
                <a:gd name="connsiteX1070" fmla="*/ 1339882 w 4995886"/>
                <a:gd name="connsiteY1070" fmla="*/ 2019108 h 3310126"/>
                <a:gd name="connsiteX1071" fmla="*/ 1335007 w 4995886"/>
                <a:gd name="connsiteY1071" fmla="*/ 1999841 h 3310126"/>
                <a:gd name="connsiteX1072" fmla="*/ 1310284 w 4995886"/>
                <a:gd name="connsiteY1072" fmla="*/ 1971405 h 3310126"/>
                <a:gd name="connsiteX1073" fmla="*/ 1298097 w 4995886"/>
                <a:gd name="connsiteY1073" fmla="*/ 1951789 h 3310126"/>
                <a:gd name="connsiteX1074" fmla="*/ 1295428 w 4995886"/>
                <a:gd name="connsiteY1074" fmla="*/ 1921032 h 3310126"/>
                <a:gd name="connsiteX1075" fmla="*/ 1287419 w 4995886"/>
                <a:gd name="connsiteY1075" fmla="*/ 1885979 h 3310126"/>
                <a:gd name="connsiteX1076" fmla="*/ 1276857 w 4995886"/>
                <a:gd name="connsiteY1076" fmla="*/ 1873676 h 3310126"/>
                <a:gd name="connsiteX1077" fmla="*/ 1256313 w 4995886"/>
                <a:gd name="connsiteY1077" fmla="*/ 1850579 h 3310126"/>
                <a:gd name="connsiteX1078" fmla="*/ 1254920 w 4995886"/>
                <a:gd name="connsiteY1078" fmla="*/ 1831892 h 3310126"/>
                <a:gd name="connsiteX1079" fmla="*/ 1219519 w 4995886"/>
                <a:gd name="connsiteY1079" fmla="*/ 1765037 h 3310126"/>
                <a:gd name="connsiteX1080" fmla="*/ 1208145 w 4995886"/>
                <a:gd name="connsiteY1080" fmla="*/ 1740431 h 3310126"/>
                <a:gd name="connsiteX1081" fmla="*/ 1200949 w 4995886"/>
                <a:gd name="connsiteY1081" fmla="*/ 1725342 h 3310126"/>
                <a:gd name="connsiteX1082" fmla="*/ 1175994 w 4995886"/>
                <a:gd name="connsiteY1082" fmla="*/ 1689825 h 3310126"/>
                <a:gd name="connsiteX1083" fmla="*/ 1180637 w 4995886"/>
                <a:gd name="connsiteY1083" fmla="*/ 1669398 h 3310126"/>
                <a:gd name="connsiteX1084" fmla="*/ 1193172 w 4995886"/>
                <a:gd name="connsiteY1084" fmla="*/ 1688316 h 3310126"/>
                <a:gd name="connsiteX1085" fmla="*/ 1205360 w 4995886"/>
                <a:gd name="connsiteY1085" fmla="*/ 1714083 h 3310126"/>
                <a:gd name="connsiteX1086" fmla="*/ 1220913 w 4995886"/>
                <a:gd name="connsiteY1086" fmla="*/ 1732074 h 3310126"/>
                <a:gd name="connsiteX1087" fmla="*/ 1229501 w 4995886"/>
                <a:gd name="connsiteY1087" fmla="*/ 1732074 h 3310126"/>
                <a:gd name="connsiteX1088" fmla="*/ 1236001 w 4995886"/>
                <a:gd name="connsiteY1088" fmla="*/ 1698414 h 3310126"/>
                <a:gd name="connsiteX1089" fmla="*/ 1240180 w 4995886"/>
                <a:gd name="connsiteY1089" fmla="*/ 1726386 h 3310126"/>
                <a:gd name="connsiteX1090" fmla="*/ 1268384 w 4995886"/>
                <a:gd name="connsiteY1090" fmla="*/ 1757028 h 3310126"/>
                <a:gd name="connsiteX1091" fmla="*/ 1286955 w 4995886"/>
                <a:gd name="connsiteY1091" fmla="*/ 1782099 h 3310126"/>
                <a:gd name="connsiteX1092" fmla="*/ 1289160 w 4995886"/>
                <a:gd name="connsiteY1092" fmla="*/ 1799277 h 3310126"/>
                <a:gd name="connsiteX1093" fmla="*/ 1303436 w 4995886"/>
                <a:gd name="connsiteY1093" fmla="*/ 1825044 h 3310126"/>
                <a:gd name="connsiteX1094" fmla="*/ 1325605 w 4995886"/>
                <a:gd name="connsiteY1094" fmla="*/ 1834329 h 3310126"/>
                <a:gd name="connsiteX1095" fmla="*/ 1329900 w 4995886"/>
                <a:gd name="connsiteY1095" fmla="*/ 1850811 h 3310126"/>
                <a:gd name="connsiteX1096" fmla="*/ 1342087 w 4995886"/>
                <a:gd name="connsiteY1096" fmla="*/ 1865087 h 3310126"/>
                <a:gd name="connsiteX1097" fmla="*/ 1350676 w 4995886"/>
                <a:gd name="connsiteY1097" fmla="*/ 1916621 h 3310126"/>
                <a:gd name="connsiteX1098" fmla="*/ 1375050 w 4995886"/>
                <a:gd name="connsiteY1098" fmla="*/ 1933799 h 3310126"/>
                <a:gd name="connsiteX1099" fmla="*/ 1395129 w 4995886"/>
                <a:gd name="connsiteY1099" fmla="*/ 1967459 h 3310126"/>
                <a:gd name="connsiteX1100" fmla="*/ 1417298 w 4995886"/>
                <a:gd name="connsiteY1100" fmla="*/ 1996824 h 3310126"/>
                <a:gd name="connsiteX1101" fmla="*/ 1418807 w 4995886"/>
                <a:gd name="connsiteY1101" fmla="*/ 2012609 h 3310126"/>
                <a:gd name="connsiteX1102" fmla="*/ 1432387 w 4995886"/>
                <a:gd name="connsiteY1102" fmla="*/ 2031876 h 3310126"/>
                <a:gd name="connsiteX1103" fmla="*/ 1425191 w 4995886"/>
                <a:gd name="connsiteY1103" fmla="*/ 2054045 h 3310126"/>
                <a:gd name="connsiteX1104" fmla="*/ 1440976 w 4995886"/>
                <a:gd name="connsiteY1104" fmla="*/ 2079812 h 3310126"/>
                <a:gd name="connsiteX1105" fmla="*/ 1444110 w 4995886"/>
                <a:gd name="connsiteY1105" fmla="*/ 2115212 h 3310126"/>
                <a:gd name="connsiteX1106" fmla="*/ 1478930 w 4995886"/>
                <a:gd name="connsiteY1106" fmla="*/ 2113471 h 3310126"/>
                <a:gd name="connsiteX1107" fmla="*/ 1501795 w 4995886"/>
                <a:gd name="connsiteY1107" fmla="*/ 2099195 h 3310126"/>
                <a:gd name="connsiteX1108" fmla="*/ 1518973 w 4995886"/>
                <a:gd name="connsiteY1108" fmla="*/ 2100588 h 3310126"/>
                <a:gd name="connsiteX1109" fmla="*/ 1536848 w 4995886"/>
                <a:gd name="connsiteY1109" fmla="*/ 2091302 h 3310126"/>
                <a:gd name="connsiteX1110" fmla="*/ 1551937 w 4995886"/>
                <a:gd name="connsiteY1110" fmla="*/ 2080508 h 3310126"/>
                <a:gd name="connsiteX1111" fmla="*/ 1569230 w 4995886"/>
                <a:gd name="connsiteY1111" fmla="*/ 2083758 h 3310126"/>
                <a:gd name="connsiteX1112" fmla="*/ 1593373 w 4995886"/>
                <a:gd name="connsiteY1112" fmla="*/ 2064027 h 3310126"/>
                <a:gd name="connsiteX1113" fmla="*/ 1652567 w 4995886"/>
                <a:gd name="connsiteY1113" fmla="*/ 2047545 h 3310126"/>
                <a:gd name="connsiteX1114" fmla="*/ 1657210 w 4995886"/>
                <a:gd name="connsiteY1114" fmla="*/ 2028974 h 3310126"/>
                <a:gd name="connsiteX1115" fmla="*/ 1677289 w 4995886"/>
                <a:gd name="connsiteY1115" fmla="*/ 2020385 h 3310126"/>
                <a:gd name="connsiteX1116" fmla="*/ 1719538 w 4995886"/>
                <a:gd name="connsiteY1116" fmla="*/ 2009591 h 3310126"/>
                <a:gd name="connsiteX1117" fmla="*/ 1732886 w 4995886"/>
                <a:gd name="connsiteY1117" fmla="*/ 2009359 h 3310126"/>
                <a:gd name="connsiteX1118" fmla="*/ 1729636 w 4995886"/>
                <a:gd name="connsiteY1118" fmla="*/ 1998797 h 3310126"/>
                <a:gd name="connsiteX1119" fmla="*/ 1741126 w 4995886"/>
                <a:gd name="connsiteY1119" fmla="*/ 1988815 h 3310126"/>
                <a:gd name="connsiteX1120" fmla="*/ 1764108 w 4995886"/>
                <a:gd name="connsiteY1120" fmla="*/ 1989279 h 3310126"/>
                <a:gd name="connsiteX1121" fmla="*/ 1769795 w 4995886"/>
                <a:gd name="connsiteY1121" fmla="*/ 1977324 h 3310126"/>
                <a:gd name="connsiteX1122" fmla="*/ 1779777 w 4995886"/>
                <a:gd name="connsiteY1122" fmla="*/ 1967110 h 3310126"/>
                <a:gd name="connsiteX1123" fmla="*/ 1795098 w 4995886"/>
                <a:gd name="connsiteY1123" fmla="*/ 1959218 h 3310126"/>
                <a:gd name="connsiteX1124" fmla="*/ 1795098 w 4995886"/>
                <a:gd name="connsiteY1124" fmla="*/ 1947379 h 3310126"/>
                <a:gd name="connsiteX1125" fmla="*/ 1803338 w 4995886"/>
                <a:gd name="connsiteY1125" fmla="*/ 1926835 h 3310126"/>
                <a:gd name="connsiteX1126" fmla="*/ 1816338 w 4995886"/>
                <a:gd name="connsiteY1126" fmla="*/ 1920799 h 3310126"/>
                <a:gd name="connsiteX1127" fmla="*/ 1822954 w 4995886"/>
                <a:gd name="connsiteY1127" fmla="*/ 1913371 h 3310126"/>
                <a:gd name="connsiteX1128" fmla="*/ 1833284 w 4995886"/>
                <a:gd name="connsiteY1128" fmla="*/ 1898282 h 3310126"/>
                <a:gd name="connsiteX1129" fmla="*/ 1845819 w 4995886"/>
                <a:gd name="connsiteY1129" fmla="*/ 1874372 h 3310126"/>
                <a:gd name="connsiteX1130" fmla="*/ 1831543 w 4995886"/>
                <a:gd name="connsiteY1130" fmla="*/ 1863578 h 3310126"/>
                <a:gd name="connsiteX1131" fmla="*/ 1820865 w 4995886"/>
                <a:gd name="connsiteY1131" fmla="*/ 1846632 h 3310126"/>
                <a:gd name="connsiteX1132" fmla="*/ 1788598 w 4995886"/>
                <a:gd name="connsiteY1132" fmla="*/ 1836651 h 3310126"/>
                <a:gd name="connsiteX1133" fmla="*/ 1771072 w 4995886"/>
                <a:gd name="connsiteY1133" fmla="*/ 1817615 h 3310126"/>
                <a:gd name="connsiteX1134" fmla="*/ 1760858 w 4995886"/>
                <a:gd name="connsiteY1134" fmla="*/ 1776063 h 3310126"/>
                <a:gd name="connsiteX1135" fmla="*/ 1720118 w 4995886"/>
                <a:gd name="connsiteY1135" fmla="*/ 1821446 h 3310126"/>
                <a:gd name="connsiteX1136" fmla="*/ 1693887 w 4995886"/>
                <a:gd name="connsiteY1136" fmla="*/ 1830383 h 3310126"/>
                <a:gd name="connsiteX1137" fmla="*/ 1672415 w 4995886"/>
                <a:gd name="connsiteY1137" fmla="*/ 1829570 h 3310126"/>
                <a:gd name="connsiteX1138" fmla="*/ 1657790 w 4995886"/>
                <a:gd name="connsiteY1138" fmla="*/ 1837347 h 3310126"/>
                <a:gd name="connsiteX1139" fmla="*/ 1646531 w 4995886"/>
                <a:gd name="connsiteY1139" fmla="*/ 1828990 h 3310126"/>
                <a:gd name="connsiteX1140" fmla="*/ 1643165 w 4995886"/>
                <a:gd name="connsiteY1140" fmla="*/ 1813785 h 3310126"/>
                <a:gd name="connsiteX1141" fmla="*/ 1646764 w 4995886"/>
                <a:gd name="connsiteY1141" fmla="*/ 1790688 h 3310126"/>
                <a:gd name="connsiteX1142" fmla="*/ 1640380 w 4995886"/>
                <a:gd name="connsiteY1142" fmla="*/ 1782679 h 3310126"/>
                <a:gd name="connsiteX1143" fmla="*/ 1622622 w 4995886"/>
                <a:gd name="connsiteY1143" fmla="*/ 1806589 h 3310126"/>
                <a:gd name="connsiteX1144" fmla="*/ 1609738 w 4995886"/>
                <a:gd name="connsiteY1144" fmla="*/ 1780590 h 3310126"/>
                <a:gd name="connsiteX1145" fmla="*/ 1611363 w 4995886"/>
                <a:gd name="connsiteY1145" fmla="*/ 1775367 h 3310126"/>
                <a:gd name="connsiteX1146" fmla="*/ 1604283 w 4995886"/>
                <a:gd name="connsiteY1146" fmla="*/ 1760278 h 3310126"/>
                <a:gd name="connsiteX1147" fmla="*/ 1581302 w 4995886"/>
                <a:gd name="connsiteY1147" fmla="*/ 1737761 h 3310126"/>
                <a:gd name="connsiteX1148" fmla="*/ 1571436 w 4995886"/>
                <a:gd name="connsiteY1148" fmla="*/ 1715941 h 3310126"/>
                <a:gd name="connsiteX1149" fmla="*/ 1559829 w 4995886"/>
                <a:gd name="connsiteY1149" fmla="*/ 1685531 h 3310126"/>
                <a:gd name="connsiteX1150" fmla="*/ 1582230 w 4995886"/>
                <a:gd name="connsiteY1150" fmla="*/ 1668005 h 3310126"/>
                <a:gd name="connsiteX1151" fmla="*/ 1589426 w 4995886"/>
                <a:gd name="connsiteY1151" fmla="*/ 1671951 h 3310126"/>
                <a:gd name="connsiteX1152" fmla="*/ 1606256 w 4995886"/>
                <a:gd name="connsiteY1152" fmla="*/ 1671254 h 3310126"/>
                <a:gd name="connsiteX1153" fmla="*/ 1638871 w 4995886"/>
                <a:gd name="connsiteY1153" fmla="*/ 1728940 h 3310126"/>
                <a:gd name="connsiteX1154" fmla="*/ 1661040 w 4995886"/>
                <a:gd name="connsiteY1154" fmla="*/ 1736136 h 3310126"/>
                <a:gd name="connsiteX1155" fmla="*/ 1674039 w 4995886"/>
                <a:gd name="connsiteY1155" fmla="*/ 1745886 h 3310126"/>
                <a:gd name="connsiteX1156" fmla="*/ 1700735 w 4995886"/>
                <a:gd name="connsiteY1156" fmla="*/ 1760510 h 3310126"/>
                <a:gd name="connsiteX1157" fmla="*/ 1728939 w 4995886"/>
                <a:gd name="connsiteY1157" fmla="*/ 1766894 h 3310126"/>
                <a:gd name="connsiteX1158" fmla="*/ 1754938 w 4995886"/>
                <a:gd name="connsiteY1158" fmla="*/ 1751921 h 3310126"/>
                <a:gd name="connsiteX1159" fmla="*/ 1777804 w 4995886"/>
                <a:gd name="connsiteY1159" fmla="*/ 1756216 h 3310126"/>
                <a:gd name="connsiteX1160" fmla="*/ 1786393 w 4995886"/>
                <a:gd name="connsiteY1160" fmla="*/ 1787902 h 3310126"/>
                <a:gd name="connsiteX1161" fmla="*/ 1882380 w 4995886"/>
                <a:gd name="connsiteY1161" fmla="*/ 1802759 h 3310126"/>
                <a:gd name="connsiteX1162" fmla="*/ 1895148 w 4995886"/>
                <a:gd name="connsiteY1162" fmla="*/ 1799857 h 3310126"/>
                <a:gd name="connsiteX1163" fmla="*/ 1938325 w 4995886"/>
                <a:gd name="connsiteY1163" fmla="*/ 1805312 h 3310126"/>
                <a:gd name="connsiteX1164" fmla="*/ 1944708 w 4995886"/>
                <a:gd name="connsiteY1164" fmla="*/ 1797072 h 3310126"/>
                <a:gd name="connsiteX1165" fmla="*/ 1959333 w 4995886"/>
                <a:gd name="connsiteY1165" fmla="*/ 1799741 h 3310126"/>
                <a:gd name="connsiteX1166" fmla="*/ 1969779 w 4995886"/>
                <a:gd name="connsiteY1166" fmla="*/ 1802759 h 3310126"/>
                <a:gd name="connsiteX1167" fmla="*/ 1986957 w 4995886"/>
                <a:gd name="connsiteY1167" fmla="*/ 1801366 h 3310126"/>
                <a:gd name="connsiteX1168" fmla="*/ 1998216 w 4995886"/>
                <a:gd name="connsiteY1168" fmla="*/ 1799393 h 3310126"/>
                <a:gd name="connsiteX1169" fmla="*/ 2009938 w 4995886"/>
                <a:gd name="connsiteY1169" fmla="*/ 1794866 h 3310126"/>
                <a:gd name="connsiteX1170" fmla="*/ 2017483 w 4995886"/>
                <a:gd name="connsiteY1170" fmla="*/ 1805080 h 3310126"/>
                <a:gd name="connsiteX1171" fmla="*/ 2028509 w 4995886"/>
                <a:gd name="connsiteY1171" fmla="*/ 1818196 h 3310126"/>
                <a:gd name="connsiteX1172" fmla="*/ 2033500 w 4995886"/>
                <a:gd name="connsiteY1172" fmla="*/ 1834561 h 3310126"/>
                <a:gd name="connsiteX1173" fmla="*/ 2044294 w 4995886"/>
                <a:gd name="connsiteY1173" fmla="*/ 1839900 h 3310126"/>
                <a:gd name="connsiteX1174" fmla="*/ 2058455 w 4995886"/>
                <a:gd name="connsiteY1174" fmla="*/ 1846168 h 3310126"/>
                <a:gd name="connsiteX1175" fmla="*/ 2080623 w 4995886"/>
                <a:gd name="connsiteY1175" fmla="*/ 1866596 h 3310126"/>
                <a:gd name="connsiteX1176" fmla="*/ 2090837 w 4995886"/>
                <a:gd name="connsiteY1176" fmla="*/ 1865667 h 3310126"/>
                <a:gd name="connsiteX1177" fmla="*/ 2105114 w 4995886"/>
                <a:gd name="connsiteY1177" fmla="*/ 1859980 h 3310126"/>
                <a:gd name="connsiteX1178" fmla="*/ 2106971 w 4995886"/>
                <a:gd name="connsiteY1178" fmla="*/ 1868105 h 3310126"/>
                <a:gd name="connsiteX1179" fmla="*/ 2097918 w 4995886"/>
                <a:gd name="connsiteY1179" fmla="*/ 1875765 h 3310126"/>
                <a:gd name="connsiteX1180" fmla="*/ 2073427 w 4995886"/>
                <a:gd name="connsiteY1180" fmla="*/ 1879595 h 3310126"/>
                <a:gd name="connsiteX1181" fmla="*/ 2098614 w 4995886"/>
                <a:gd name="connsiteY1181" fmla="*/ 1908728 h 3310126"/>
                <a:gd name="connsiteX1182" fmla="*/ 2124729 w 4995886"/>
                <a:gd name="connsiteY1182" fmla="*/ 1921264 h 3310126"/>
                <a:gd name="connsiteX1183" fmla="*/ 2144808 w 4995886"/>
                <a:gd name="connsiteY1183" fmla="*/ 1909773 h 3310126"/>
                <a:gd name="connsiteX1184" fmla="*/ 2150032 w 4995886"/>
                <a:gd name="connsiteY1184" fmla="*/ 1896309 h 3310126"/>
                <a:gd name="connsiteX1185" fmla="*/ 2148058 w 4995886"/>
                <a:gd name="connsiteY1185" fmla="*/ 1889345 h 3310126"/>
                <a:gd name="connsiteX1186" fmla="*/ 2157576 w 4995886"/>
                <a:gd name="connsiteY1186" fmla="*/ 1883774 h 3310126"/>
                <a:gd name="connsiteX1187" fmla="*/ 2162335 w 4995886"/>
                <a:gd name="connsiteY1187" fmla="*/ 1902925 h 3310126"/>
                <a:gd name="connsiteX1188" fmla="*/ 2170227 w 4995886"/>
                <a:gd name="connsiteY1188" fmla="*/ 1915809 h 3310126"/>
                <a:gd name="connsiteX1189" fmla="*/ 2163612 w 4995886"/>
                <a:gd name="connsiteY1189" fmla="*/ 1930897 h 3310126"/>
                <a:gd name="connsiteX1190" fmla="*/ 2176727 w 4995886"/>
                <a:gd name="connsiteY1190" fmla="*/ 2019689 h 3310126"/>
                <a:gd name="connsiteX1191" fmla="*/ 2201798 w 4995886"/>
                <a:gd name="connsiteY1191" fmla="*/ 2079580 h 3310126"/>
                <a:gd name="connsiteX1192" fmla="*/ 2219672 w 4995886"/>
                <a:gd name="connsiteY1192" fmla="*/ 2132158 h 3310126"/>
                <a:gd name="connsiteX1193" fmla="*/ 2231163 w 4995886"/>
                <a:gd name="connsiteY1193" fmla="*/ 2147247 h 3310126"/>
                <a:gd name="connsiteX1194" fmla="*/ 2239752 w 4995886"/>
                <a:gd name="connsiteY1194" fmla="*/ 2160131 h 3310126"/>
                <a:gd name="connsiteX1195" fmla="*/ 2249037 w 4995886"/>
                <a:gd name="connsiteY1195" fmla="*/ 2182299 h 3310126"/>
                <a:gd name="connsiteX1196" fmla="*/ 2248573 w 4995886"/>
                <a:gd name="connsiteY1196" fmla="*/ 2197272 h 3310126"/>
                <a:gd name="connsiteX1197" fmla="*/ 2271670 w 4995886"/>
                <a:gd name="connsiteY1197" fmla="*/ 2235458 h 3310126"/>
                <a:gd name="connsiteX1198" fmla="*/ 2283161 w 4995886"/>
                <a:gd name="connsiteY1198" fmla="*/ 2233833 h 3310126"/>
                <a:gd name="connsiteX1199" fmla="*/ 2294071 w 4995886"/>
                <a:gd name="connsiteY1199" fmla="*/ 2220486 h 3310126"/>
                <a:gd name="connsiteX1200" fmla="*/ 2316472 w 4995886"/>
                <a:gd name="connsiteY1200" fmla="*/ 2197968 h 3310126"/>
                <a:gd name="connsiteX1201" fmla="*/ 2316936 w 4995886"/>
                <a:gd name="connsiteY1201" fmla="*/ 2183692 h 3310126"/>
                <a:gd name="connsiteX1202" fmla="*/ 2331329 w 4995886"/>
                <a:gd name="connsiteY1202" fmla="*/ 2176032 h 3310126"/>
                <a:gd name="connsiteX1203" fmla="*/ 2334115 w 4995886"/>
                <a:gd name="connsiteY1203" fmla="*/ 2145158 h 3310126"/>
                <a:gd name="connsiteX1204" fmla="*/ 2342820 w 4995886"/>
                <a:gd name="connsiteY1204" fmla="*/ 2126123 h 3310126"/>
                <a:gd name="connsiteX1205" fmla="*/ 2345025 w 4995886"/>
                <a:gd name="connsiteY1205" fmla="*/ 2107784 h 3310126"/>
                <a:gd name="connsiteX1206" fmla="*/ 2341311 w 4995886"/>
                <a:gd name="connsiteY1206" fmla="*/ 2089445 h 3310126"/>
                <a:gd name="connsiteX1207" fmla="*/ 2344560 w 4995886"/>
                <a:gd name="connsiteY1207" fmla="*/ 2064259 h 3310126"/>
                <a:gd name="connsiteX1208" fmla="*/ 2353498 w 4995886"/>
                <a:gd name="connsiteY1208" fmla="*/ 2044295 h 3310126"/>
                <a:gd name="connsiteX1209" fmla="*/ 2372765 w 4995886"/>
                <a:gd name="connsiteY1209" fmla="*/ 2026189 h 3310126"/>
                <a:gd name="connsiteX1210" fmla="*/ 2426969 w 4995886"/>
                <a:gd name="connsiteY1210" fmla="*/ 1987538 h 3310126"/>
                <a:gd name="connsiteX1211" fmla="*/ 2452968 w 4995886"/>
                <a:gd name="connsiteY1211" fmla="*/ 1959566 h 3310126"/>
                <a:gd name="connsiteX1212" fmla="*/ 2476413 w 4995886"/>
                <a:gd name="connsiteY1212" fmla="*/ 1943084 h 3310126"/>
                <a:gd name="connsiteX1213" fmla="*/ 2496260 w 4995886"/>
                <a:gd name="connsiteY1213" fmla="*/ 1921264 h 3310126"/>
                <a:gd name="connsiteX1214" fmla="*/ 2497537 w 4995886"/>
                <a:gd name="connsiteY1214" fmla="*/ 1901764 h 3310126"/>
                <a:gd name="connsiteX1215" fmla="*/ 2515876 w 4995886"/>
                <a:gd name="connsiteY1215" fmla="*/ 1894568 h 3310126"/>
                <a:gd name="connsiteX1216" fmla="*/ 2546285 w 4995886"/>
                <a:gd name="connsiteY1216" fmla="*/ 1894104 h 3310126"/>
                <a:gd name="connsiteX1217" fmla="*/ 2562419 w 4995886"/>
                <a:gd name="connsiteY1217" fmla="*/ 1889693 h 3310126"/>
                <a:gd name="connsiteX1218" fmla="*/ 2581686 w 4995886"/>
                <a:gd name="connsiteY1218" fmla="*/ 1880408 h 3310126"/>
                <a:gd name="connsiteX1219" fmla="*/ 2584007 w 4995886"/>
                <a:gd name="connsiteY1219" fmla="*/ 1867989 h 3310126"/>
                <a:gd name="connsiteX1220" fmla="*/ 2596310 w 4995886"/>
                <a:gd name="connsiteY1220" fmla="*/ 1868569 h 3310126"/>
                <a:gd name="connsiteX1221" fmla="*/ 2609194 w 4995886"/>
                <a:gd name="connsiteY1221" fmla="*/ 1901416 h 3310126"/>
                <a:gd name="connsiteX1222" fmla="*/ 2624167 w 4995886"/>
                <a:gd name="connsiteY1222" fmla="*/ 1926719 h 3310126"/>
                <a:gd name="connsiteX1223" fmla="*/ 2645639 w 4995886"/>
                <a:gd name="connsiteY1223" fmla="*/ 1941808 h 3310126"/>
                <a:gd name="connsiteX1224" fmla="*/ 2660728 w 4995886"/>
                <a:gd name="connsiteY1224" fmla="*/ 1976860 h 3310126"/>
                <a:gd name="connsiteX1225" fmla="*/ 2666416 w 4995886"/>
                <a:gd name="connsiteY1225" fmla="*/ 2010520 h 3310126"/>
                <a:gd name="connsiteX1226" fmla="*/ 2658523 w 4995886"/>
                <a:gd name="connsiteY1226" fmla="*/ 2031296 h 3310126"/>
                <a:gd name="connsiteX1227" fmla="*/ 2681852 w 4995886"/>
                <a:gd name="connsiteY1227" fmla="*/ 2041742 h 3310126"/>
                <a:gd name="connsiteX1228" fmla="*/ 2692995 w 4995886"/>
                <a:gd name="connsiteY1228" fmla="*/ 2035474 h 3310126"/>
                <a:gd name="connsiteX1229" fmla="*/ 2709592 w 4995886"/>
                <a:gd name="connsiteY1229" fmla="*/ 2018644 h 3310126"/>
                <a:gd name="connsiteX1230" fmla="*/ 2713655 w 4995886"/>
                <a:gd name="connsiteY1230" fmla="*/ 2005413 h 3310126"/>
                <a:gd name="connsiteX1231" fmla="*/ 2732342 w 4995886"/>
                <a:gd name="connsiteY1231" fmla="*/ 2032340 h 3310126"/>
                <a:gd name="connsiteX1232" fmla="*/ 2737216 w 4995886"/>
                <a:gd name="connsiteY1232" fmla="*/ 2060545 h 3310126"/>
                <a:gd name="connsiteX1233" fmla="*/ 2745109 w 4995886"/>
                <a:gd name="connsiteY1233" fmla="*/ 2093508 h 3310126"/>
                <a:gd name="connsiteX1234" fmla="*/ 2758689 w 4995886"/>
                <a:gd name="connsiteY1234" fmla="*/ 2111382 h 3310126"/>
                <a:gd name="connsiteX1235" fmla="*/ 2757064 w 4995886"/>
                <a:gd name="connsiteY1235" fmla="*/ 2137729 h 3310126"/>
                <a:gd name="connsiteX1236" fmla="*/ 2760430 w 4995886"/>
                <a:gd name="connsiteY1236" fmla="*/ 2161175 h 3310126"/>
                <a:gd name="connsiteX1237" fmla="*/ 2753466 w 4995886"/>
                <a:gd name="connsiteY1237" fmla="*/ 2229771 h 3310126"/>
                <a:gd name="connsiteX1238" fmla="*/ 2765073 w 4995886"/>
                <a:gd name="connsiteY1238" fmla="*/ 2237663 h 3310126"/>
                <a:gd name="connsiteX1239" fmla="*/ 2792465 w 4995886"/>
                <a:gd name="connsiteY1239" fmla="*/ 2272716 h 3310126"/>
                <a:gd name="connsiteX1240" fmla="*/ 2798036 w 4995886"/>
                <a:gd name="connsiteY1240" fmla="*/ 2303358 h 3310126"/>
                <a:gd name="connsiteX1241" fmla="*/ 2810222 w 4995886"/>
                <a:gd name="connsiteY1241" fmla="*/ 2334812 h 3310126"/>
                <a:gd name="connsiteX1242" fmla="*/ 2828794 w 4995886"/>
                <a:gd name="connsiteY1242" fmla="*/ 2364873 h 3310126"/>
                <a:gd name="connsiteX1243" fmla="*/ 2858855 w 4995886"/>
                <a:gd name="connsiteY1243" fmla="*/ 2384953 h 3310126"/>
                <a:gd name="connsiteX1244" fmla="*/ 2893211 w 4995886"/>
                <a:gd name="connsiteY1244" fmla="*/ 2401551 h 3310126"/>
                <a:gd name="connsiteX1245" fmla="*/ 2873944 w 4995886"/>
                <a:gd name="connsiteY1245" fmla="*/ 2359766 h 3310126"/>
                <a:gd name="connsiteX1246" fmla="*/ 2876846 w 4995886"/>
                <a:gd name="connsiteY1246" fmla="*/ 2321000 h 3310126"/>
                <a:gd name="connsiteX1247" fmla="*/ 2871158 w 4995886"/>
                <a:gd name="connsiteY1247" fmla="*/ 2308116 h 3310126"/>
                <a:gd name="connsiteX1248" fmla="*/ 2858275 w 4995886"/>
                <a:gd name="connsiteY1248" fmla="*/ 2295697 h 3310126"/>
                <a:gd name="connsiteX1249" fmla="*/ 2856069 w 4995886"/>
                <a:gd name="connsiteY1249" fmla="*/ 2291055 h 3310126"/>
                <a:gd name="connsiteX1250" fmla="*/ 2846552 w 4995886"/>
                <a:gd name="connsiteY1250" fmla="*/ 2283858 h 3310126"/>
                <a:gd name="connsiteX1251" fmla="*/ 2835177 w 4995886"/>
                <a:gd name="connsiteY1251" fmla="*/ 2271555 h 3310126"/>
                <a:gd name="connsiteX1252" fmla="*/ 2816955 w 4995886"/>
                <a:gd name="connsiteY1252" fmla="*/ 2264243 h 3310126"/>
                <a:gd name="connsiteX1253" fmla="*/ 2802795 w 4995886"/>
                <a:gd name="connsiteY1253" fmla="*/ 2251011 h 3310126"/>
                <a:gd name="connsiteX1254" fmla="*/ 2800241 w 4995886"/>
                <a:gd name="connsiteY1254" fmla="*/ 2236735 h 3310126"/>
                <a:gd name="connsiteX1255" fmla="*/ 2793741 w 4995886"/>
                <a:gd name="connsiteY1255" fmla="*/ 2221182 h 3310126"/>
                <a:gd name="connsiteX1256" fmla="*/ 2787705 w 4995886"/>
                <a:gd name="connsiteY1256" fmla="*/ 2208066 h 3310126"/>
                <a:gd name="connsiteX1257" fmla="*/ 2771456 w 4995886"/>
                <a:gd name="connsiteY1257" fmla="*/ 2195763 h 3310126"/>
                <a:gd name="connsiteX1258" fmla="*/ 2792001 w 4995886"/>
                <a:gd name="connsiteY1258" fmla="*/ 2115329 h 3310126"/>
                <a:gd name="connsiteX1259" fmla="*/ 2790839 w 4995886"/>
                <a:gd name="connsiteY1259" fmla="*/ 2102097 h 3310126"/>
                <a:gd name="connsiteX1260" fmla="*/ 2809411 w 4995886"/>
                <a:gd name="connsiteY1260" fmla="*/ 2102097 h 3310126"/>
                <a:gd name="connsiteX1261" fmla="*/ 2818116 w 4995886"/>
                <a:gd name="connsiteY1261" fmla="*/ 2121480 h 3310126"/>
                <a:gd name="connsiteX1262" fmla="*/ 2835177 w 4995886"/>
                <a:gd name="connsiteY1262" fmla="*/ 2120087 h 3310126"/>
                <a:gd name="connsiteX1263" fmla="*/ 2863846 w 4995886"/>
                <a:gd name="connsiteY1263" fmla="*/ 2138658 h 3310126"/>
                <a:gd name="connsiteX1264" fmla="*/ 2864310 w 4995886"/>
                <a:gd name="connsiteY1264" fmla="*/ 2159898 h 3310126"/>
                <a:gd name="connsiteX1265" fmla="*/ 2879283 w 4995886"/>
                <a:gd name="connsiteY1265" fmla="*/ 2162336 h 3310126"/>
                <a:gd name="connsiteX1266" fmla="*/ 2880328 w 4995886"/>
                <a:gd name="connsiteY1266" fmla="*/ 2175219 h 3310126"/>
                <a:gd name="connsiteX1267" fmla="*/ 2899594 w 4995886"/>
                <a:gd name="connsiteY1267" fmla="*/ 2177076 h 3310126"/>
                <a:gd name="connsiteX1268" fmla="*/ 2912362 w 4995886"/>
                <a:gd name="connsiteY1268" fmla="*/ 2188799 h 3310126"/>
                <a:gd name="connsiteX1269" fmla="*/ 2905630 w 4995886"/>
                <a:gd name="connsiteY1269" fmla="*/ 2209807 h 3310126"/>
                <a:gd name="connsiteX1270" fmla="*/ 2913290 w 4995886"/>
                <a:gd name="connsiteY1270" fmla="*/ 2221414 h 3310126"/>
                <a:gd name="connsiteX1271" fmla="*/ 2939522 w 4995886"/>
                <a:gd name="connsiteY1271" fmla="*/ 2202611 h 3310126"/>
                <a:gd name="connsiteX1272" fmla="*/ 2945209 w 4995886"/>
                <a:gd name="connsiteY1272" fmla="*/ 2193326 h 3310126"/>
                <a:gd name="connsiteX1273" fmla="*/ 2951593 w 4995886"/>
                <a:gd name="connsiteY1273" fmla="*/ 2180442 h 3310126"/>
                <a:gd name="connsiteX1274" fmla="*/ 2973994 w 4995886"/>
                <a:gd name="connsiteY1274" fmla="*/ 2177192 h 3310126"/>
                <a:gd name="connsiteX1275" fmla="*/ 2993725 w 4995886"/>
                <a:gd name="connsiteY1275" fmla="*/ 2165818 h 3310126"/>
                <a:gd name="connsiteX1276" fmla="*/ 3013921 w 4995886"/>
                <a:gd name="connsiteY1276" fmla="*/ 2146551 h 3310126"/>
                <a:gd name="connsiteX1277" fmla="*/ 3018564 w 4995886"/>
                <a:gd name="connsiteY1277" fmla="*/ 2105347 h 3310126"/>
                <a:gd name="connsiteX1278" fmla="*/ 3010787 w 4995886"/>
                <a:gd name="connsiteY1278" fmla="*/ 2068437 h 3310126"/>
                <a:gd name="connsiteX1279" fmla="*/ 2989547 w 4995886"/>
                <a:gd name="connsiteY1279" fmla="*/ 2036403 h 3310126"/>
                <a:gd name="connsiteX1280" fmla="*/ 2966566 w 4995886"/>
                <a:gd name="connsiteY1280" fmla="*/ 2018992 h 3310126"/>
                <a:gd name="connsiteX1281" fmla="*/ 2945790 w 4995886"/>
                <a:gd name="connsiteY1281" fmla="*/ 1993922 h 3310126"/>
                <a:gd name="connsiteX1282" fmla="*/ 2935111 w 4995886"/>
                <a:gd name="connsiteY1282" fmla="*/ 1977092 h 3310126"/>
                <a:gd name="connsiteX1283" fmla="*/ 2933951 w 4995886"/>
                <a:gd name="connsiteY1283" fmla="*/ 1952370 h 3310126"/>
                <a:gd name="connsiteX1284" fmla="*/ 2951128 w 4995886"/>
                <a:gd name="connsiteY1284" fmla="*/ 1931246 h 3310126"/>
                <a:gd name="connsiteX1285" fmla="*/ 2954379 w 4995886"/>
                <a:gd name="connsiteY1285" fmla="*/ 1915112 h 3310126"/>
                <a:gd name="connsiteX1286" fmla="*/ 2971209 w 4995886"/>
                <a:gd name="connsiteY1286" fmla="*/ 1912907 h 3310126"/>
                <a:gd name="connsiteX1287" fmla="*/ 2981306 w 4995886"/>
                <a:gd name="connsiteY1287" fmla="*/ 1902809 h 3310126"/>
                <a:gd name="connsiteX1288" fmla="*/ 2996046 w 4995886"/>
                <a:gd name="connsiteY1288" fmla="*/ 1898863 h 3310126"/>
                <a:gd name="connsiteX1289" fmla="*/ 2995350 w 4995886"/>
                <a:gd name="connsiteY1289" fmla="*/ 1893756 h 3310126"/>
                <a:gd name="connsiteX1290" fmla="*/ 3003823 w 4995886"/>
                <a:gd name="connsiteY1290" fmla="*/ 1895265 h 3310126"/>
                <a:gd name="connsiteX1291" fmla="*/ 3016127 w 4995886"/>
                <a:gd name="connsiteY1291" fmla="*/ 1903854 h 3310126"/>
                <a:gd name="connsiteX1292" fmla="*/ 3028313 w 4995886"/>
                <a:gd name="connsiteY1292" fmla="*/ 1895265 h 3310126"/>
                <a:gd name="connsiteX1293" fmla="*/ 3031795 w 4995886"/>
                <a:gd name="connsiteY1293" fmla="*/ 1900256 h 3310126"/>
                <a:gd name="connsiteX1294" fmla="*/ 3029590 w 4995886"/>
                <a:gd name="connsiteY1294" fmla="*/ 1909657 h 3310126"/>
                <a:gd name="connsiteX1295" fmla="*/ 3034929 w 4995886"/>
                <a:gd name="connsiteY1295" fmla="*/ 1930665 h 3310126"/>
                <a:gd name="connsiteX1296" fmla="*/ 3039688 w 4995886"/>
                <a:gd name="connsiteY1296" fmla="*/ 1932406 h 3310126"/>
                <a:gd name="connsiteX1297" fmla="*/ 3042009 w 4995886"/>
                <a:gd name="connsiteY1297" fmla="*/ 1913835 h 3310126"/>
                <a:gd name="connsiteX1298" fmla="*/ 3067776 w 4995886"/>
                <a:gd name="connsiteY1298" fmla="*/ 1901648 h 3310126"/>
                <a:gd name="connsiteX1299" fmla="*/ 3095749 w 4995886"/>
                <a:gd name="connsiteY1299" fmla="*/ 1890854 h 3310126"/>
                <a:gd name="connsiteX1300" fmla="*/ 3122328 w 4995886"/>
                <a:gd name="connsiteY1300" fmla="*/ 1872515 h 3310126"/>
                <a:gd name="connsiteX1301" fmla="*/ 3135792 w 4995886"/>
                <a:gd name="connsiteY1301" fmla="*/ 1872980 h 3310126"/>
                <a:gd name="connsiteX1302" fmla="*/ 3162255 w 4995886"/>
                <a:gd name="connsiteY1302" fmla="*/ 1867989 h 3310126"/>
                <a:gd name="connsiteX1303" fmla="*/ 3194522 w 4995886"/>
                <a:gd name="connsiteY1303" fmla="*/ 1862185 h 3310126"/>
                <a:gd name="connsiteX1304" fmla="*/ 3201602 w 4995886"/>
                <a:gd name="connsiteY1304" fmla="*/ 1846284 h 3310126"/>
                <a:gd name="connsiteX1305" fmla="*/ 3221450 w 4995886"/>
                <a:gd name="connsiteY1305" fmla="*/ 1839900 h 3310126"/>
                <a:gd name="connsiteX1306" fmla="*/ 3222378 w 4995886"/>
                <a:gd name="connsiteY1306" fmla="*/ 1827713 h 3310126"/>
                <a:gd name="connsiteX1307" fmla="*/ 3246288 w 4995886"/>
                <a:gd name="connsiteY1307" fmla="*/ 1817383 h 3310126"/>
                <a:gd name="connsiteX1308" fmla="*/ 3257430 w 4995886"/>
                <a:gd name="connsiteY1308" fmla="*/ 1801134 h 3310126"/>
                <a:gd name="connsiteX1309" fmla="*/ 3268689 w 4995886"/>
                <a:gd name="connsiteY1309" fmla="*/ 1796607 h 3310126"/>
                <a:gd name="connsiteX1310" fmla="*/ 3266019 w 4995886"/>
                <a:gd name="connsiteY1310" fmla="*/ 1781054 h 3310126"/>
                <a:gd name="connsiteX1311" fmla="*/ 3271939 w 4995886"/>
                <a:gd name="connsiteY1311" fmla="*/ 1778153 h 3310126"/>
                <a:gd name="connsiteX1312" fmla="*/ 3268689 w 4995886"/>
                <a:gd name="connsiteY1312" fmla="*/ 1766430 h 3310126"/>
                <a:gd name="connsiteX1313" fmla="*/ 3291670 w 4995886"/>
                <a:gd name="connsiteY1313" fmla="*/ 1752734 h 3310126"/>
                <a:gd name="connsiteX1314" fmla="*/ 3296777 w 4995886"/>
                <a:gd name="connsiteY1314" fmla="*/ 1736136 h 3310126"/>
                <a:gd name="connsiteX1315" fmla="*/ 3312214 w 4995886"/>
                <a:gd name="connsiteY1315" fmla="*/ 1727315 h 3310126"/>
                <a:gd name="connsiteX1316" fmla="*/ 3317205 w 4995886"/>
                <a:gd name="connsiteY1316" fmla="*/ 1707700 h 3310126"/>
                <a:gd name="connsiteX1317" fmla="*/ 3319758 w 4995886"/>
                <a:gd name="connsiteY1317" fmla="*/ 1692495 h 3310126"/>
                <a:gd name="connsiteX1318" fmla="*/ 3331481 w 4995886"/>
                <a:gd name="connsiteY1318" fmla="*/ 1683906 h 3310126"/>
                <a:gd name="connsiteX1319" fmla="*/ 3321500 w 4995886"/>
                <a:gd name="connsiteY1319" fmla="*/ 1681004 h 3310126"/>
                <a:gd name="connsiteX1320" fmla="*/ 3307571 w 4995886"/>
                <a:gd name="connsiteY1320" fmla="*/ 1676013 h 3310126"/>
                <a:gd name="connsiteX1321" fmla="*/ 3298983 w 4995886"/>
                <a:gd name="connsiteY1321" fmla="*/ 1671022 h 3310126"/>
                <a:gd name="connsiteX1322" fmla="*/ 3324285 w 4995886"/>
                <a:gd name="connsiteY1322" fmla="*/ 1658487 h 3310126"/>
                <a:gd name="connsiteX1323" fmla="*/ 3323009 w 4995886"/>
                <a:gd name="connsiteY1323" fmla="*/ 1652568 h 3310126"/>
                <a:gd name="connsiteX1324" fmla="*/ 3304902 w 4995886"/>
                <a:gd name="connsiteY1324" fmla="*/ 1643398 h 3310126"/>
                <a:gd name="connsiteX1325" fmla="*/ 3288304 w 4995886"/>
                <a:gd name="connsiteY1325" fmla="*/ 1629702 h 3310126"/>
                <a:gd name="connsiteX1326" fmla="*/ 3296081 w 4995886"/>
                <a:gd name="connsiteY1326" fmla="*/ 1624479 h 3310126"/>
                <a:gd name="connsiteX1327" fmla="*/ 3311170 w 4995886"/>
                <a:gd name="connsiteY1327" fmla="*/ 1633765 h 3310126"/>
                <a:gd name="connsiteX1328" fmla="*/ 3323356 w 4995886"/>
                <a:gd name="connsiteY1328" fmla="*/ 1633184 h 3310126"/>
                <a:gd name="connsiteX1329" fmla="*/ 3296893 w 4995886"/>
                <a:gd name="connsiteY1329" fmla="*/ 1607998 h 3310126"/>
                <a:gd name="connsiteX1330" fmla="*/ 3298750 w 4995886"/>
                <a:gd name="connsiteY1330" fmla="*/ 1595695 h 3310126"/>
                <a:gd name="connsiteX1331" fmla="*/ 3283429 w 4995886"/>
                <a:gd name="connsiteY1331" fmla="*/ 1566446 h 3310126"/>
                <a:gd name="connsiteX1332" fmla="*/ 3262073 w 4995886"/>
                <a:gd name="connsiteY1332" fmla="*/ 1551473 h 3310126"/>
                <a:gd name="connsiteX1333" fmla="*/ 3261841 w 4995886"/>
                <a:gd name="connsiteY1333" fmla="*/ 1532670 h 3310126"/>
                <a:gd name="connsiteX1334" fmla="*/ 3278438 w 4995886"/>
                <a:gd name="connsiteY1334" fmla="*/ 1525706 h 3310126"/>
                <a:gd name="connsiteX1335" fmla="*/ 3284822 w 4995886"/>
                <a:gd name="connsiteY1335" fmla="*/ 1516188 h 3310126"/>
                <a:gd name="connsiteX1336" fmla="*/ 3292018 w 4995886"/>
                <a:gd name="connsiteY1336" fmla="*/ 1514912 h 3310126"/>
                <a:gd name="connsiteX1337" fmla="*/ 3299679 w 4995886"/>
                <a:gd name="connsiteY1337" fmla="*/ 1501216 h 3310126"/>
                <a:gd name="connsiteX1338" fmla="*/ 3340070 w 4995886"/>
                <a:gd name="connsiteY1338" fmla="*/ 1491234 h 3310126"/>
                <a:gd name="connsiteX1339" fmla="*/ 3341579 w 4995886"/>
                <a:gd name="connsiteY1339" fmla="*/ 1486707 h 3310126"/>
                <a:gd name="connsiteX1340" fmla="*/ 3326142 w 4995886"/>
                <a:gd name="connsiteY1340" fmla="*/ 1475913 h 3310126"/>
                <a:gd name="connsiteX1341" fmla="*/ 3313491 w 4995886"/>
                <a:gd name="connsiteY1341" fmla="*/ 1475101 h 3310126"/>
                <a:gd name="connsiteX1342" fmla="*/ 3302697 w 4995886"/>
                <a:gd name="connsiteY1342" fmla="*/ 1466280 h 3310126"/>
                <a:gd name="connsiteX1343" fmla="*/ 3289697 w 4995886"/>
                <a:gd name="connsiteY1343" fmla="*/ 1481136 h 3310126"/>
                <a:gd name="connsiteX1344" fmla="*/ 3262421 w 4995886"/>
                <a:gd name="connsiteY1344" fmla="*/ 1487636 h 3310126"/>
                <a:gd name="connsiteX1345" fmla="*/ 3254876 w 4995886"/>
                <a:gd name="connsiteY1345" fmla="*/ 1476610 h 3310126"/>
                <a:gd name="connsiteX1346" fmla="*/ 3255805 w 4995886"/>
                <a:gd name="connsiteY1346" fmla="*/ 1462914 h 3310126"/>
                <a:gd name="connsiteX1347" fmla="*/ 3226092 w 4995886"/>
                <a:gd name="connsiteY1347" fmla="*/ 1458503 h 3310126"/>
                <a:gd name="connsiteX1348" fmla="*/ 3221101 w 4995886"/>
                <a:gd name="connsiteY1348" fmla="*/ 1443414 h 3310126"/>
                <a:gd name="connsiteX1349" fmla="*/ 3230270 w 4995886"/>
                <a:gd name="connsiteY1349" fmla="*/ 1429370 h 3310126"/>
                <a:gd name="connsiteX1350" fmla="*/ 3241762 w 4995886"/>
                <a:gd name="connsiteY1350" fmla="*/ 1429370 h 3310126"/>
                <a:gd name="connsiteX1351" fmla="*/ 3257894 w 4995886"/>
                <a:gd name="connsiteY1351" fmla="*/ 1425424 h 3310126"/>
                <a:gd name="connsiteX1352" fmla="*/ 3258939 w 4995886"/>
                <a:gd name="connsiteY1352" fmla="*/ 1408710 h 3310126"/>
                <a:gd name="connsiteX1353" fmla="*/ 3282153 w 4995886"/>
                <a:gd name="connsiteY1353" fmla="*/ 1406389 h 3310126"/>
                <a:gd name="connsiteX1354" fmla="*/ 3305018 w 4995886"/>
                <a:gd name="connsiteY1354" fmla="*/ 1385961 h 3310126"/>
                <a:gd name="connsiteX1355" fmla="*/ 3317669 w 4995886"/>
                <a:gd name="connsiteY1355" fmla="*/ 1376443 h 3310126"/>
                <a:gd name="connsiteX1356" fmla="*/ 3329392 w 4995886"/>
                <a:gd name="connsiteY1356" fmla="*/ 1384800 h 3310126"/>
                <a:gd name="connsiteX1357" fmla="*/ 3327767 w 4995886"/>
                <a:gd name="connsiteY1357" fmla="*/ 1400469 h 3310126"/>
                <a:gd name="connsiteX1358" fmla="*/ 3312910 w 4995886"/>
                <a:gd name="connsiteY1358" fmla="*/ 1417647 h 3310126"/>
                <a:gd name="connsiteX1359" fmla="*/ 3316857 w 4995886"/>
                <a:gd name="connsiteY1359" fmla="*/ 1423799 h 3310126"/>
                <a:gd name="connsiteX1360" fmla="*/ 3308268 w 4995886"/>
                <a:gd name="connsiteY1360" fmla="*/ 1442370 h 3310126"/>
                <a:gd name="connsiteX1361" fmla="*/ 3326142 w 4995886"/>
                <a:gd name="connsiteY1361" fmla="*/ 1435870 h 3310126"/>
                <a:gd name="connsiteX1362" fmla="*/ 3349820 w 4995886"/>
                <a:gd name="connsiteY1362" fmla="*/ 1416603 h 3310126"/>
                <a:gd name="connsiteX1363" fmla="*/ 3382319 w 4995886"/>
                <a:gd name="connsiteY1363" fmla="*/ 1409406 h 3310126"/>
                <a:gd name="connsiteX1364" fmla="*/ 3403443 w 4995886"/>
                <a:gd name="connsiteY1364" fmla="*/ 1415906 h 3310126"/>
                <a:gd name="connsiteX1365" fmla="*/ 3412032 w 4995886"/>
                <a:gd name="connsiteY1365" fmla="*/ 1432388 h 3310126"/>
                <a:gd name="connsiteX1366" fmla="*/ 3395551 w 4995886"/>
                <a:gd name="connsiteY1366" fmla="*/ 1449101 h 3310126"/>
                <a:gd name="connsiteX1367" fmla="*/ 3399845 w 4995886"/>
                <a:gd name="connsiteY1367" fmla="*/ 1463726 h 3310126"/>
                <a:gd name="connsiteX1368" fmla="*/ 3412032 w 4995886"/>
                <a:gd name="connsiteY1368" fmla="*/ 1469761 h 3310126"/>
                <a:gd name="connsiteX1369" fmla="*/ 3413541 w 4995886"/>
                <a:gd name="connsiteY1369" fmla="*/ 1463146 h 3310126"/>
                <a:gd name="connsiteX1370" fmla="*/ 3430603 w 4995886"/>
                <a:gd name="connsiteY1370" fmla="*/ 1466163 h 3310126"/>
                <a:gd name="connsiteX1371" fmla="*/ 3436290 w 4995886"/>
                <a:gd name="connsiteY1371" fmla="*/ 1469413 h 3310126"/>
                <a:gd name="connsiteX1372" fmla="*/ 3445691 w 4995886"/>
                <a:gd name="connsiteY1372" fmla="*/ 1476610 h 3310126"/>
                <a:gd name="connsiteX1373" fmla="*/ 3451379 w 4995886"/>
                <a:gd name="connsiteY1373" fmla="*/ 1486127 h 3310126"/>
                <a:gd name="connsiteX1374" fmla="*/ 3442209 w 4995886"/>
                <a:gd name="connsiteY1374" fmla="*/ 1492627 h 3310126"/>
                <a:gd name="connsiteX1375" fmla="*/ 3435593 w 4995886"/>
                <a:gd name="connsiteY1375" fmla="*/ 1495412 h 3310126"/>
                <a:gd name="connsiteX1376" fmla="*/ 3444183 w 4995886"/>
                <a:gd name="connsiteY1376" fmla="*/ 1520483 h 3310126"/>
                <a:gd name="connsiteX1377" fmla="*/ 3432692 w 4995886"/>
                <a:gd name="connsiteY1377" fmla="*/ 1539054 h 3310126"/>
                <a:gd name="connsiteX1378" fmla="*/ 3437683 w 4995886"/>
                <a:gd name="connsiteY1378" fmla="*/ 1546250 h 3310126"/>
                <a:gd name="connsiteX1379" fmla="*/ 3436755 w 4995886"/>
                <a:gd name="connsiteY1379" fmla="*/ 1559946 h 3310126"/>
                <a:gd name="connsiteX1380" fmla="*/ 3446969 w 4995886"/>
                <a:gd name="connsiteY1380" fmla="*/ 1559134 h 3310126"/>
                <a:gd name="connsiteX1381" fmla="*/ 3470298 w 4995886"/>
                <a:gd name="connsiteY1381" fmla="*/ 1553562 h 3310126"/>
                <a:gd name="connsiteX1382" fmla="*/ 3488520 w 4995886"/>
                <a:gd name="connsiteY1382" fmla="*/ 1536152 h 3310126"/>
                <a:gd name="connsiteX1383" fmla="*/ 3498502 w 4995886"/>
                <a:gd name="connsiteY1383" fmla="*/ 1531161 h 3310126"/>
                <a:gd name="connsiteX1384" fmla="*/ 3513823 w 4995886"/>
                <a:gd name="connsiteY1384" fmla="*/ 1533483 h 3310126"/>
                <a:gd name="connsiteX1385" fmla="*/ 3516260 w 4995886"/>
                <a:gd name="connsiteY1385" fmla="*/ 1524545 h 3310126"/>
                <a:gd name="connsiteX1386" fmla="*/ 3510457 w 4995886"/>
                <a:gd name="connsiteY1386" fmla="*/ 1506555 h 3310126"/>
                <a:gd name="connsiteX1387" fmla="*/ 3508484 w 4995886"/>
                <a:gd name="connsiteY1387" fmla="*/ 1482413 h 3310126"/>
                <a:gd name="connsiteX1388" fmla="*/ 3459503 w 4995886"/>
                <a:gd name="connsiteY1388" fmla="*/ 1422290 h 3310126"/>
                <a:gd name="connsiteX1389" fmla="*/ 3464146 w 4995886"/>
                <a:gd name="connsiteY1389" fmla="*/ 1407898 h 3310126"/>
                <a:gd name="connsiteX1390" fmla="*/ 3474940 w 4995886"/>
                <a:gd name="connsiteY1390" fmla="*/ 1406505 h 3310126"/>
                <a:gd name="connsiteX1391" fmla="*/ 3512430 w 4995886"/>
                <a:gd name="connsiteY1391" fmla="*/ 1381899 h 3310126"/>
                <a:gd name="connsiteX1392" fmla="*/ 3521020 w 4995886"/>
                <a:gd name="connsiteY1392" fmla="*/ 1352650 h 3310126"/>
                <a:gd name="connsiteX1393" fmla="*/ 3547831 w 4995886"/>
                <a:gd name="connsiteY1393" fmla="*/ 1326650 h 3310126"/>
                <a:gd name="connsiteX1394" fmla="*/ 3573714 w 4995886"/>
                <a:gd name="connsiteY1394" fmla="*/ 1311330 h 3310126"/>
                <a:gd name="connsiteX1395" fmla="*/ 3601570 w 4995886"/>
                <a:gd name="connsiteY1395" fmla="*/ 1326999 h 3310126"/>
                <a:gd name="connsiteX1396" fmla="*/ 3657166 w 4995886"/>
                <a:gd name="connsiteY1396" fmla="*/ 1292062 h 3310126"/>
                <a:gd name="connsiteX1397" fmla="*/ 3683398 w 4995886"/>
                <a:gd name="connsiteY1397" fmla="*/ 1261885 h 3310126"/>
                <a:gd name="connsiteX1398" fmla="*/ 3727967 w 4995886"/>
                <a:gd name="connsiteY1398" fmla="*/ 1208378 h 3310126"/>
                <a:gd name="connsiteX1399" fmla="*/ 3757332 w 4995886"/>
                <a:gd name="connsiteY1399" fmla="*/ 1166826 h 3310126"/>
                <a:gd name="connsiteX1400" fmla="*/ 3774510 w 4995886"/>
                <a:gd name="connsiteY1400" fmla="*/ 1136068 h 3310126"/>
                <a:gd name="connsiteX1401" fmla="*/ 3781359 w 4995886"/>
                <a:gd name="connsiteY1401" fmla="*/ 1084998 h 3310126"/>
                <a:gd name="connsiteX1402" fmla="*/ 3790760 w 4995886"/>
                <a:gd name="connsiteY1402" fmla="*/ 1054705 h 3310126"/>
                <a:gd name="connsiteX1403" fmla="*/ 3800161 w 4995886"/>
                <a:gd name="connsiteY1403" fmla="*/ 1042169 h 3310126"/>
                <a:gd name="connsiteX1404" fmla="*/ 3800161 w 4995886"/>
                <a:gd name="connsiteY1404" fmla="*/ 1030795 h 3310126"/>
                <a:gd name="connsiteX1405" fmla="*/ 3794242 w 4995886"/>
                <a:gd name="connsiteY1405" fmla="*/ 1009902 h 3310126"/>
                <a:gd name="connsiteX1406" fmla="*/ 3801554 w 4995886"/>
                <a:gd name="connsiteY1406" fmla="*/ 1005492 h 3310126"/>
                <a:gd name="connsiteX1407" fmla="*/ 3792617 w 4995886"/>
                <a:gd name="connsiteY1407" fmla="*/ 993769 h 3310126"/>
                <a:gd name="connsiteX1408" fmla="*/ 3777992 w 4995886"/>
                <a:gd name="connsiteY1408" fmla="*/ 981698 h 3310126"/>
                <a:gd name="connsiteX1409" fmla="*/ 3771725 w 4995886"/>
                <a:gd name="connsiteY1409" fmla="*/ 972297 h 3310126"/>
                <a:gd name="connsiteX1410" fmla="*/ 3738413 w 4995886"/>
                <a:gd name="connsiteY1410" fmla="*/ 968234 h 3310126"/>
                <a:gd name="connsiteX1411" fmla="*/ 3738413 w 4995886"/>
                <a:gd name="connsiteY1411" fmla="*/ 974618 h 3310126"/>
                <a:gd name="connsiteX1412" fmla="*/ 3728780 w 4995886"/>
                <a:gd name="connsiteY1412" fmla="*/ 978100 h 3310126"/>
                <a:gd name="connsiteX1413" fmla="*/ 3716941 w 4995886"/>
                <a:gd name="connsiteY1413" fmla="*/ 990403 h 3310126"/>
                <a:gd name="connsiteX1414" fmla="*/ 3709861 w 4995886"/>
                <a:gd name="connsiteY1414" fmla="*/ 986805 h 3310126"/>
                <a:gd name="connsiteX1415" fmla="*/ 3710325 w 4995886"/>
                <a:gd name="connsiteY1415" fmla="*/ 978100 h 3310126"/>
                <a:gd name="connsiteX1416" fmla="*/ 3708120 w 4995886"/>
                <a:gd name="connsiteY1416" fmla="*/ 962895 h 3310126"/>
                <a:gd name="connsiteX1417" fmla="*/ 3693147 w 4995886"/>
                <a:gd name="connsiteY1417" fmla="*/ 980073 h 3310126"/>
                <a:gd name="connsiteX1418" fmla="*/ 3690245 w 4995886"/>
                <a:gd name="connsiteY1418" fmla="*/ 955467 h 3310126"/>
                <a:gd name="connsiteX1419" fmla="*/ 3662853 w 4995886"/>
                <a:gd name="connsiteY1419" fmla="*/ 954770 h 3310126"/>
                <a:gd name="connsiteX1420" fmla="*/ 3653104 w 4995886"/>
                <a:gd name="connsiteY1420" fmla="*/ 949199 h 3310126"/>
                <a:gd name="connsiteX1421" fmla="*/ 3656702 w 4995886"/>
                <a:gd name="connsiteY1421" fmla="*/ 939333 h 3310126"/>
                <a:gd name="connsiteX1422" fmla="*/ 3671211 w 4995886"/>
                <a:gd name="connsiteY1422" fmla="*/ 931673 h 3310126"/>
                <a:gd name="connsiteX1423" fmla="*/ 3675389 w 4995886"/>
                <a:gd name="connsiteY1423" fmla="*/ 923548 h 3310126"/>
                <a:gd name="connsiteX1424" fmla="*/ 3701852 w 4995886"/>
                <a:gd name="connsiteY1424" fmla="*/ 909272 h 3310126"/>
                <a:gd name="connsiteX1425" fmla="*/ 3719494 w 4995886"/>
                <a:gd name="connsiteY1425" fmla="*/ 896389 h 3310126"/>
                <a:gd name="connsiteX1426" fmla="*/ 3724137 w 4995886"/>
                <a:gd name="connsiteY1426" fmla="*/ 886407 h 3310126"/>
                <a:gd name="connsiteX1427" fmla="*/ 3759886 w 4995886"/>
                <a:gd name="connsiteY1427" fmla="*/ 855533 h 3310126"/>
                <a:gd name="connsiteX1428" fmla="*/ 3780778 w 4995886"/>
                <a:gd name="connsiteY1428" fmla="*/ 839980 h 3310126"/>
                <a:gd name="connsiteX1429" fmla="*/ 3788555 w 4995886"/>
                <a:gd name="connsiteY1429" fmla="*/ 826168 h 3310126"/>
                <a:gd name="connsiteX1430" fmla="*/ 3811884 w 4995886"/>
                <a:gd name="connsiteY1430" fmla="*/ 810847 h 3310126"/>
                <a:gd name="connsiteX1431" fmla="*/ 3812232 w 4995886"/>
                <a:gd name="connsiteY1431" fmla="*/ 801910 h 3310126"/>
                <a:gd name="connsiteX1432" fmla="*/ 3844383 w 4995886"/>
                <a:gd name="connsiteY1432" fmla="*/ 786821 h 3310126"/>
                <a:gd name="connsiteX1433" fmla="*/ 3904506 w 4995886"/>
                <a:gd name="connsiteY1433" fmla="*/ 788214 h 3310126"/>
                <a:gd name="connsiteX1434" fmla="*/ 3922032 w 4995886"/>
                <a:gd name="connsiteY1434" fmla="*/ 793321 h 3310126"/>
                <a:gd name="connsiteX1435" fmla="*/ 3924585 w 4995886"/>
                <a:gd name="connsiteY1435" fmla="*/ 788910 h 3310126"/>
                <a:gd name="connsiteX1436" fmla="*/ 3944549 w 4995886"/>
                <a:gd name="connsiteY1436" fmla="*/ 792972 h 3310126"/>
                <a:gd name="connsiteX1437" fmla="*/ 3967763 w 4995886"/>
                <a:gd name="connsiteY1437" fmla="*/ 789723 h 3310126"/>
                <a:gd name="connsiteX1438" fmla="*/ 3979601 w 4995886"/>
                <a:gd name="connsiteY1438" fmla="*/ 791232 h 3310126"/>
                <a:gd name="connsiteX1439" fmla="*/ 3989815 w 4995886"/>
                <a:gd name="connsiteY1439" fmla="*/ 779625 h 3310126"/>
                <a:gd name="connsiteX1440" fmla="*/ 4008386 w 4995886"/>
                <a:gd name="connsiteY1440" fmla="*/ 775330 h 3310126"/>
                <a:gd name="connsiteX1441" fmla="*/ 4030555 w 4995886"/>
                <a:gd name="connsiteY1441" fmla="*/ 786125 h 3310126"/>
                <a:gd name="connsiteX1442" fmla="*/ 4044832 w 4995886"/>
                <a:gd name="connsiteY1442" fmla="*/ 779625 h 3310126"/>
                <a:gd name="connsiteX1443" fmla="*/ 4052028 w 4995886"/>
                <a:gd name="connsiteY1443" fmla="*/ 786821 h 3310126"/>
                <a:gd name="connsiteX1444" fmla="*/ 4061313 w 4995886"/>
                <a:gd name="connsiteY1444" fmla="*/ 794713 h 3310126"/>
                <a:gd name="connsiteX1445" fmla="*/ 4043438 w 4995886"/>
                <a:gd name="connsiteY1445" fmla="*/ 801213 h 3310126"/>
                <a:gd name="connsiteX1446" fmla="*/ 4044367 w 4995886"/>
                <a:gd name="connsiteY1446" fmla="*/ 808061 h 3310126"/>
                <a:gd name="connsiteX1447" fmla="*/ 4061429 w 4995886"/>
                <a:gd name="connsiteY1447" fmla="*/ 802606 h 3310126"/>
                <a:gd name="connsiteX1448" fmla="*/ 4083598 w 4995886"/>
                <a:gd name="connsiteY1448" fmla="*/ 803302 h 3310126"/>
                <a:gd name="connsiteX1449" fmla="*/ 4093928 w 4995886"/>
                <a:gd name="connsiteY1449" fmla="*/ 800169 h 3310126"/>
                <a:gd name="connsiteX1450" fmla="*/ 4110989 w 4995886"/>
                <a:gd name="connsiteY1450" fmla="*/ 799820 h 3310126"/>
                <a:gd name="connsiteX1451" fmla="*/ 4117954 w 4995886"/>
                <a:gd name="connsiteY1451" fmla="*/ 795410 h 3310126"/>
                <a:gd name="connsiteX1452" fmla="*/ 4136060 w 4995886"/>
                <a:gd name="connsiteY1452" fmla="*/ 793669 h 3310126"/>
                <a:gd name="connsiteX1453" fmla="*/ 4118882 w 4995886"/>
                <a:gd name="connsiteY1453" fmla="*/ 777768 h 3310126"/>
                <a:gd name="connsiteX1454" fmla="*/ 4126543 w 4995886"/>
                <a:gd name="connsiteY1454" fmla="*/ 758152 h 3310126"/>
                <a:gd name="connsiteX1455" fmla="*/ 4159854 w 4995886"/>
                <a:gd name="connsiteY1455" fmla="*/ 734474 h 3310126"/>
                <a:gd name="connsiteX1456" fmla="*/ 4177728 w 4995886"/>
                <a:gd name="connsiteY1456" fmla="*/ 724145 h 3310126"/>
                <a:gd name="connsiteX1457" fmla="*/ 4180398 w 4995886"/>
                <a:gd name="connsiteY1457" fmla="*/ 712886 h 3310126"/>
                <a:gd name="connsiteX1458" fmla="*/ 4190612 w 4995886"/>
                <a:gd name="connsiteY1458" fmla="*/ 702092 h 3310126"/>
                <a:gd name="connsiteX1459" fmla="*/ 4214638 w 4995886"/>
                <a:gd name="connsiteY1459" fmla="*/ 702324 h 3310126"/>
                <a:gd name="connsiteX1460" fmla="*/ 4239012 w 4995886"/>
                <a:gd name="connsiteY1460" fmla="*/ 695824 h 3310126"/>
                <a:gd name="connsiteX1461" fmla="*/ 4246208 w 4995886"/>
                <a:gd name="connsiteY1461" fmla="*/ 705226 h 3310126"/>
                <a:gd name="connsiteX1462" fmla="*/ 4263618 w 4995886"/>
                <a:gd name="connsiteY1462" fmla="*/ 698494 h 3310126"/>
                <a:gd name="connsiteX1463" fmla="*/ 4252592 w 4995886"/>
                <a:gd name="connsiteY1463" fmla="*/ 725886 h 3310126"/>
                <a:gd name="connsiteX1464" fmla="*/ 4269770 w 4995886"/>
                <a:gd name="connsiteY1464" fmla="*/ 729484 h 3310126"/>
                <a:gd name="connsiteX1465" fmla="*/ 4258975 w 4995886"/>
                <a:gd name="connsiteY1465" fmla="*/ 740162 h 3310126"/>
                <a:gd name="connsiteX1466" fmla="*/ 4280448 w 4995886"/>
                <a:gd name="connsiteY1466" fmla="*/ 734126 h 3310126"/>
                <a:gd name="connsiteX1467" fmla="*/ 4302733 w 4995886"/>
                <a:gd name="connsiteY1467" fmla="*/ 710797 h 3310126"/>
                <a:gd name="connsiteX1468" fmla="*/ 4333839 w 4995886"/>
                <a:gd name="connsiteY1468" fmla="*/ 697565 h 3310126"/>
                <a:gd name="connsiteX1469" fmla="*/ 4332098 w 4995886"/>
                <a:gd name="connsiteY1469" fmla="*/ 673655 h 3310126"/>
                <a:gd name="connsiteX1470" fmla="*/ 4354267 w 4995886"/>
                <a:gd name="connsiteY1470" fmla="*/ 665066 h 3310126"/>
                <a:gd name="connsiteX1471" fmla="*/ 4380034 w 4995886"/>
                <a:gd name="connsiteY1471" fmla="*/ 666459 h 3310126"/>
                <a:gd name="connsiteX1472" fmla="*/ 4381427 w 4995886"/>
                <a:gd name="connsiteY1472" fmla="*/ 679342 h 3310126"/>
                <a:gd name="connsiteX1473" fmla="*/ 4363552 w 4995886"/>
                <a:gd name="connsiteY1473" fmla="*/ 680039 h 3310126"/>
                <a:gd name="connsiteX1474" fmla="*/ 4356008 w 4995886"/>
                <a:gd name="connsiteY1474" fmla="*/ 694199 h 3310126"/>
                <a:gd name="connsiteX1475" fmla="*/ 4352062 w 4995886"/>
                <a:gd name="connsiteY1475" fmla="*/ 714859 h 3310126"/>
                <a:gd name="connsiteX1476" fmla="*/ 4358561 w 4995886"/>
                <a:gd name="connsiteY1476" fmla="*/ 720198 h 3310126"/>
                <a:gd name="connsiteX1477" fmla="*/ 4344982 w 4995886"/>
                <a:gd name="connsiteY1477" fmla="*/ 725653 h 3310126"/>
                <a:gd name="connsiteX1478" fmla="*/ 4342893 w 4995886"/>
                <a:gd name="connsiteY1478" fmla="*/ 735983 h 3310126"/>
                <a:gd name="connsiteX1479" fmla="*/ 4322812 w 4995886"/>
                <a:gd name="connsiteY1479" fmla="*/ 742483 h 3310126"/>
                <a:gd name="connsiteX1480" fmla="*/ 4306099 w 4995886"/>
                <a:gd name="connsiteY1480" fmla="*/ 750608 h 3310126"/>
                <a:gd name="connsiteX1481" fmla="*/ 4286483 w 4995886"/>
                <a:gd name="connsiteY1481" fmla="*/ 772312 h 3310126"/>
                <a:gd name="connsiteX1482" fmla="*/ 4241914 w 4995886"/>
                <a:gd name="connsiteY1482" fmla="*/ 813284 h 3310126"/>
                <a:gd name="connsiteX1483" fmla="*/ 4221137 w 4995886"/>
                <a:gd name="connsiteY1483" fmla="*/ 831159 h 3310126"/>
                <a:gd name="connsiteX1484" fmla="*/ 4206861 w 4995886"/>
                <a:gd name="connsiteY1484" fmla="*/ 837658 h 3310126"/>
                <a:gd name="connsiteX1485" fmla="*/ 4202567 w 4995886"/>
                <a:gd name="connsiteY1485" fmla="*/ 846247 h 3310126"/>
                <a:gd name="connsiteX1486" fmla="*/ 4179933 w 4995886"/>
                <a:gd name="connsiteY1486" fmla="*/ 845087 h 3310126"/>
                <a:gd name="connsiteX1487" fmla="*/ 4180282 w 4995886"/>
                <a:gd name="connsiteY1487" fmla="*/ 864238 h 3310126"/>
                <a:gd name="connsiteX1488" fmla="*/ 4171693 w 4995886"/>
                <a:gd name="connsiteY1488" fmla="*/ 874336 h 3310126"/>
                <a:gd name="connsiteX1489" fmla="*/ 4153122 w 4995886"/>
                <a:gd name="connsiteY1489" fmla="*/ 912174 h 3310126"/>
                <a:gd name="connsiteX1490" fmla="*/ 4153122 w 4995886"/>
                <a:gd name="connsiteY1490" fmla="*/ 941539 h 3310126"/>
                <a:gd name="connsiteX1491" fmla="*/ 4158809 w 4995886"/>
                <a:gd name="connsiteY1491" fmla="*/ 999572 h 3310126"/>
                <a:gd name="connsiteX1492" fmla="*/ 4168095 w 4995886"/>
                <a:gd name="connsiteY1492" fmla="*/ 1023250 h 3310126"/>
                <a:gd name="connsiteX1493" fmla="*/ 4170300 w 4995886"/>
                <a:gd name="connsiteY1493" fmla="*/ 1059812 h 3310126"/>
                <a:gd name="connsiteX1494" fmla="*/ 4176684 w 4995886"/>
                <a:gd name="connsiteY1494" fmla="*/ 1077222 h 3310126"/>
                <a:gd name="connsiteX1495" fmla="*/ 4194558 w 4995886"/>
                <a:gd name="connsiteY1495" fmla="*/ 1062597 h 3310126"/>
                <a:gd name="connsiteX1496" fmla="*/ 4209299 w 4995886"/>
                <a:gd name="connsiteY1496" fmla="*/ 1046928 h 3310126"/>
                <a:gd name="connsiteX1497" fmla="*/ 4217424 w 4995886"/>
                <a:gd name="connsiteY1497" fmla="*/ 1036018 h 3310126"/>
                <a:gd name="connsiteX1498" fmla="*/ 4219513 w 4995886"/>
                <a:gd name="connsiteY1498" fmla="*/ 1016983 h 3310126"/>
                <a:gd name="connsiteX1499" fmla="*/ 4235878 w 4995886"/>
                <a:gd name="connsiteY1499" fmla="*/ 1005956 h 3310126"/>
                <a:gd name="connsiteX1500" fmla="*/ 4253753 w 4995886"/>
                <a:gd name="connsiteY1500" fmla="*/ 1002358 h 3310126"/>
                <a:gd name="connsiteX1501" fmla="*/ 4251548 w 4995886"/>
                <a:gd name="connsiteY1501" fmla="*/ 982046 h 3310126"/>
                <a:gd name="connsiteX1502" fmla="*/ 4257583 w 4995886"/>
                <a:gd name="connsiteY1502" fmla="*/ 970207 h 3310126"/>
                <a:gd name="connsiteX1503" fmla="*/ 4274645 w 4995886"/>
                <a:gd name="connsiteY1503" fmla="*/ 959993 h 3310126"/>
                <a:gd name="connsiteX1504" fmla="*/ 4283350 w 4995886"/>
                <a:gd name="connsiteY1504" fmla="*/ 958833 h 3310126"/>
                <a:gd name="connsiteX1505" fmla="*/ 4303546 w 4995886"/>
                <a:gd name="connsiteY1505" fmla="*/ 955003 h 3310126"/>
                <a:gd name="connsiteX1506" fmla="*/ 4307376 w 4995886"/>
                <a:gd name="connsiteY1506" fmla="*/ 948503 h 3310126"/>
                <a:gd name="connsiteX1507" fmla="*/ 4299251 w 4995886"/>
                <a:gd name="connsiteY1507" fmla="*/ 931093 h 3310126"/>
                <a:gd name="connsiteX1508" fmla="*/ 4306215 w 4995886"/>
                <a:gd name="connsiteY1508" fmla="*/ 910085 h 3310126"/>
                <a:gd name="connsiteX1509" fmla="*/ 4316313 w 4995886"/>
                <a:gd name="connsiteY1509" fmla="*/ 901844 h 3310126"/>
                <a:gd name="connsiteX1510" fmla="*/ 4328384 w 4995886"/>
                <a:gd name="connsiteY1510" fmla="*/ 902888 h 3310126"/>
                <a:gd name="connsiteX1511" fmla="*/ 4334884 w 4995886"/>
                <a:gd name="connsiteY1511" fmla="*/ 900683 h 3310126"/>
                <a:gd name="connsiteX1512" fmla="*/ 4328036 w 4995886"/>
                <a:gd name="connsiteY1512" fmla="*/ 885826 h 3310126"/>
                <a:gd name="connsiteX1513" fmla="*/ 4319679 w 4995886"/>
                <a:gd name="connsiteY1513" fmla="*/ 877702 h 3310126"/>
                <a:gd name="connsiteX1514" fmla="*/ 4328500 w 4995886"/>
                <a:gd name="connsiteY1514" fmla="*/ 857622 h 3310126"/>
                <a:gd name="connsiteX1515" fmla="*/ 4334071 w 4995886"/>
                <a:gd name="connsiteY1515" fmla="*/ 847176 h 3310126"/>
                <a:gd name="connsiteX1516" fmla="*/ 4312367 w 4995886"/>
                <a:gd name="connsiteY1516" fmla="*/ 845899 h 3310126"/>
                <a:gd name="connsiteX1517" fmla="*/ 4307144 w 4995886"/>
                <a:gd name="connsiteY1517" fmla="*/ 842765 h 3310126"/>
                <a:gd name="connsiteX1518" fmla="*/ 4309465 w 4995886"/>
                <a:gd name="connsiteY1518" fmla="*/ 820945 h 3310126"/>
                <a:gd name="connsiteX1519" fmla="*/ 4322348 w 4995886"/>
                <a:gd name="connsiteY1519" fmla="*/ 809454 h 3310126"/>
                <a:gd name="connsiteX1520" fmla="*/ 4329893 w 4995886"/>
                <a:gd name="connsiteY1520" fmla="*/ 799588 h 3310126"/>
                <a:gd name="connsiteX1521" fmla="*/ 4338017 w 4995886"/>
                <a:gd name="connsiteY1521" fmla="*/ 783339 h 3310126"/>
                <a:gd name="connsiteX1522" fmla="*/ 4343473 w 4995886"/>
                <a:gd name="connsiteY1522" fmla="*/ 767670 h 3310126"/>
                <a:gd name="connsiteX1523" fmla="*/ 4356356 w 4995886"/>
                <a:gd name="connsiteY1523" fmla="*/ 765465 h 3310126"/>
                <a:gd name="connsiteX1524" fmla="*/ 4369123 w 4995886"/>
                <a:gd name="connsiteY1524" fmla="*/ 768134 h 3310126"/>
                <a:gd name="connsiteX1525" fmla="*/ 4378409 w 4995886"/>
                <a:gd name="connsiteY1525" fmla="*/ 772429 h 3310126"/>
                <a:gd name="connsiteX1526" fmla="*/ 4397908 w 4995886"/>
                <a:gd name="connsiteY1526" fmla="*/ 746081 h 3310126"/>
                <a:gd name="connsiteX1527" fmla="*/ 4407194 w 4995886"/>
                <a:gd name="connsiteY1527" fmla="*/ 748983 h 3310126"/>
                <a:gd name="connsiteX1528" fmla="*/ 4407658 w 4995886"/>
                <a:gd name="connsiteY1528" fmla="*/ 770339 h 3310126"/>
                <a:gd name="connsiteX1529" fmla="*/ 4430059 w 4995886"/>
                <a:gd name="connsiteY1529" fmla="*/ 757456 h 3310126"/>
                <a:gd name="connsiteX1530" fmla="*/ 4441550 w 4995886"/>
                <a:gd name="connsiteY1530" fmla="*/ 749679 h 3310126"/>
                <a:gd name="connsiteX1531" fmla="*/ 4463022 w 4995886"/>
                <a:gd name="connsiteY1531" fmla="*/ 748287 h 3310126"/>
                <a:gd name="connsiteX1532" fmla="*/ 4495985 w 4995886"/>
                <a:gd name="connsiteY1532" fmla="*/ 753974 h 3310126"/>
                <a:gd name="connsiteX1533" fmla="*/ 4508172 w 4995886"/>
                <a:gd name="connsiteY1533" fmla="*/ 768134 h 3310126"/>
                <a:gd name="connsiteX1534" fmla="*/ 4511770 w 4995886"/>
                <a:gd name="connsiteY1534" fmla="*/ 754670 h 3310126"/>
                <a:gd name="connsiteX1535" fmla="*/ 4573982 w 4995886"/>
                <a:gd name="connsiteY1535" fmla="*/ 719734 h 3310126"/>
                <a:gd name="connsiteX1536" fmla="*/ 4592669 w 4995886"/>
                <a:gd name="connsiteY1536" fmla="*/ 703136 h 3310126"/>
                <a:gd name="connsiteX1537" fmla="*/ 4630623 w 4995886"/>
                <a:gd name="connsiteY1537" fmla="*/ 692342 h 3310126"/>
                <a:gd name="connsiteX1538" fmla="*/ 4672176 w 4995886"/>
                <a:gd name="connsiteY1538" fmla="*/ 672495 h 3310126"/>
                <a:gd name="connsiteX1539" fmla="*/ 4673568 w 4995886"/>
                <a:gd name="connsiteY1539" fmla="*/ 665066 h 3310126"/>
                <a:gd name="connsiteX1540" fmla="*/ 4681809 w 4995886"/>
                <a:gd name="connsiteY1540" fmla="*/ 670289 h 3310126"/>
                <a:gd name="connsiteX1541" fmla="*/ 4692951 w 4995886"/>
                <a:gd name="connsiteY1541" fmla="*/ 674352 h 3310126"/>
                <a:gd name="connsiteX1542" fmla="*/ 4723477 w 4995886"/>
                <a:gd name="connsiteY1542" fmla="*/ 677950 h 3310126"/>
                <a:gd name="connsiteX1543" fmla="*/ 4733459 w 4995886"/>
                <a:gd name="connsiteY1543" fmla="*/ 666691 h 3310126"/>
                <a:gd name="connsiteX1544" fmla="*/ 4727075 w 4995886"/>
                <a:gd name="connsiteY1544" fmla="*/ 649165 h 3310126"/>
                <a:gd name="connsiteX1545" fmla="*/ 4715004 w 4995886"/>
                <a:gd name="connsiteY1545" fmla="*/ 631871 h 3310126"/>
                <a:gd name="connsiteX1546" fmla="*/ 4713843 w 4995886"/>
                <a:gd name="connsiteY1546" fmla="*/ 624327 h 3310126"/>
                <a:gd name="connsiteX1547" fmla="*/ 4698639 w 4995886"/>
                <a:gd name="connsiteY1547" fmla="*/ 608309 h 3310126"/>
                <a:gd name="connsiteX1548" fmla="*/ 4684363 w 4995886"/>
                <a:gd name="connsiteY1548" fmla="*/ 599372 h 3310126"/>
                <a:gd name="connsiteX1549" fmla="*/ 4683434 w 4995886"/>
                <a:gd name="connsiteY1549" fmla="*/ 592060 h 3310126"/>
                <a:gd name="connsiteX1550" fmla="*/ 4667881 w 4995886"/>
                <a:gd name="connsiteY1550" fmla="*/ 593337 h 3310126"/>
                <a:gd name="connsiteX1551" fmla="*/ 4656622 w 4995886"/>
                <a:gd name="connsiteY1551" fmla="*/ 586837 h 3310126"/>
                <a:gd name="connsiteX1552" fmla="*/ 4662890 w 4995886"/>
                <a:gd name="connsiteY1552" fmla="*/ 575462 h 3310126"/>
                <a:gd name="connsiteX1553" fmla="*/ 4680416 w 4995886"/>
                <a:gd name="connsiteY1553" fmla="*/ 580105 h 3310126"/>
                <a:gd name="connsiteX1554" fmla="*/ 4693300 w 4995886"/>
                <a:gd name="connsiteY1554" fmla="*/ 591828 h 3310126"/>
                <a:gd name="connsiteX1555" fmla="*/ 4720692 w 4995886"/>
                <a:gd name="connsiteY1555" fmla="*/ 590087 h 3310126"/>
                <a:gd name="connsiteX1556" fmla="*/ 4752726 w 4995886"/>
                <a:gd name="connsiteY1556" fmla="*/ 573721 h 3310126"/>
                <a:gd name="connsiteX1557" fmla="*/ 4759574 w 4995886"/>
                <a:gd name="connsiteY1557" fmla="*/ 561186 h 3310126"/>
                <a:gd name="connsiteX1558" fmla="*/ 4762824 w 4995886"/>
                <a:gd name="connsiteY1558" fmla="*/ 555499 h 3310126"/>
                <a:gd name="connsiteX1559" fmla="*/ 4748083 w 4995886"/>
                <a:gd name="connsiteY1559" fmla="*/ 538901 h 3310126"/>
                <a:gd name="connsiteX1560" fmla="*/ 4757137 w 4995886"/>
                <a:gd name="connsiteY1560" fmla="*/ 535071 h 3310126"/>
                <a:gd name="connsiteX1561" fmla="*/ 4766074 w 4995886"/>
                <a:gd name="connsiteY1561" fmla="*/ 527178 h 3310126"/>
                <a:gd name="connsiteX1562" fmla="*/ 4773270 w 4995886"/>
                <a:gd name="connsiteY1562" fmla="*/ 523812 h 3310126"/>
                <a:gd name="connsiteX1563" fmla="*/ 4784761 w 4995886"/>
                <a:gd name="connsiteY1563" fmla="*/ 525205 h 3310126"/>
                <a:gd name="connsiteX1564" fmla="*/ 4775824 w 4995886"/>
                <a:gd name="connsiteY1564" fmla="*/ 539249 h 3310126"/>
                <a:gd name="connsiteX1565" fmla="*/ 4781975 w 4995886"/>
                <a:gd name="connsiteY1565" fmla="*/ 549579 h 3310126"/>
                <a:gd name="connsiteX1566" fmla="*/ 4789867 w 4995886"/>
                <a:gd name="connsiteY1566" fmla="*/ 557472 h 3310126"/>
                <a:gd name="connsiteX1567" fmla="*/ 4809367 w 4995886"/>
                <a:gd name="connsiteY1567" fmla="*/ 556427 h 3310126"/>
                <a:gd name="connsiteX1568" fmla="*/ 4822018 w 4995886"/>
                <a:gd name="connsiteY1568" fmla="*/ 553177 h 3310126"/>
                <a:gd name="connsiteX1569" fmla="*/ 4845696 w 4995886"/>
                <a:gd name="connsiteY1569" fmla="*/ 562463 h 3310126"/>
                <a:gd name="connsiteX1570" fmla="*/ 4850687 w 4995886"/>
                <a:gd name="connsiteY1570" fmla="*/ 577551 h 3310126"/>
                <a:gd name="connsiteX1571" fmla="*/ 4864267 w 4995886"/>
                <a:gd name="connsiteY1571" fmla="*/ 589622 h 3310126"/>
                <a:gd name="connsiteX1572" fmla="*/ 4888177 w 4995886"/>
                <a:gd name="connsiteY1572" fmla="*/ 598211 h 3310126"/>
                <a:gd name="connsiteX1573" fmla="*/ 4895141 w 4995886"/>
                <a:gd name="connsiteY1573" fmla="*/ 604131 h 3310126"/>
                <a:gd name="connsiteX1574" fmla="*/ 4903730 w 4995886"/>
                <a:gd name="connsiteY1574" fmla="*/ 599836 h 3310126"/>
                <a:gd name="connsiteX1575" fmla="*/ 4915685 w 4995886"/>
                <a:gd name="connsiteY1575" fmla="*/ 606452 h 3310126"/>
                <a:gd name="connsiteX1576" fmla="*/ 4928917 w 4995886"/>
                <a:gd name="connsiteY1576" fmla="*/ 603667 h 3310126"/>
                <a:gd name="connsiteX1577" fmla="*/ 4918239 w 4995886"/>
                <a:gd name="connsiteY1577" fmla="*/ 590435 h 3310126"/>
                <a:gd name="connsiteX1578" fmla="*/ 4929961 w 4995886"/>
                <a:gd name="connsiteY1578" fmla="*/ 593337 h 3310126"/>
                <a:gd name="connsiteX1579" fmla="*/ 4932515 w 4995886"/>
                <a:gd name="connsiteY1579" fmla="*/ 581614 h 3310126"/>
                <a:gd name="connsiteX1580" fmla="*/ 4933907 w 4995886"/>
                <a:gd name="connsiteY1580" fmla="*/ 570587 h 3310126"/>
                <a:gd name="connsiteX1581" fmla="*/ 4928917 w 4995886"/>
                <a:gd name="connsiteY1581" fmla="*/ 557704 h 3310126"/>
                <a:gd name="connsiteX1582" fmla="*/ 4931702 w 4995886"/>
                <a:gd name="connsiteY1582" fmla="*/ 549811 h 3310126"/>
                <a:gd name="connsiteX1583" fmla="*/ 1684253 w 4995886"/>
                <a:gd name="connsiteY1583" fmla="*/ 1403139 h 3310126"/>
                <a:gd name="connsiteX1584" fmla="*/ 1685646 w 4995886"/>
                <a:gd name="connsiteY1584" fmla="*/ 1418112 h 3310126"/>
                <a:gd name="connsiteX1585" fmla="*/ 1703520 w 4995886"/>
                <a:gd name="connsiteY1585" fmla="*/ 1432272 h 3310126"/>
                <a:gd name="connsiteX1586" fmla="*/ 1703520 w 4995886"/>
                <a:gd name="connsiteY1586" fmla="*/ 1487984 h 3310126"/>
                <a:gd name="connsiteX1587" fmla="*/ 1638755 w 4995886"/>
                <a:gd name="connsiteY1587" fmla="*/ 1501564 h 3310126"/>
                <a:gd name="connsiteX1588" fmla="*/ 1630166 w 4995886"/>
                <a:gd name="connsiteY1588" fmla="*/ 1485779 h 3310126"/>
                <a:gd name="connsiteX1589" fmla="*/ 1607301 w 4995886"/>
                <a:gd name="connsiteY1589" fmla="*/ 1473011 h 3310126"/>
                <a:gd name="connsiteX1590" fmla="*/ 1585828 w 4995886"/>
                <a:gd name="connsiteY1590" fmla="*/ 1465699 h 3310126"/>
                <a:gd name="connsiteX1591" fmla="*/ 1578168 w 4995886"/>
                <a:gd name="connsiteY1591" fmla="*/ 1444459 h 3310126"/>
                <a:gd name="connsiteX1592" fmla="*/ 1582346 w 4995886"/>
                <a:gd name="connsiteY1592" fmla="*/ 1430183 h 3310126"/>
                <a:gd name="connsiteX1593" fmla="*/ 1594417 w 4995886"/>
                <a:gd name="connsiteY1593" fmla="*/ 1406969 h 3310126"/>
                <a:gd name="connsiteX1594" fmla="*/ 1596623 w 4995886"/>
                <a:gd name="connsiteY1594" fmla="*/ 1378881 h 3310126"/>
                <a:gd name="connsiteX1595" fmla="*/ 1547410 w 4995886"/>
                <a:gd name="connsiteY1595" fmla="*/ 1309008 h 3310126"/>
                <a:gd name="connsiteX1596" fmla="*/ 1545785 w 4995886"/>
                <a:gd name="connsiteY1596" fmla="*/ 1288232 h 3310126"/>
                <a:gd name="connsiteX1597" fmla="*/ 1531509 w 4995886"/>
                <a:gd name="connsiteY1597" fmla="*/ 1258171 h 3310126"/>
                <a:gd name="connsiteX1598" fmla="*/ 1559945 w 4995886"/>
                <a:gd name="connsiteY1598" fmla="*/ 1229270 h 3310126"/>
                <a:gd name="connsiteX1599" fmla="*/ 1597435 w 4995886"/>
                <a:gd name="connsiteY1599" fmla="*/ 1212092 h 3310126"/>
                <a:gd name="connsiteX1600" fmla="*/ 1621693 w 4995886"/>
                <a:gd name="connsiteY1600" fmla="*/ 1195726 h 3310126"/>
                <a:gd name="connsiteX1601" fmla="*/ 1648040 w 4995886"/>
                <a:gd name="connsiteY1601" fmla="*/ 1195726 h 3310126"/>
                <a:gd name="connsiteX1602" fmla="*/ 1685066 w 4995886"/>
                <a:gd name="connsiteY1602" fmla="*/ 1202806 h 3310126"/>
                <a:gd name="connsiteX1603" fmla="*/ 1687851 w 4995886"/>
                <a:gd name="connsiteY1603" fmla="*/ 1238439 h 3310126"/>
                <a:gd name="connsiteX1604" fmla="*/ 1664290 w 4995886"/>
                <a:gd name="connsiteY1604" fmla="*/ 1244823 h 3310126"/>
                <a:gd name="connsiteX1605" fmla="*/ 1634344 w 4995886"/>
                <a:gd name="connsiteY1605" fmla="*/ 1255501 h 3310126"/>
                <a:gd name="connsiteX1606" fmla="*/ 1630746 w 4995886"/>
                <a:gd name="connsiteY1606" fmla="*/ 1269081 h 3310126"/>
                <a:gd name="connsiteX1607" fmla="*/ 1618675 w 4995886"/>
                <a:gd name="connsiteY1607" fmla="*/ 1276858 h 3310126"/>
                <a:gd name="connsiteX1608" fmla="*/ 1637246 w 4995886"/>
                <a:gd name="connsiteY1608" fmla="*/ 1292527 h 3310126"/>
                <a:gd name="connsiteX1609" fmla="*/ 1645022 w 4995886"/>
                <a:gd name="connsiteY1609" fmla="*/ 1311097 h 3310126"/>
                <a:gd name="connsiteX1610" fmla="*/ 1662084 w 4995886"/>
                <a:gd name="connsiteY1610" fmla="*/ 1321079 h 3310126"/>
                <a:gd name="connsiteX1611" fmla="*/ 1673459 w 4995886"/>
                <a:gd name="connsiteY1611" fmla="*/ 1333150 h 3310126"/>
                <a:gd name="connsiteX1612" fmla="*/ 1681236 w 4995886"/>
                <a:gd name="connsiteY1612" fmla="*/ 1362399 h 3310126"/>
                <a:gd name="connsiteX1613" fmla="*/ 1695512 w 4995886"/>
                <a:gd name="connsiteY1613" fmla="*/ 1341739 h 3310126"/>
                <a:gd name="connsiteX1614" fmla="*/ 1714083 w 4995886"/>
                <a:gd name="connsiteY1614" fmla="*/ 1363792 h 3310126"/>
                <a:gd name="connsiteX1615" fmla="*/ 1725457 w 4995886"/>
                <a:gd name="connsiteY1615" fmla="*/ 1378068 h 3310126"/>
                <a:gd name="connsiteX1616" fmla="*/ 1701199 w 4995886"/>
                <a:gd name="connsiteY1616" fmla="*/ 1383059 h 3310126"/>
                <a:gd name="connsiteX1617" fmla="*/ 1679146 w 4995886"/>
                <a:gd name="connsiteY1617" fmla="*/ 1383059 h 3310126"/>
                <a:gd name="connsiteX1618" fmla="*/ 1684137 w 4995886"/>
                <a:gd name="connsiteY1618" fmla="*/ 1403023 h 3310126"/>
                <a:gd name="connsiteX1619" fmla="*/ 1872515 w 4995886"/>
                <a:gd name="connsiteY1619" fmla="*/ 1267920 h 3310126"/>
                <a:gd name="connsiteX1620" fmla="*/ 1855801 w 4995886"/>
                <a:gd name="connsiteY1620" fmla="*/ 1283822 h 3310126"/>
                <a:gd name="connsiteX1621" fmla="*/ 1837810 w 4995886"/>
                <a:gd name="connsiteY1621" fmla="*/ 1283822 h 3310126"/>
                <a:gd name="connsiteX1622" fmla="*/ 1833284 w 4995886"/>
                <a:gd name="connsiteY1622" fmla="*/ 1239020 h 3310126"/>
                <a:gd name="connsiteX1623" fmla="*/ 1823302 w 4995886"/>
                <a:gd name="connsiteY1623" fmla="*/ 1273956 h 3310126"/>
                <a:gd name="connsiteX1624" fmla="*/ 1810651 w 4995886"/>
                <a:gd name="connsiteY1624" fmla="*/ 1263742 h 3310126"/>
                <a:gd name="connsiteX1625" fmla="*/ 1821909 w 4995886"/>
                <a:gd name="connsiteY1625" fmla="*/ 1232636 h 3310126"/>
                <a:gd name="connsiteX1626" fmla="*/ 1833284 w 4995886"/>
                <a:gd name="connsiteY1626" fmla="*/ 1221958 h 3310126"/>
                <a:gd name="connsiteX1627" fmla="*/ 1853944 w 4995886"/>
                <a:gd name="connsiteY1627" fmla="*/ 1221958 h 3310126"/>
                <a:gd name="connsiteX1628" fmla="*/ 1872515 w 4995886"/>
                <a:gd name="connsiteY1628" fmla="*/ 1239020 h 3310126"/>
                <a:gd name="connsiteX1629" fmla="*/ 1872515 w 4995886"/>
                <a:gd name="connsiteY1629" fmla="*/ 1267804 h 331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Lst>
              <a:rect l="l" t="t" r="r" b="b"/>
              <a:pathLst>
                <a:path w="4995886" h="3310126">
                  <a:moveTo>
                    <a:pt x="4931702" y="548535"/>
                  </a:moveTo>
                  <a:lnTo>
                    <a:pt x="4963504" y="559329"/>
                  </a:lnTo>
                  <a:lnTo>
                    <a:pt x="4957469" y="546445"/>
                  </a:lnTo>
                  <a:lnTo>
                    <a:pt x="4976272" y="551901"/>
                  </a:lnTo>
                  <a:lnTo>
                    <a:pt x="4978942" y="540758"/>
                  </a:lnTo>
                  <a:lnTo>
                    <a:pt x="4995887" y="535767"/>
                  </a:lnTo>
                  <a:lnTo>
                    <a:pt x="4972673" y="521259"/>
                  </a:lnTo>
                  <a:lnTo>
                    <a:pt x="4956076" y="506982"/>
                  </a:lnTo>
                  <a:lnTo>
                    <a:pt x="4936229" y="498161"/>
                  </a:lnTo>
                  <a:lnTo>
                    <a:pt x="4922881" y="499090"/>
                  </a:lnTo>
                  <a:lnTo>
                    <a:pt x="4911854" y="493403"/>
                  </a:lnTo>
                  <a:lnTo>
                    <a:pt x="4898275" y="489688"/>
                  </a:lnTo>
                  <a:lnTo>
                    <a:pt x="4880517" y="493054"/>
                  </a:lnTo>
                  <a:lnTo>
                    <a:pt x="4892355" y="508491"/>
                  </a:lnTo>
                  <a:lnTo>
                    <a:pt x="4888061" y="519402"/>
                  </a:lnTo>
                  <a:lnTo>
                    <a:pt x="4870070" y="506054"/>
                  </a:lnTo>
                  <a:lnTo>
                    <a:pt x="4871579" y="488063"/>
                  </a:lnTo>
                  <a:lnTo>
                    <a:pt x="4862294" y="475180"/>
                  </a:lnTo>
                  <a:lnTo>
                    <a:pt x="4831768" y="454984"/>
                  </a:lnTo>
                  <a:lnTo>
                    <a:pt x="4785921" y="435137"/>
                  </a:lnTo>
                  <a:lnTo>
                    <a:pt x="4780002" y="429914"/>
                  </a:lnTo>
                  <a:lnTo>
                    <a:pt x="4747619" y="416566"/>
                  </a:lnTo>
                  <a:lnTo>
                    <a:pt x="4733807" y="406468"/>
                  </a:lnTo>
                  <a:lnTo>
                    <a:pt x="4700844" y="391263"/>
                  </a:lnTo>
                  <a:lnTo>
                    <a:pt x="4668925" y="383835"/>
                  </a:lnTo>
                  <a:lnTo>
                    <a:pt x="4652444" y="375362"/>
                  </a:lnTo>
                  <a:lnTo>
                    <a:pt x="4619017" y="375362"/>
                  </a:lnTo>
                  <a:cubicBezTo>
                    <a:pt x="4619017" y="375362"/>
                    <a:pt x="4588955" y="368166"/>
                    <a:pt x="4588955" y="368166"/>
                  </a:cubicBezTo>
                  <a:lnTo>
                    <a:pt x="4573635" y="376755"/>
                  </a:lnTo>
                  <a:lnTo>
                    <a:pt x="4518038" y="363987"/>
                  </a:lnTo>
                  <a:lnTo>
                    <a:pt x="4510261" y="379308"/>
                  </a:lnTo>
                  <a:lnTo>
                    <a:pt x="4527672" y="406816"/>
                  </a:lnTo>
                  <a:lnTo>
                    <a:pt x="4520127" y="419932"/>
                  </a:lnTo>
                  <a:lnTo>
                    <a:pt x="4495405" y="419932"/>
                  </a:lnTo>
                  <a:cubicBezTo>
                    <a:pt x="4495405" y="419932"/>
                    <a:pt x="4477647" y="405423"/>
                    <a:pt x="4477647" y="405423"/>
                  </a:cubicBezTo>
                  <a:lnTo>
                    <a:pt x="4459308" y="394281"/>
                  </a:lnTo>
                  <a:lnTo>
                    <a:pt x="4459308" y="380353"/>
                  </a:lnTo>
                  <a:cubicBezTo>
                    <a:pt x="4459308" y="380353"/>
                    <a:pt x="4482057" y="389638"/>
                    <a:pt x="4482057" y="389638"/>
                  </a:cubicBezTo>
                  <a:lnTo>
                    <a:pt x="4486119" y="375942"/>
                  </a:lnTo>
                  <a:lnTo>
                    <a:pt x="4458264" y="368630"/>
                  </a:lnTo>
                  <a:lnTo>
                    <a:pt x="4429711" y="391147"/>
                  </a:lnTo>
                  <a:lnTo>
                    <a:pt x="4369472" y="384415"/>
                  </a:lnTo>
                  <a:lnTo>
                    <a:pt x="4296697" y="388710"/>
                  </a:lnTo>
                  <a:lnTo>
                    <a:pt x="4291706" y="411227"/>
                  </a:lnTo>
                  <a:lnTo>
                    <a:pt x="4280796" y="383487"/>
                  </a:lnTo>
                  <a:lnTo>
                    <a:pt x="4253985" y="376291"/>
                  </a:lnTo>
                  <a:lnTo>
                    <a:pt x="4254333" y="367353"/>
                  </a:lnTo>
                  <a:lnTo>
                    <a:pt x="4258163" y="360970"/>
                  </a:lnTo>
                  <a:lnTo>
                    <a:pt x="4249690" y="344372"/>
                  </a:lnTo>
                  <a:lnTo>
                    <a:pt x="4208950" y="323944"/>
                  </a:lnTo>
                  <a:lnTo>
                    <a:pt x="4146622" y="323712"/>
                  </a:lnTo>
                  <a:lnTo>
                    <a:pt x="4112034" y="329631"/>
                  </a:lnTo>
                  <a:lnTo>
                    <a:pt x="4064911" y="329399"/>
                  </a:lnTo>
                  <a:lnTo>
                    <a:pt x="4064911" y="318605"/>
                  </a:lnTo>
                  <a:lnTo>
                    <a:pt x="4048545" y="309552"/>
                  </a:lnTo>
                  <a:lnTo>
                    <a:pt x="4034501" y="309784"/>
                  </a:lnTo>
                  <a:lnTo>
                    <a:pt x="4025216" y="313382"/>
                  </a:lnTo>
                  <a:lnTo>
                    <a:pt x="4025216" y="305838"/>
                  </a:lnTo>
                  <a:lnTo>
                    <a:pt x="4011984" y="298293"/>
                  </a:lnTo>
                  <a:lnTo>
                    <a:pt x="3994922" y="295856"/>
                  </a:lnTo>
                  <a:lnTo>
                    <a:pt x="3992369" y="287963"/>
                  </a:lnTo>
                  <a:lnTo>
                    <a:pt x="4011984" y="286454"/>
                  </a:lnTo>
                  <a:lnTo>
                    <a:pt x="4011984" y="278678"/>
                  </a:lnTo>
                  <a:lnTo>
                    <a:pt x="3997360" y="271482"/>
                  </a:lnTo>
                  <a:lnTo>
                    <a:pt x="3956504" y="265678"/>
                  </a:lnTo>
                  <a:lnTo>
                    <a:pt x="3934219" y="265678"/>
                  </a:lnTo>
                  <a:cubicBezTo>
                    <a:pt x="3934219" y="265678"/>
                    <a:pt x="3919943" y="289240"/>
                    <a:pt x="3919943" y="289240"/>
                  </a:cubicBezTo>
                  <a:lnTo>
                    <a:pt x="3911238" y="294811"/>
                  </a:lnTo>
                  <a:lnTo>
                    <a:pt x="3897077" y="293302"/>
                  </a:lnTo>
                  <a:lnTo>
                    <a:pt x="3894292" y="287035"/>
                  </a:lnTo>
                  <a:lnTo>
                    <a:pt x="3913211" y="275312"/>
                  </a:lnTo>
                  <a:lnTo>
                    <a:pt x="3897310" y="270437"/>
                  </a:lnTo>
                  <a:lnTo>
                    <a:pt x="3886051" y="267071"/>
                  </a:lnTo>
                  <a:lnTo>
                    <a:pt x="3892783" y="259875"/>
                  </a:lnTo>
                  <a:lnTo>
                    <a:pt x="3919594" y="262893"/>
                  </a:lnTo>
                  <a:lnTo>
                    <a:pt x="3923889" y="260687"/>
                  </a:lnTo>
                  <a:lnTo>
                    <a:pt x="3892783" y="252098"/>
                  </a:lnTo>
                  <a:lnTo>
                    <a:pt x="3858543" y="245947"/>
                  </a:lnTo>
                  <a:lnTo>
                    <a:pt x="3820821" y="244090"/>
                  </a:lnTo>
                  <a:lnTo>
                    <a:pt x="3797260" y="237126"/>
                  </a:lnTo>
                  <a:lnTo>
                    <a:pt x="3791920" y="237706"/>
                  </a:lnTo>
                  <a:lnTo>
                    <a:pt x="3791920" y="248268"/>
                  </a:lnTo>
                  <a:lnTo>
                    <a:pt x="3783099" y="255696"/>
                  </a:lnTo>
                  <a:lnTo>
                    <a:pt x="3761743" y="256045"/>
                  </a:lnTo>
                  <a:lnTo>
                    <a:pt x="3748163" y="263125"/>
                  </a:lnTo>
                  <a:lnTo>
                    <a:pt x="3752922" y="273803"/>
                  </a:lnTo>
                  <a:lnTo>
                    <a:pt x="3767663" y="271017"/>
                  </a:lnTo>
                  <a:lnTo>
                    <a:pt x="3761278" y="283901"/>
                  </a:lnTo>
                  <a:lnTo>
                    <a:pt x="3767082" y="289356"/>
                  </a:lnTo>
                  <a:lnTo>
                    <a:pt x="3768707" y="300382"/>
                  </a:lnTo>
                  <a:lnTo>
                    <a:pt x="3754547" y="303748"/>
                  </a:lnTo>
                  <a:lnTo>
                    <a:pt x="3743637" y="297481"/>
                  </a:lnTo>
                  <a:lnTo>
                    <a:pt x="3714387" y="302356"/>
                  </a:lnTo>
                  <a:lnTo>
                    <a:pt x="3727735" y="311641"/>
                  </a:lnTo>
                  <a:lnTo>
                    <a:pt x="3711950" y="312686"/>
                  </a:lnTo>
                  <a:lnTo>
                    <a:pt x="3700343" y="302588"/>
                  </a:lnTo>
                  <a:lnTo>
                    <a:pt x="3663202" y="296204"/>
                  </a:lnTo>
                  <a:lnTo>
                    <a:pt x="3650086" y="300731"/>
                  </a:lnTo>
                  <a:lnTo>
                    <a:pt x="3626177" y="304909"/>
                  </a:lnTo>
                  <a:lnTo>
                    <a:pt x="3604704" y="296552"/>
                  </a:lnTo>
                  <a:lnTo>
                    <a:pt x="3591937" y="285294"/>
                  </a:lnTo>
                  <a:lnTo>
                    <a:pt x="3572205" y="315471"/>
                  </a:lnTo>
                  <a:lnTo>
                    <a:pt x="3556884" y="334042"/>
                  </a:lnTo>
                  <a:lnTo>
                    <a:pt x="3526707" y="321042"/>
                  </a:lnTo>
                  <a:lnTo>
                    <a:pt x="3505815" y="297017"/>
                  </a:lnTo>
                  <a:lnTo>
                    <a:pt x="3493859" y="281115"/>
                  </a:lnTo>
                  <a:lnTo>
                    <a:pt x="3483645" y="272526"/>
                  </a:lnTo>
                  <a:lnTo>
                    <a:pt x="3489333" y="268464"/>
                  </a:lnTo>
                  <a:lnTo>
                    <a:pt x="3498618" y="277053"/>
                  </a:lnTo>
                  <a:lnTo>
                    <a:pt x="3510689" y="274616"/>
                  </a:lnTo>
                  <a:lnTo>
                    <a:pt x="3514055" y="266723"/>
                  </a:lnTo>
                  <a:lnTo>
                    <a:pt x="3498618" y="255464"/>
                  </a:lnTo>
                  <a:lnTo>
                    <a:pt x="3505002" y="248500"/>
                  </a:lnTo>
                  <a:lnTo>
                    <a:pt x="3500011" y="231787"/>
                  </a:lnTo>
                  <a:lnTo>
                    <a:pt x="3488288" y="220876"/>
                  </a:lnTo>
                  <a:lnTo>
                    <a:pt x="3478887" y="211707"/>
                  </a:lnTo>
                  <a:lnTo>
                    <a:pt x="3460548" y="208225"/>
                  </a:lnTo>
                  <a:lnTo>
                    <a:pt x="3446736" y="212055"/>
                  </a:lnTo>
                  <a:lnTo>
                    <a:pt x="3437799" y="219600"/>
                  </a:lnTo>
                  <a:lnTo>
                    <a:pt x="3437799" y="211359"/>
                  </a:lnTo>
                  <a:lnTo>
                    <a:pt x="3410291" y="203930"/>
                  </a:lnTo>
                  <a:lnTo>
                    <a:pt x="3388935" y="187913"/>
                  </a:lnTo>
                  <a:lnTo>
                    <a:pt x="3377560" y="199636"/>
                  </a:lnTo>
                  <a:lnTo>
                    <a:pt x="3373149" y="198823"/>
                  </a:lnTo>
                  <a:lnTo>
                    <a:pt x="3364444" y="206020"/>
                  </a:lnTo>
                  <a:lnTo>
                    <a:pt x="3367230" y="221341"/>
                  </a:lnTo>
                  <a:lnTo>
                    <a:pt x="3362471" y="234804"/>
                  </a:lnTo>
                  <a:lnTo>
                    <a:pt x="3350864" y="231438"/>
                  </a:lnTo>
                  <a:lnTo>
                    <a:pt x="3339606" y="233876"/>
                  </a:lnTo>
                  <a:lnTo>
                    <a:pt x="3326026" y="235153"/>
                  </a:lnTo>
                  <a:lnTo>
                    <a:pt x="3295152" y="231554"/>
                  </a:lnTo>
                  <a:lnTo>
                    <a:pt x="3278902" y="226448"/>
                  </a:lnTo>
                  <a:lnTo>
                    <a:pt x="3259172" y="228653"/>
                  </a:lnTo>
                  <a:lnTo>
                    <a:pt x="3245011" y="221805"/>
                  </a:lnTo>
                  <a:lnTo>
                    <a:pt x="3254993" y="210430"/>
                  </a:lnTo>
                  <a:lnTo>
                    <a:pt x="3188719" y="199404"/>
                  </a:lnTo>
                  <a:lnTo>
                    <a:pt x="3128131" y="207296"/>
                  </a:lnTo>
                  <a:lnTo>
                    <a:pt x="3124882" y="220180"/>
                  </a:lnTo>
                  <a:lnTo>
                    <a:pt x="3118730" y="220876"/>
                  </a:lnTo>
                  <a:lnTo>
                    <a:pt x="3118730" y="192324"/>
                  </a:lnTo>
                  <a:cubicBezTo>
                    <a:pt x="3118730" y="192324"/>
                    <a:pt x="3110721" y="190118"/>
                    <a:pt x="3110721" y="190118"/>
                  </a:cubicBezTo>
                  <a:lnTo>
                    <a:pt x="3107936" y="196502"/>
                  </a:lnTo>
                  <a:lnTo>
                    <a:pt x="3094007" y="199868"/>
                  </a:lnTo>
                  <a:lnTo>
                    <a:pt x="3080775" y="194877"/>
                  </a:lnTo>
                  <a:lnTo>
                    <a:pt x="3059071" y="183967"/>
                  </a:lnTo>
                  <a:lnTo>
                    <a:pt x="3045027" y="183619"/>
                  </a:lnTo>
                  <a:lnTo>
                    <a:pt x="3033537" y="189770"/>
                  </a:lnTo>
                  <a:lnTo>
                    <a:pt x="3028894" y="198823"/>
                  </a:lnTo>
                  <a:lnTo>
                    <a:pt x="3043518" y="202770"/>
                  </a:lnTo>
                  <a:lnTo>
                    <a:pt x="3013921" y="211359"/>
                  </a:lnTo>
                  <a:lnTo>
                    <a:pt x="3008582" y="215653"/>
                  </a:lnTo>
                  <a:lnTo>
                    <a:pt x="2977127" y="224126"/>
                  </a:lnTo>
                  <a:lnTo>
                    <a:pt x="2949272" y="228885"/>
                  </a:lnTo>
                  <a:lnTo>
                    <a:pt x="2933022" y="238867"/>
                  </a:lnTo>
                  <a:lnTo>
                    <a:pt x="2935227" y="225983"/>
                  </a:lnTo>
                  <a:lnTo>
                    <a:pt x="2947763" y="212403"/>
                  </a:lnTo>
                  <a:lnTo>
                    <a:pt x="2961691" y="209850"/>
                  </a:lnTo>
                  <a:lnTo>
                    <a:pt x="2969235" y="200564"/>
                  </a:lnTo>
                  <a:lnTo>
                    <a:pt x="3001153" y="195574"/>
                  </a:lnTo>
                  <a:lnTo>
                    <a:pt x="3008002" y="187681"/>
                  </a:lnTo>
                  <a:lnTo>
                    <a:pt x="3034697" y="174217"/>
                  </a:lnTo>
                  <a:lnTo>
                    <a:pt x="3037715" y="166557"/>
                  </a:lnTo>
                  <a:lnTo>
                    <a:pt x="3058143" y="158896"/>
                  </a:lnTo>
                  <a:lnTo>
                    <a:pt x="3081473" y="153325"/>
                  </a:lnTo>
                  <a:lnTo>
                    <a:pt x="3089597" y="141834"/>
                  </a:lnTo>
                  <a:lnTo>
                    <a:pt x="3124998" y="125933"/>
                  </a:lnTo>
                  <a:lnTo>
                    <a:pt x="3129872" y="115719"/>
                  </a:lnTo>
                  <a:lnTo>
                    <a:pt x="3119194" y="107478"/>
                  </a:lnTo>
                  <a:lnTo>
                    <a:pt x="3118033" y="104112"/>
                  </a:lnTo>
                  <a:lnTo>
                    <a:pt x="3131381" y="103184"/>
                  </a:lnTo>
                  <a:lnTo>
                    <a:pt x="3133587" y="96220"/>
                  </a:lnTo>
                  <a:lnTo>
                    <a:pt x="3122792" y="93434"/>
                  </a:lnTo>
                  <a:lnTo>
                    <a:pt x="3120819" y="78694"/>
                  </a:lnTo>
                  <a:lnTo>
                    <a:pt x="3108284" y="79738"/>
                  </a:lnTo>
                  <a:lnTo>
                    <a:pt x="3102481" y="57918"/>
                  </a:lnTo>
                  <a:lnTo>
                    <a:pt x="3084722" y="60355"/>
                  </a:lnTo>
                  <a:lnTo>
                    <a:pt x="3046536" y="50373"/>
                  </a:lnTo>
                  <a:lnTo>
                    <a:pt x="3044331" y="53275"/>
                  </a:lnTo>
                  <a:lnTo>
                    <a:pt x="3031563" y="48980"/>
                  </a:lnTo>
                  <a:lnTo>
                    <a:pt x="3023090" y="50954"/>
                  </a:lnTo>
                  <a:lnTo>
                    <a:pt x="3001966" y="49677"/>
                  </a:lnTo>
                  <a:lnTo>
                    <a:pt x="2991172" y="51534"/>
                  </a:lnTo>
                  <a:lnTo>
                    <a:pt x="2986297" y="58614"/>
                  </a:lnTo>
                  <a:lnTo>
                    <a:pt x="2965521" y="62560"/>
                  </a:lnTo>
                  <a:lnTo>
                    <a:pt x="2952754" y="61516"/>
                  </a:lnTo>
                  <a:lnTo>
                    <a:pt x="2973529" y="38999"/>
                  </a:lnTo>
                  <a:lnTo>
                    <a:pt x="2953450" y="37722"/>
                  </a:lnTo>
                  <a:lnTo>
                    <a:pt x="2933951" y="36213"/>
                  </a:lnTo>
                  <a:lnTo>
                    <a:pt x="2928844" y="33776"/>
                  </a:lnTo>
                  <a:lnTo>
                    <a:pt x="2905398" y="31919"/>
                  </a:lnTo>
                  <a:lnTo>
                    <a:pt x="2900059" y="30758"/>
                  </a:lnTo>
                  <a:lnTo>
                    <a:pt x="2915148" y="27160"/>
                  </a:lnTo>
                  <a:lnTo>
                    <a:pt x="2929076" y="21124"/>
                  </a:lnTo>
                  <a:lnTo>
                    <a:pt x="2940798" y="17410"/>
                  </a:lnTo>
                  <a:lnTo>
                    <a:pt x="2932674" y="8357"/>
                  </a:lnTo>
                  <a:lnTo>
                    <a:pt x="2922228" y="7312"/>
                  </a:lnTo>
                  <a:lnTo>
                    <a:pt x="2892282" y="0"/>
                  </a:lnTo>
                  <a:lnTo>
                    <a:pt x="2864890" y="5919"/>
                  </a:lnTo>
                  <a:lnTo>
                    <a:pt x="2851659" y="10098"/>
                  </a:lnTo>
                  <a:lnTo>
                    <a:pt x="2837615" y="24142"/>
                  </a:lnTo>
                  <a:lnTo>
                    <a:pt x="2830767" y="28553"/>
                  </a:lnTo>
                  <a:lnTo>
                    <a:pt x="2818696" y="39695"/>
                  </a:lnTo>
                  <a:lnTo>
                    <a:pt x="2817535" y="47820"/>
                  </a:lnTo>
                  <a:lnTo>
                    <a:pt x="2821365" y="49793"/>
                  </a:lnTo>
                  <a:lnTo>
                    <a:pt x="2822178" y="58150"/>
                  </a:lnTo>
                  <a:lnTo>
                    <a:pt x="2820089" y="62096"/>
                  </a:lnTo>
                  <a:lnTo>
                    <a:pt x="2808598" y="62444"/>
                  </a:lnTo>
                  <a:lnTo>
                    <a:pt x="2787474" y="62096"/>
                  </a:lnTo>
                  <a:lnTo>
                    <a:pt x="2771920" y="67435"/>
                  </a:lnTo>
                  <a:lnTo>
                    <a:pt x="2785501" y="77069"/>
                  </a:lnTo>
                  <a:lnTo>
                    <a:pt x="2785501" y="80783"/>
                  </a:lnTo>
                  <a:lnTo>
                    <a:pt x="2764840" y="74747"/>
                  </a:lnTo>
                  <a:lnTo>
                    <a:pt x="2753350" y="76372"/>
                  </a:lnTo>
                  <a:lnTo>
                    <a:pt x="2748359" y="80783"/>
                  </a:lnTo>
                  <a:lnTo>
                    <a:pt x="2741047" y="85193"/>
                  </a:lnTo>
                  <a:lnTo>
                    <a:pt x="2732690" y="84033"/>
                  </a:lnTo>
                  <a:lnTo>
                    <a:pt x="2720619" y="85542"/>
                  </a:lnTo>
                  <a:lnTo>
                    <a:pt x="2714932" y="83104"/>
                  </a:lnTo>
                  <a:lnTo>
                    <a:pt x="2723868" y="74863"/>
                  </a:lnTo>
                  <a:lnTo>
                    <a:pt x="2720851" y="70221"/>
                  </a:lnTo>
                  <a:lnTo>
                    <a:pt x="2704369" y="73703"/>
                  </a:lnTo>
                  <a:lnTo>
                    <a:pt x="2698102" y="79622"/>
                  </a:lnTo>
                  <a:lnTo>
                    <a:pt x="2684986" y="75212"/>
                  </a:lnTo>
                  <a:lnTo>
                    <a:pt x="2665487" y="83917"/>
                  </a:lnTo>
                  <a:lnTo>
                    <a:pt x="2654576" y="83104"/>
                  </a:lnTo>
                  <a:lnTo>
                    <a:pt x="2646220" y="85310"/>
                  </a:lnTo>
                  <a:lnTo>
                    <a:pt x="2660844" y="95291"/>
                  </a:lnTo>
                  <a:lnTo>
                    <a:pt x="2623354" y="99934"/>
                  </a:lnTo>
                  <a:lnTo>
                    <a:pt x="2617319" y="103764"/>
                  </a:lnTo>
                  <a:lnTo>
                    <a:pt x="2583195" y="106666"/>
                  </a:lnTo>
                  <a:lnTo>
                    <a:pt x="2574026" y="114094"/>
                  </a:lnTo>
                  <a:lnTo>
                    <a:pt x="2564276" y="116996"/>
                  </a:lnTo>
                  <a:lnTo>
                    <a:pt x="2548491" y="122103"/>
                  </a:lnTo>
                  <a:lnTo>
                    <a:pt x="2538161" y="130576"/>
                  </a:lnTo>
                  <a:lnTo>
                    <a:pt x="2526786" y="128022"/>
                  </a:lnTo>
                  <a:lnTo>
                    <a:pt x="2519822" y="126746"/>
                  </a:lnTo>
                  <a:lnTo>
                    <a:pt x="2515644" y="129183"/>
                  </a:lnTo>
                  <a:lnTo>
                    <a:pt x="2519822" y="133013"/>
                  </a:lnTo>
                  <a:lnTo>
                    <a:pt x="2518081" y="137308"/>
                  </a:lnTo>
                  <a:lnTo>
                    <a:pt x="2509725" y="137308"/>
                  </a:lnTo>
                  <a:lnTo>
                    <a:pt x="2504618" y="142995"/>
                  </a:lnTo>
                  <a:lnTo>
                    <a:pt x="2510421" y="144504"/>
                  </a:lnTo>
                  <a:lnTo>
                    <a:pt x="2511001" y="151584"/>
                  </a:lnTo>
                  <a:lnTo>
                    <a:pt x="2507635" y="152629"/>
                  </a:lnTo>
                  <a:lnTo>
                    <a:pt x="2498350" y="150539"/>
                  </a:lnTo>
                  <a:lnTo>
                    <a:pt x="2490341" y="150539"/>
                  </a:lnTo>
                  <a:lnTo>
                    <a:pt x="2494868" y="156575"/>
                  </a:lnTo>
                  <a:lnTo>
                    <a:pt x="2503573" y="157968"/>
                  </a:lnTo>
                  <a:lnTo>
                    <a:pt x="2511930" y="160985"/>
                  </a:lnTo>
                  <a:lnTo>
                    <a:pt x="2514251" y="166209"/>
                  </a:lnTo>
                  <a:lnTo>
                    <a:pt x="2496029" y="167253"/>
                  </a:lnTo>
                  <a:lnTo>
                    <a:pt x="2507867" y="174217"/>
                  </a:lnTo>
                  <a:lnTo>
                    <a:pt x="2509725" y="176771"/>
                  </a:lnTo>
                  <a:lnTo>
                    <a:pt x="2518081" y="184547"/>
                  </a:lnTo>
                  <a:lnTo>
                    <a:pt x="2511814" y="193600"/>
                  </a:lnTo>
                  <a:lnTo>
                    <a:pt x="2509608" y="197547"/>
                  </a:lnTo>
                  <a:lnTo>
                    <a:pt x="2504965" y="195690"/>
                  </a:lnTo>
                  <a:lnTo>
                    <a:pt x="2489644" y="191859"/>
                  </a:lnTo>
                  <a:lnTo>
                    <a:pt x="2475368" y="200332"/>
                  </a:lnTo>
                  <a:lnTo>
                    <a:pt x="2467592" y="199868"/>
                  </a:lnTo>
                  <a:lnTo>
                    <a:pt x="2441012" y="199868"/>
                  </a:lnTo>
                  <a:lnTo>
                    <a:pt x="2399577" y="204511"/>
                  </a:lnTo>
                  <a:lnTo>
                    <a:pt x="2367310" y="209037"/>
                  </a:lnTo>
                  <a:lnTo>
                    <a:pt x="2361042" y="221805"/>
                  </a:lnTo>
                  <a:lnTo>
                    <a:pt x="2368122" y="235385"/>
                  </a:lnTo>
                  <a:lnTo>
                    <a:pt x="2364872" y="246643"/>
                  </a:lnTo>
                  <a:lnTo>
                    <a:pt x="2386809" y="261384"/>
                  </a:lnTo>
                  <a:lnTo>
                    <a:pt x="2402246" y="265330"/>
                  </a:lnTo>
                  <a:lnTo>
                    <a:pt x="2411531" y="273339"/>
                  </a:lnTo>
                  <a:lnTo>
                    <a:pt x="2412924" y="285178"/>
                  </a:lnTo>
                  <a:lnTo>
                    <a:pt x="2405148" y="290633"/>
                  </a:lnTo>
                  <a:lnTo>
                    <a:pt x="2382051" y="282392"/>
                  </a:lnTo>
                  <a:lnTo>
                    <a:pt x="2362783" y="269857"/>
                  </a:lnTo>
                  <a:lnTo>
                    <a:pt x="2335159" y="261848"/>
                  </a:lnTo>
                  <a:lnTo>
                    <a:pt x="2311017" y="259643"/>
                  </a:lnTo>
                  <a:lnTo>
                    <a:pt x="2304285" y="252447"/>
                  </a:lnTo>
                  <a:lnTo>
                    <a:pt x="2291402" y="252447"/>
                  </a:lnTo>
                  <a:cubicBezTo>
                    <a:pt x="2291402" y="252447"/>
                    <a:pt x="2279447" y="262080"/>
                    <a:pt x="2279447" y="262080"/>
                  </a:cubicBezTo>
                  <a:lnTo>
                    <a:pt x="2294187" y="264634"/>
                  </a:lnTo>
                  <a:lnTo>
                    <a:pt x="2292679" y="270553"/>
                  </a:lnTo>
                  <a:lnTo>
                    <a:pt x="2308116" y="276473"/>
                  </a:lnTo>
                  <a:lnTo>
                    <a:pt x="2311133" y="282276"/>
                  </a:lnTo>
                  <a:lnTo>
                    <a:pt x="2285714" y="278446"/>
                  </a:lnTo>
                  <a:lnTo>
                    <a:pt x="2273876" y="275312"/>
                  </a:lnTo>
                  <a:lnTo>
                    <a:pt x="2259715" y="283785"/>
                  </a:lnTo>
                  <a:lnTo>
                    <a:pt x="2275849" y="303168"/>
                  </a:lnTo>
                  <a:lnTo>
                    <a:pt x="2303240" y="311989"/>
                  </a:lnTo>
                  <a:lnTo>
                    <a:pt x="2308928" y="317909"/>
                  </a:lnTo>
                  <a:lnTo>
                    <a:pt x="2317865" y="323944"/>
                  </a:lnTo>
                  <a:lnTo>
                    <a:pt x="2309972" y="328006"/>
                  </a:lnTo>
                  <a:lnTo>
                    <a:pt x="2276661" y="312221"/>
                  </a:lnTo>
                  <a:lnTo>
                    <a:pt x="2250314" y="312453"/>
                  </a:lnTo>
                  <a:lnTo>
                    <a:pt x="2241261" y="310132"/>
                  </a:lnTo>
                  <a:lnTo>
                    <a:pt x="2241261" y="296900"/>
                  </a:lnTo>
                  <a:cubicBezTo>
                    <a:pt x="2241261" y="296900"/>
                    <a:pt x="2234180" y="289356"/>
                    <a:pt x="2234180" y="289356"/>
                  </a:cubicBezTo>
                  <a:lnTo>
                    <a:pt x="2243814" y="273107"/>
                  </a:lnTo>
                  <a:lnTo>
                    <a:pt x="2247528" y="258134"/>
                  </a:lnTo>
                  <a:lnTo>
                    <a:pt x="2239171" y="242813"/>
                  </a:lnTo>
                  <a:lnTo>
                    <a:pt x="2227797" y="242813"/>
                  </a:lnTo>
                  <a:lnTo>
                    <a:pt x="2229654" y="254188"/>
                  </a:lnTo>
                  <a:lnTo>
                    <a:pt x="2222574" y="275428"/>
                  </a:lnTo>
                  <a:lnTo>
                    <a:pt x="2195414" y="287847"/>
                  </a:lnTo>
                  <a:lnTo>
                    <a:pt x="2191235" y="295043"/>
                  </a:lnTo>
                  <a:lnTo>
                    <a:pt x="2183575" y="302007"/>
                  </a:lnTo>
                  <a:lnTo>
                    <a:pt x="2209226" y="334622"/>
                  </a:lnTo>
                  <a:lnTo>
                    <a:pt x="2211083" y="343792"/>
                  </a:lnTo>
                  <a:lnTo>
                    <a:pt x="2197271" y="373737"/>
                  </a:lnTo>
                  <a:lnTo>
                    <a:pt x="2198200" y="384880"/>
                  </a:lnTo>
                  <a:lnTo>
                    <a:pt x="2198432" y="403334"/>
                  </a:lnTo>
                  <a:lnTo>
                    <a:pt x="2218163" y="403798"/>
                  </a:lnTo>
                  <a:lnTo>
                    <a:pt x="2246135" y="396951"/>
                  </a:lnTo>
                  <a:lnTo>
                    <a:pt x="2269001" y="405307"/>
                  </a:lnTo>
                  <a:lnTo>
                    <a:pt x="2295000" y="418539"/>
                  </a:lnTo>
                  <a:lnTo>
                    <a:pt x="2301267" y="437690"/>
                  </a:lnTo>
                  <a:lnTo>
                    <a:pt x="2290357" y="448717"/>
                  </a:lnTo>
                  <a:lnTo>
                    <a:pt x="2290706" y="456493"/>
                  </a:lnTo>
                  <a:lnTo>
                    <a:pt x="2317169" y="471002"/>
                  </a:lnTo>
                  <a:lnTo>
                    <a:pt x="2290125" y="468796"/>
                  </a:lnTo>
                  <a:lnTo>
                    <a:pt x="2279099" y="453475"/>
                  </a:lnTo>
                  <a:lnTo>
                    <a:pt x="2282581" y="429565"/>
                  </a:lnTo>
                  <a:lnTo>
                    <a:pt x="2257742" y="410763"/>
                  </a:lnTo>
                  <a:lnTo>
                    <a:pt x="2220717" y="420744"/>
                  </a:lnTo>
                  <a:lnTo>
                    <a:pt x="2225707" y="458350"/>
                  </a:lnTo>
                  <a:lnTo>
                    <a:pt x="2204235" y="479939"/>
                  </a:lnTo>
                  <a:lnTo>
                    <a:pt x="2204235" y="488063"/>
                  </a:lnTo>
                  <a:lnTo>
                    <a:pt x="2170692" y="508375"/>
                  </a:lnTo>
                  <a:lnTo>
                    <a:pt x="2161987" y="523000"/>
                  </a:lnTo>
                  <a:lnTo>
                    <a:pt x="2140398" y="516848"/>
                  </a:lnTo>
                  <a:lnTo>
                    <a:pt x="2115908" y="520098"/>
                  </a:lnTo>
                  <a:lnTo>
                    <a:pt x="2101399" y="513598"/>
                  </a:lnTo>
                  <a:lnTo>
                    <a:pt x="2091185" y="514759"/>
                  </a:lnTo>
                  <a:lnTo>
                    <a:pt x="2080971" y="511393"/>
                  </a:lnTo>
                  <a:lnTo>
                    <a:pt x="2085382" y="499206"/>
                  </a:lnTo>
                  <a:lnTo>
                    <a:pt x="2091418" y="499902"/>
                  </a:lnTo>
                  <a:lnTo>
                    <a:pt x="2101399" y="508143"/>
                  </a:lnTo>
                  <a:lnTo>
                    <a:pt x="2114631" y="502108"/>
                  </a:lnTo>
                  <a:lnTo>
                    <a:pt x="2125309" y="511277"/>
                  </a:lnTo>
                  <a:lnTo>
                    <a:pt x="2132157" y="505706"/>
                  </a:lnTo>
                  <a:lnTo>
                    <a:pt x="2144112" y="505938"/>
                  </a:lnTo>
                  <a:lnTo>
                    <a:pt x="2141907" y="497117"/>
                  </a:lnTo>
                  <a:lnTo>
                    <a:pt x="2154326" y="492010"/>
                  </a:lnTo>
                  <a:lnTo>
                    <a:pt x="2156996" y="480983"/>
                  </a:lnTo>
                  <a:lnTo>
                    <a:pt x="2161870" y="479242"/>
                  </a:lnTo>
                  <a:lnTo>
                    <a:pt x="2164540" y="471698"/>
                  </a:lnTo>
                  <a:lnTo>
                    <a:pt x="2179977" y="463457"/>
                  </a:lnTo>
                  <a:lnTo>
                    <a:pt x="2185432" y="456957"/>
                  </a:lnTo>
                  <a:lnTo>
                    <a:pt x="2183459" y="447672"/>
                  </a:lnTo>
                  <a:lnTo>
                    <a:pt x="2187405" y="435021"/>
                  </a:lnTo>
                  <a:lnTo>
                    <a:pt x="2194137" y="430378"/>
                  </a:lnTo>
                  <a:lnTo>
                    <a:pt x="2173013" y="409254"/>
                  </a:lnTo>
                  <a:lnTo>
                    <a:pt x="2168835" y="384531"/>
                  </a:lnTo>
                  <a:lnTo>
                    <a:pt x="2172781" y="371184"/>
                  </a:lnTo>
                  <a:lnTo>
                    <a:pt x="2169183" y="354006"/>
                  </a:lnTo>
                  <a:lnTo>
                    <a:pt x="2177540" y="333462"/>
                  </a:lnTo>
                  <a:lnTo>
                    <a:pt x="2176147" y="324060"/>
                  </a:lnTo>
                  <a:lnTo>
                    <a:pt x="2155603" y="304213"/>
                  </a:lnTo>
                  <a:lnTo>
                    <a:pt x="2153165" y="299570"/>
                  </a:lnTo>
                  <a:lnTo>
                    <a:pt x="2168603" y="285642"/>
                  </a:lnTo>
                  <a:lnTo>
                    <a:pt x="2173477" y="274035"/>
                  </a:lnTo>
                  <a:lnTo>
                    <a:pt x="2176263" y="246759"/>
                  </a:lnTo>
                  <a:lnTo>
                    <a:pt x="2148523" y="236777"/>
                  </a:lnTo>
                  <a:lnTo>
                    <a:pt x="2121479" y="236429"/>
                  </a:lnTo>
                  <a:lnTo>
                    <a:pt x="2095828" y="235037"/>
                  </a:lnTo>
                  <a:lnTo>
                    <a:pt x="2064606" y="292838"/>
                  </a:lnTo>
                  <a:lnTo>
                    <a:pt x="2034196" y="309784"/>
                  </a:lnTo>
                  <a:lnTo>
                    <a:pt x="2027581" y="320694"/>
                  </a:lnTo>
                  <a:lnTo>
                    <a:pt x="2033500" y="330908"/>
                  </a:lnTo>
                  <a:lnTo>
                    <a:pt x="2042089" y="331140"/>
                  </a:lnTo>
                  <a:lnTo>
                    <a:pt x="2039187" y="350407"/>
                  </a:lnTo>
                  <a:lnTo>
                    <a:pt x="2037794" y="361782"/>
                  </a:lnTo>
                  <a:lnTo>
                    <a:pt x="2030831" y="368746"/>
                  </a:lnTo>
                  <a:lnTo>
                    <a:pt x="2029554" y="378264"/>
                  </a:lnTo>
                  <a:lnTo>
                    <a:pt x="2060544" y="390799"/>
                  </a:lnTo>
                  <a:lnTo>
                    <a:pt x="2070525" y="410763"/>
                  </a:lnTo>
                  <a:lnTo>
                    <a:pt x="2083061" y="416102"/>
                  </a:lnTo>
                  <a:lnTo>
                    <a:pt x="2080971" y="431306"/>
                  </a:lnTo>
                  <a:lnTo>
                    <a:pt x="2068088" y="440012"/>
                  </a:lnTo>
                  <a:lnTo>
                    <a:pt x="2038839" y="416798"/>
                  </a:lnTo>
                  <a:lnTo>
                    <a:pt x="2021777" y="409138"/>
                  </a:lnTo>
                  <a:lnTo>
                    <a:pt x="1989278" y="395906"/>
                  </a:lnTo>
                  <a:lnTo>
                    <a:pt x="1967806" y="386853"/>
                  </a:lnTo>
                  <a:lnTo>
                    <a:pt x="1941227" y="376058"/>
                  </a:lnTo>
                  <a:lnTo>
                    <a:pt x="1875068" y="370139"/>
                  </a:lnTo>
                  <a:lnTo>
                    <a:pt x="1866015" y="360389"/>
                  </a:lnTo>
                  <a:lnTo>
                    <a:pt x="1843614" y="349131"/>
                  </a:lnTo>
                  <a:lnTo>
                    <a:pt x="1829918" y="350407"/>
                  </a:lnTo>
                  <a:lnTo>
                    <a:pt x="1830730" y="363291"/>
                  </a:lnTo>
                  <a:lnTo>
                    <a:pt x="1842917" y="369326"/>
                  </a:lnTo>
                  <a:lnTo>
                    <a:pt x="1850230" y="374782"/>
                  </a:lnTo>
                  <a:lnTo>
                    <a:pt x="1869845" y="378612"/>
                  </a:lnTo>
                  <a:lnTo>
                    <a:pt x="1873907" y="394281"/>
                  </a:lnTo>
                  <a:lnTo>
                    <a:pt x="1885050" y="409138"/>
                  </a:lnTo>
                  <a:lnTo>
                    <a:pt x="1883077" y="417494"/>
                  </a:lnTo>
                  <a:lnTo>
                    <a:pt x="1869729" y="420048"/>
                  </a:lnTo>
                  <a:lnTo>
                    <a:pt x="1859979" y="422485"/>
                  </a:lnTo>
                  <a:lnTo>
                    <a:pt x="1859979" y="433164"/>
                  </a:lnTo>
                  <a:lnTo>
                    <a:pt x="1851855" y="434440"/>
                  </a:lnTo>
                  <a:lnTo>
                    <a:pt x="1839900" y="428985"/>
                  </a:lnTo>
                  <a:lnTo>
                    <a:pt x="1846748" y="418771"/>
                  </a:lnTo>
                  <a:lnTo>
                    <a:pt x="1827713" y="408209"/>
                  </a:lnTo>
                  <a:lnTo>
                    <a:pt x="1795098" y="426316"/>
                  </a:lnTo>
                  <a:lnTo>
                    <a:pt x="1770143" y="425039"/>
                  </a:lnTo>
                  <a:lnTo>
                    <a:pt x="1750179" y="427708"/>
                  </a:lnTo>
                  <a:lnTo>
                    <a:pt x="1731957" y="442681"/>
                  </a:lnTo>
                  <a:lnTo>
                    <a:pt x="1712109" y="442449"/>
                  </a:lnTo>
                  <a:lnTo>
                    <a:pt x="1696441" y="437226"/>
                  </a:lnTo>
                  <a:lnTo>
                    <a:pt x="1694932" y="433512"/>
                  </a:lnTo>
                  <a:lnTo>
                    <a:pt x="1712922" y="432003"/>
                  </a:lnTo>
                  <a:lnTo>
                    <a:pt x="1708859" y="423182"/>
                  </a:lnTo>
                  <a:lnTo>
                    <a:pt x="1716636" y="410182"/>
                  </a:lnTo>
                  <a:lnTo>
                    <a:pt x="1683789" y="419816"/>
                  </a:lnTo>
                  <a:lnTo>
                    <a:pt x="1679146" y="433396"/>
                  </a:lnTo>
                  <a:lnTo>
                    <a:pt x="1676129" y="433744"/>
                  </a:lnTo>
                  <a:lnTo>
                    <a:pt x="1668468" y="427012"/>
                  </a:lnTo>
                  <a:lnTo>
                    <a:pt x="1619488" y="439083"/>
                  </a:lnTo>
                  <a:lnTo>
                    <a:pt x="1609274" y="446859"/>
                  </a:lnTo>
                  <a:lnTo>
                    <a:pt x="1591399" y="455332"/>
                  </a:lnTo>
                  <a:lnTo>
                    <a:pt x="1587685" y="460207"/>
                  </a:lnTo>
                  <a:lnTo>
                    <a:pt x="1563543" y="465895"/>
                  </a:lnTo>
                  <a:lnTo>
                    <a:pt x="1558901" y="488412"/>
                  </a:lnTo>
                  <a:lnTo>
                    <a:pt x="1545437" y="496072"/>
                  </a:lnTo>
                  <a:lnTo>
                    <a:pt x="1513634" y="495724"/>
                  </a:lnTo>
                  <a:lnTo>
                    <a:pt x="1502956" y="482144"/>
                  </a:lnTo>
                  <a:lnTo>
                    <a:pt x="1494367" y="475876"/>
                  </a:lnTo>
                  <a:lnTo>
                    <a:pt x="1492742" y="463457"/>
                  </a:lnTo>
                  <a:lnTo>
                    <a:pt x="1502028" y="458814"/>
                  </a:lnTo>
                  <a:lnTo>
                    <a:pt x="1517465" y="453127"/>
                  </a:lnTo>
                  <a:lnTo>
                    <a:pt x="1535339" y="455681"/>
                  </a:lnTo>
                  <a:lnTo>
                    <a:pt x="1523036" y="438038"/>
                  </a:lnTo>
                  <a:lnTo>
                    <a:pt x="1518393" y="428173"/>
                  </a:lnTo>
                  <a:lnTo>
                    <a:pt x="1508295" y="423646"/>
                  </a:lnTo>
                  <a:lnTo>
                    <a:pt x="1490073" y="423878"/>
                  </a:lnTo>
                  <a:lnTo>
                    <a:pt x="1475680" y="424807"/>
                  </a:lnTo>
                  <a:lnTo>
                    <a:pt x="1456297" y="420048"/>
                  </a:lnTo>
                  <a:lnTo>
                    <a:pt x="1455253" y="422601"/>
                  </a:lnTo>
                  <a:lnTo>
                    <a:pt x="1470225" y="433512"/>
                  </a:lnTo>
                  <a:lnTo>
                    <a:pt x="1470689" y="455797"/>
                  </a:lnTo>
                  <a:lnTo>
                    <a:pt x="1459895" y="480983"/>
                  </a:lnTo>
                  <a:lnTo>
                    <a:pt x="1473591" y="482492"/>
                  </a:lnTo>
                  <a:lnTo>
                    <a:pt x="1477073" y="486090"/>
                  </a:lnTo>
                  <a:lnTo>
                    <a:pt x="1478930" y="497001"/>
                  </a:lnTo>
                  <a:lnTo>
                    <a:pt x="1478118" y="508027"/>
                  </a:lnTo>
                  <a:lnTo>
                    <a:pt x="1473359" y="516152"/>
                  </a:lnTo>
                  <a:lnTo>
                    <a:pt x="1469529" y="524276"/>
                  </a:lnTo>
                  <a:lnTo>
                    <a:pt x="1461056" y="521607"/>
                  </a:lnTo>
                  <a:lnTo>
                    <a:pt x="1457690" y="521607"/>
                  </a:lnTo>
                  <a:cubicBezTo>
                    <a:pt x="1457690" y="521607"/>
                    <a:pt x="1453976" y="514527"/>
                    <a:pt x="1453976" y="514527"/>
                  </a:cubicBezTo>
                  <a:lnTo>
                    <a:pt x="1437610" y="510697"/>
                  </a:lnTo>
                  <a:lnTo>
                    <a:pt x="1422289" y="509652"/>
                  </a:lnTo>
                  <a:lnTo>
                    <a:pt x="1409986" y="521375"/>
                  </a:lnTo>
                  <a:lnTo>
                    <a:pt x="1388166" y="528571"/>
                  </a:lnTo>
                  <a:lnTo>
                    <a:pt x="1375862" y="538437"/>
                  </a:lnTo>
                  <a:lnTo>
                    <a:pt x="1365764" y="547954"/>
                  </a:lnTo>
                  <a:lnTo>
                    <a:pt x="1365300" y="555266"/>
                  </a:lnTo>
                  <a:lnTo>
                    <a:pt x="1376327" y="569775"/>
                  </a:lnTo>
                  <a:lnTo>
                    <a:pt x="1381202" y="583123"/>
                  </a:lnTo>
                  <a:lnTo>
                    <a:pt x="1365997" y="587185"/>
                  </a:lnTo>
                  <a:lnTo>
                    <a:pt x="1352417" y="581382"/>
                  </a:lnTo>
                  <a:lnTo>
                    <a:pt x="1343828" y="576971"/>
                  </a:lnTo>
                  <a:lnTo>
                    <a:pt x="1327462" y="575694"/>
                  </a:lnTo>
                  <a:lnTo>
                    <a:pt x="1318757" y="571284"/>
                  </a:lnTo>
                  <a:lnTo>
                    <a:pt x="1300070" y="559329"/>
                  </a:lnTo>
                  <a:lnTo>
                    <a:pt x="1285446" y="572909"/>
                  </a:lnTo>
                  <a:lnTo>
                    <a:pt x="1292526" y="586837"/>
                  </a:lnTo>
                  <a:lnTo>
                    <a:pt x="1303320" y="593917"/>
                  </a:lnTo>
                  <a:lnTo>
                    <a:pt x="1319570" y="596819"/>
                  </a:lnTo>
                  <a:lnTo>
                    <a:pt x="1318177" y="609586"/>
                  </a:lnTo>
                  <a:lnTo>
                    <a:pt x="1305525" y="614577"/>
                  </a:lnTo>
                  <a:lnTo>
                    <a:pt x="1296472" y="610631"/>
                  </a:lnTo>
                  <a:lnTo>
                    <a:pt x="1281035" y="606684"/>
                  </a:lnTo>
                  <a:lnTo>
                    <a:pt x="1278830" y="601926"/>
                  </a:lnTo>
                  <a:lnTo>
                    <a:pt x="1272447" y="596819"/>
                  </a:lnTo>
                  <a:lnTo>
                    <a:pt x="1258866" y="594265"/>
                  </a:lnTo>
                  <a:lnTo>
                    <a:pt x="1247840" y="590435"/>
                  </a:lnTo>
                  <a:lnTo>
                    <a:pt x="1246331" y="577319"/>
                  </a:lnTo>
                  <a:lnTo>
                    <a:pt x="1242385" y="567686"/>
                  </a:lnTo>
                  <a:lnTo>
                    <a:pt x="1237394" y="550392"/>
                  </a:lnTo>
                  <a:lnTo>
                    <a:pt x="1244126" y="543428"/>
                  </a:lnTo>
                  <a:lnTo>
                    <a:pt x="1234608" y="521259"/>
                  </a:lnTo>
                  <a:lnTo>
                    <a:pt x="1216502" y="513134"/>
                  </a:lnTo>
                  <a:lnTo>
                    <a:pt x="1210118" y="507679"/>
                  </a:lnTo>
                  <a:lnTo>
                    <a:pt x="1196770" y="499902"/>
                  </a:lnTo>
                  <a:lnTo>
                    <a:pt x="1186556" y="488063"/>
                  </a:lnTo>
                  <a:lnTo>
                    <a:pt x="1177968" y="480171"/>
                  </a:lnTo>
                  <a:lnTo>
                    <a:pt x="1208029" y="494215"/>
                  </a:lnTo>
                  <a:lnTo>
                    <a:pt x="1233448" y="500250"/>
                  </a:lnTo>
                  <a:lnTo>
                    <a:pt x="1257822" y="508491"/>
                  </a:lnTo>
                  <a:lnTo>
                    <a:pt x="1295776" y="517428"/>
                  </a:lnTo>
                  <a:lnTo>
                    <a:pt x="1334078" y="522419"/>
                  </a:lnTo>
                  <a:lnTo>
                    <a:pt x="1369130" y="512786"/>
                  </a:lnTo>
                  <a:lnTo>
                    <a:pt x="1400933" y="490501"/>
                  </a:lnTo>
                  <a:lnTo>
                    <a:pt x="1400933" y="478430"/>
                  </a:lnTo>
                  <a:cubicBezTo>
                    <a:pt x="1400933" y="478430"/>
                    <a:pt x="1395478" y="461832"/>
                    <a:pt x="1395478" y="461832"/>
                  </a:cubicBezTo>
                  <a:lnTo>
                    <a:pt x="1383059" y="454056"/>
                  </a:lnTo>
                  <a:lnTo>
                    <a:pt x="1369014" y="442913"/>
                  </a:lnTo>
                  <a:lnTo>
                    <a:pt x="1357292" y="440476"/>
                  </a:lnTo>
                  <a:lnTo>
                    <a:pt x="1346265" y="431423"/>
                  </a:lnTo>
                  <a:lnTo>
                    <a:pt x="1336051" y="430146"/>
                  </a:lnTo>
                  <a:lnTo>
                    <a:pt x="1279294" y="398111"/>
                  </a:lnTo>
                  <a:lnTo>
                    <a:pt x="1251438" y="391031"/>
                  </a:lnTo>
                  <a:lnTo>
                    <a:pt x="1243430" y="393120"/>
                  </a:lnTo>
                  <a:lnTo>
                    <a:pt x="1234028" y="386272"/>
                  </a:lnTo>
                  <a:lnTo>
                    <a:pt x="1216966" y="390451"/>
                  </a:lnTo>
                  <a:lnTo>
                    <a:pt x="1203851" y="387433"/>
                  </a:lnTo>
                  <a:lnTo>
                    <a:pt x="1188762" y="386737"/>
                  </a:lnTo>
                  <a:lnTo>
                    <a:pt x="1183423" y="380701"/>
                  </a:lnTo>
                  <a:lnTo>
                    <a:pt x="1203734" y="374317"/>
                  </a:lnTo>
                  <a:lnTo>
                    <a:pt x="1176807" y="365032"/>
                  </a:lnTo>
                  <a:lnTo>
                    <a:pt x="1168450" y="376523"/>
                  </a:lnTo>
                  <a:lnTo>
                    <a:pt x="1138853" y="367469"/>
                  </a:lnTo>
                  <a:lnTo>
                    <a:pt x="1128987" y="373157"/>
                  </a:lnTo>
                  <a:lnTo>
                    <a:pt x="1122952" y="364684"/>
                  </a:lnTo>
                  <a:lnTo>
                    <a:pt x="1110184" y="354122"/>
                  </a:lnTo>
                  <a:lnTo>
                    <a:pt x="1126666" y="358416"/>
                  </a:lnTo>
                  <a:lnTo>
                    <a:pt x="1139897" y="350524"/>
                  </a:lnTo>
                  <a:lnTo>
                    <a:pt x="1154638" y="346461"/>
                  </a:lnTo>
                  <a:lnTo>
                    <a:pt x="1139897" y="332185"/>
                  </a:lnTo>
                  <a:lnTo>
                    <a:pt x="1117612" y="328123"/>
                  </a:lnTo>
                  <a:lnTo>
                    <a:pt x="1106818" y="321042"/>
                  </a:lnTo>
                  <a:lnTo>
                    <a:pt x="1087203" y="341702"/>
                  </a:lnTo>
                  <a:lnTo>
                    <a:pt x="1084533" y="325917"/>
                  </a:lnTo>
                  <a:lnTo>
                    <a:pt x="1091730" y="322087"/>
                  </a:lnTo>
                  <a:lnTo>
                    <a:pt x="1090337" y="314775"/>
                  </a:lnTo>
                  <a:lnTo>
                    <a:pt x="1072811" y="310712"/>
                  </a:lnTo>
                  <a:lnTo>
                    <a:pt x="1063873" y="318257"/>
                  </a:lnTo>
                  <a:lnTo>
                    <a:pt x="1064686" y="325917"/>
                  </a:lnTo>
                  <a:lnTo>
                    <a:pt x="1049945" y="342515"/>
                  </a:lnTo>
                  <a:lnTo>
                    <a:pt x="1048320" y="318721"/>
                  </a:lnTo>
                  <a:lnTo>
                    <a:pt x="1011875" y="353193"/>
                  </a:lnTo>
                  <a:lnTo>
                    <a:pt x="1006884" y="345184"/>
                  </a:lnTo>
                  <a:lnTo>
                    <a:pt x="1019768" y="330908"/>
                  </a:lnTo>
                  <a:lnTo>
                    <a:pt x="1031839" y="319417"/>
                  </a:lnTo>
                  <a:lnTo>
                    <a:pt x="1035669" y="314659"/>
                  </a:lnTo>
                  <a:lnTo>
                    <a:pt x="1029053" y="310132"/>
                  </a:lnTo>
                  <a:lnTo>
                    <a:pt x="1015821" y="320810"/>
                  </a:lnTo>
                  <a:lnTo>
                    <a:pt x="998759" y="318721"/>
                  </a:lnTo>
                  <a:lnTo>
                    <a:pt x="994465" y="328006"/>
                  </a:lnTo>
                  <a:lnTo>
                    <a:pt x="995626" y="331605"/>
                  </a:lnTo>
                  <a:lnTo>
                    <a:pt x="992260" y="334506"/>
                  </a:lnTo>
                  <a:lnTo>
                    <a:pt x="982858" y="328819"/>
                  </a:lnTo>
                  <a:lnTo>
                    <a:pt x="966609" y="346577"/>
                  </a:lnTo>
                  <a:lnTo>
                    <a:pt x="969162" y="354470"/>
                  </a:lnTo>
                  <a:lnTo>
                    <a:pt x="964055" y="360389"/>
                  </a:lnTo>
                  <a:lnTo>
                    <a:pt x="957672" y="350988"/>
                  </a:lnTo>
                  <a:lnTo>
                    <a:pt x="958600" y="340542"/>
                  </a:lnTo>
                  <a:lnTo>
                    <a:pt x="967653" y="331024"/>
                  </a:lnTo>
                  <a:lnTo>
                    <a:pt x="972876" y="323016"/>
                  </a:lnTo>
                  <a:lnTo>
                    <a:pt x="966377" y="321391"/>
                  </a:lnTo>
                  <a:lnTo>
                    <a:pt x="959065" y="329167"/>
                  </a:lnTo>
                  <a:lnTo>
                    <a:pt x="944788" y="329167"/>
                  </a:lnTo>
                  <a:lnTo>
                    <a:pt x="939565" y="331256"/>
                  </a:lnTo>
                  <a:lnTo>
                    <a:pt x="938637" y="335899"/>
                  </a:lnTo>
                  <a:lnTo>
                    <a:pt x="949895" y="350291"/>
                  </a:lnTo>
                  <a:lnTo>
                    <a:pt x="939449" y="350291"/>
                  </a:lnTo>
                  <a:lnTo>
                    <a:pt x="921227" y="350640"/>
                  </a:lnTo>
                  <a:lnTo>
                    <a:pt x="934806" y="362827"/>
                  </a:lnTo>
                  <a:lnTo>
                    <a:pt x="923432" y="361434"/>
                  </a:lnTo>
                  <a:lnTo>
                    <a:pt x="916700" y="360854"/>
                  </a:lnTo>
                  <a:lnTo>
                    <a:pt x="910664" y="353657"/>
                  </a:lnTo>
                  <a:lnTo>
                    <a:pt x="900334" y="355398"/>
                  </a:lnTo>
                  <a:lnTo>
                    <a:pt x="908923" y="363871"/>
                  </a:lnTo>
                  <a:lnTo>
                    <a:pt x="906486" y="377683"/>
                  </a:lnTo>
                  <a:lnTo>
                    <a:pt x="900567" y="373737"/>
                  </a:lnTo>
                  <a:lnTo>
                    <a:pt x="897549" y="364568"/>
                  </a:lnTo>
                  <a:lnTo>
                    <a:pt x="886755" y="368050"/>
                  </a:lnTo>
                  <a:lnTo>
                    <a:pt x="881880" y="351568"/>
                  </a:lnTo>
                  <a:lnTo>
                    <a:pt x="860756" y="357372"/>
                  </a:lnTo>
                  <a:lnTo>
                    <a:pt x="863425" y="372112"/>
                  </a:lnTo>
                  <a:lnTo>
                    <a:pt x="852863" y="373621"/>
                  </a:lnTo>
                  <a:lnTo>
                    <a:pt x="848336" y="383371"/>
                  </a:lnTo>
                  <a:lnTo>
                    <a:pt x="836962" y="377103"/>
                  </a:lnTo>
                  <a:lnTo>
                    <a:pt x="826516" y="382210"/>
                  </a:lnTo>
                  <a:lnTo>
                    <a:pt x="814096" y="398575"/>
                  </a:lnTo>
                  <a:lnTo>
                    <a:pt x="829417" y="397531"/>
                  </a:lnTo>
                  <a:lnTo>
                    <a:pt x="832667" y="406120"/>
                  </a:lnTo>
                  <a:lnTo>
                    <a:pt x="834640" y="412504"/>
                  </a:lnTo>
                  <a:lnTo>
                    <a:pt x="830462" y="412504"/>
                  </a:lnTo>
                  <a:cubicBezTo>
                    <a:pt x="830462" y="412504"/>
                    <a:pt x="822453" y="408789"/>
                    <a:pt x="822453" y="408789"/>
                  </a:cubicBezTo>
                  <a:lnTo>
                    <a:pt x="818043" y="414012"/>
                  </a:lnTo>
                  <a:lnTo>
                    <a:pt x="803998" y="406932"/>
                  </a:lnTo>
                  <a:lnTo>
                    <a:pt x="794133" y="414012"/>
                  </a:lnTo>
                  <a:lnTo>
                    <a:pt x="799820" y="394049"/>
                  </a:lnTo>
                  <a:lnTo>
                    <a:pt x="781133" y="408905"/>
                  </a:lnTo>
                  <a:lnTo>
                    <a:pt x="770223" y="417146"/>
                  </a:lnTo>
                  <a:lnTo>
                    <a:pt x="757455" y="433164"/>
                  </a:lnTo>
                  <a:lnTo>
                    <a:pt x="736680" y="442913"/>
                  </a:lnTo>
                  <a:lnTo>
                    <a:pt x="727742" y="451850"/>
                  </a:lnTo>
                  <a:lnTo>
                    <a:pt x="779857" y="429565"/>
                  </a:lnTo>
                  <a:lnTo>
                    <a:pt x="785892" y="431771"/>
                  </a:lnTo>
                  <a:lnTo>
                    <a:pt x="794133" y="427476"/>
                  </a:lnTo>
                  <a:lnTo>
                    <a:pt x="800865" y="423182"/>
                  </a:lnTo>
                  <a:lnTo>
                    <a:pt x="809105" y="426432"/>
                  </a:lnTo>
                  <a:lnTo>
                    <a:pt x="806900" y="439315"/>
                  </a:lnTo>
                  <a:lnTo>
                    <a:pt x="808177" y="443261"/>
                  </a:lnTo>
                  <a:lnTo>
                    <a:pt x="800168" y="443261"/>
                  </a:lnTo>
                  <a:cubicBezTo>
                    <a:pt x="800168" y="443261"/>
                    <a:pt x="794133" y="436762"/>
                    <a:pt x="794133" y="436762"/>
                  </a:cubicBezTo>
                  <a:lnTo>
                    <a:pt x="786124" y="444770"/>
                  </a:lnTo>
                  <a:lnTo>
                    <a:pt x="774401" y="451734"/>
                  </a:lnTo>
                  <a:lnTo>
                    <a:pt x="769526" y="466127"/>
                  </a:lnTo>
                  <a:lnTo>
                    <a:pt x="760589" y="473555"/>
                  </a:lnTo>
                  <a:lnTo>
                    <a:pt x="753741" y="486787"/>
                  </a:lnTo>
                  <a:lnTo>
                    <a:pt x="734242" y="509304"/>
                  </a:lnTo>
                  <a:lnTo>
                    <a:pt x="734242" y="515571"/>
                  </a:lnTo>
                  <a:cubicBezTo>
                    <a:pt x="734242" y="515571"/>
                    <a:pt x="731921" y="524857"/>
                    <a:pt x="731921" y="524857"/>
                  </a:cubicBezTo>
                  <a:lnTo>
                    <a:pt x="715671" y="524857"/>
                  </a:lnTo>
                  <a:lnTo>
                    <a:pt x="714626" y="542383"/>
                  </a:lnTo>
                  <a:lnTo>
                    <a:pt x="710216" y="550972"/>
                  </a:lnTo>
                  <a:lnTo>
                    <a:pt x="712537" y="563391"/>
                  </a:lnTo>
                  <a:lnTo>
                    <a:pt x="697565" y="565480"/>
                  </a:lnTo>
                  <a:lnTo>
                    <a:pt x="695011" y="568382"/>
                  </a:lnTo>
                  <a:lnTo>
                    <a:pt x="680851" y="570819"/>
                  </a:lnTo>
                  <a:lnTo>
                    <a:pt x="694431" y="585792"/>
                  </a:lnTo>
                  <a:lnTo>
                    <a:pt x="690601" y="591712"/>
                  </a:lnTo>
                  <a:lnTo>
                    <a:pt x="686887" y="589042"/>
                  </a:lnTo>
                  <a:lnTo>
                    <a:pt x="659843" y="601926"/>
                  </a:lnTo>
                  <a:lnTo>
                    <a:pt x="655432" y="610399"/>
                  </a:lnTo>
                  <a:lnTo>
                    <a:pt x="645683" y="615622"/>
                  </a:lnTo>
                  <a:lnTo>
                    <a:pt x="638719" y="631175"/>
                  </a:lnTo>
                  <a:lnTo>
                    <a:pt x="625487" y="620845"/>
                  </a:lnTo>
                  <a:lnTo>
                    <a:pt x="619103" y="623630"/>
                  </a:lnTo>
                  <a:lnTo>
                    <a:pt x="623862" y="637442"/>
                  </a:lnTo>
                  <a:lnTo>
                    <a:pt x="614344" y="639647"/>
                  </a:lnTo>
                  <a:lnTo>
                    <a:pt x="605523" y="645335"/>
                  </a:lnTo>
                  <a:lnTo>
                    <a:pt x="586372" y="654272"/>
                  </a:lnTo>
                  <a:lnTo>
                    <a:pt x="599140" y="660772"/>
                  </a:lnTo>
                  <a:lnTo>
                    <a:pt x="578480" y="661120"/>
                  </a:lnTo>
                  <a:lnTo>
                    <a:pt x="565596" y="669709"/>
                  </a:lnTo>
                  <a:lnTo>
                    <a:pt x="553757" y="675164"/>
                  </a:lnTo>
                  <a:lnTo>
                    <a:pt x="555846" y="683753"/>
                  </a:lnTo>
                  <a:lnTo>
                    <a:pt x="540990" y="683173"/>
                  </a:lnTo>
                  <a:lnTo>
                    <a:pt x="534490" y="693851"/>
                  </a:lnTo>
                  <a:lnTo>
                    <a:pt x="543776" y="705922"/>
                  </a:lnTo>
                  <a:lnTo>
                    <a:pt x="540874" y="714859"/>
                  </a:lnTo>
                  <a:lnTo>
                    <a:pt x="543776" y="718573"/>
                  </a:lnTo>
                  <a:lnTo>
                    <a:pt x="535303" y="727394"/>
                  </a:lnTo>
                  <a:lnTo>
                    <a:pt x="538436" y="735171"/>
                  </a:lnTo>
                  <a:lnTo>
                    <a:pt x="536695" y="749795"/>
                  </a:lnTo>
                  <a:lnTo>
                    <a:pt x="549115" y="753742"/>
                  </a:lnTo>
                  <a:lnTo>
                    <a:pt x="566292" y="747358"/>
                  </a:lnTo>
                  <a:lnTo>
                    <a:pt x="570587" y="754902"/>
                  </a:lnTo>
                  <a:lnTo>
                    <a:pt x="558052" y="764884"/>
                  </a:lnTo>
                  <a:lnTo>
                    <a:pt x="548418" y="762331"/>
                  </a:lnTo>
                  <a:lnTo>
                    <a:pt x="540177" y="769411"/>
                  </a:lnTo>
                  <a:lnTo>
                    <a:pt x="538436" y="783687"/>
                  </a:lnTo>
                  <a:lnTo>
                    <a:pt x="564784" y="783339"/>
                  </a:lnTo>
                  <a:lnTo>
                    <a:pt x="558748" y="792972"/>
                  </a:lnTo>
                  <a:lnTo>
                    <a:pt x="548766" y="800517"/>
                  </a:lnTo>
                  <a:lnTo>
                    <a:pt x="568034" y="818159"/>
                  </a:lnTo>
                  <a:lnTo>
                    <a:pt x="602273" y="827909"/>
                  </a:lnTo>
                  <a:lnTo>
                    <a:pt x="647191" y="794713"/>
                  </a:lnTo>
                  <a:lnTo>
                    <a:pt x="663905" y="791115"/>
                  </a:lnTo>
                  <a:lnTo>
                    <a:pt x="669941" y="773705"/>
                  </a:lnTo>
                  <a:lnTo>
                    <a:pt x="679574" y="786821"/>
                  </a:lnTo>
                  <a:lnTo>
                    <a:pt x="685726" y="806901"/>
                  </a:lnTo>
                  <a:lnTo>
                    <a:pt x="695940" y="824311"/>
                  </a:lnTo>
                  <a:lnTo>
                    <a:pt x="704529" y="849265"/>
                  </a:lnTo>
                  <a:lnTo>
                    <a:pt x="716600" y="870970"/>
                  </a:lnTo>
                  <a:lnTo>
                    <a:pt x="721591" y="889192"/>
                  </a:lnTo>
                  <a:lnTo>
                    <a:pt x="728323" y="900219"/>
                  </a:lnTo>
                  <a:lnTo>
                    <a:pt x="728671" y="920531"/>
                  </a:lnTo>
                  <a:lnTo>
                    <a:pt x="755134" y="917513"/>
                  </a:lnTo>
                  <a:lnTo>
                    <a:pt x="756527" y="905906"/>
                  </a:lnTo>
                  <a:lnTo>
                    <a:pt x="763955" y="898130"/>
                  </a:lnTo>
                  <a:lnTo>
                    <a:pt x="776607" y="894415"/>
                  </a:lnTo>
                  <a:lnTo>
                    <a:pt x="791463" y="896621"/>
                  </a:lnTo>
                  <a:lnTo>
                    <a:pt x="797731" y="885246"/>
                  </a:lnTo>
                  <a:lnTo>
                    <a:pt x="806320" y="888844"/>
                  </a:lnTo>
                  <a:lnTo>
                    <a:pt x="822453" y="858899"/>
                  </a:lnTo>
                  <a:lnTo>
                    <a:pt x="811311" y="867488"/>
                  </a:lnTo>
                  <a:lnTo>
                    <a:pt x="810963" y="850774"/>
                  </a:lnTo>
                  <a:lnTo>
                    <a:pt x="819203" y="807017"/>
                  </a:lnTo>
                  <a:lnTo>
                    <a:pt x="844622" y="794946"/>
                  </a:lnTo>
                  <a:lnTo>
                    <a:pt x="850193" y="781598"/>
                  </a:lnTo>
                  <a:lnTo>
                    <a:pt x="864469" y="761982"/>
                  </a:lnTo>
                  <a:lnTo>
                    <a:pt x="841604" y="736680"/>
                  </a:lnTo>
                  <a:lnTo>
                    <a:pt x="824542" y="732037"/>
                  </a:lnTo>
                  <a:lnTo>
                    <a:pt x="821641" y="704993"/>
                  </a:lnTo>
                  <a:lnTo>
                    <a:pt x="830578" y="681432"/>
                  </a:lnTo>
                  <a:lnTo>
                    <a:pt x="836962" y="662861"/>
                  </a:lnTo>
                  <a:lnTo>
                    <a:pt x="848336" y="651835"/>
                  </a:lnTo>
                  <a:lnTo>
                    <a:pt x="855068" y="636514"/>
                  </a:lnTo>
                  <a:lnTo>
                    <a:pt x="887915" y="619800"/>
                  </a:lnTo>
                  <a:lnTo>
                    <a:pt x="925057" y="591944"/>
                  </a:lnTo>
                  <a:lnTo>
                    <a:pt x="919834" y="577784"/>
                  </a:lnTo>
                  <a:lnTo>
                    <a:pt x="931789" y="549231"/>
                  </a:lnTo>
                  <a:lnTo>
                    <a:pt x="947458" y="536812"/>
                  </a:lnTo>
                  <a:lnTo>
                    <a:pt x="963591" y="534723"/>
                  </a:lnTo>
                  <a:lnTo>
                    <a:pt x="985876" y="534723"/>
                  </a:lnTo>
                  <a:cubicBezTo>
                    <a:pt x="985876" y="534723"/>
                    <a:pt x="1013036" y="551088"/>
                    <a:pt x="1013036" y="551088"/>
                  </a:cubicBezTo>
                  <a:lnTo>
                    <a:pt x="1009554" y="569891"/>
                  </a:lnTo>
                  <a:lnTo>
                    <a:pt x="1002126" y="569891"/>
                  </a:lnTo>
                  <a:cubicBezTo>
                    <a:pt x="1002126" y="569891"/>
                    <a:pt x="989358" y="592872"/>
                    <a:pt x="989358" y="592872"/>
                  </a:cubicBezTo>
                  <a:lnTo>
                    <a:pt x="971716" y="604827"/>
                  </a:lnTo>
                  <a:lnTo>
                    <a:pt x="949895" y="619220"/>
                  </a:lnTo>
                  <a:lnTo>
                    <a:pt x="944672" y="629085"/>
                  </a:lnTo>
                  <a:lnTo>
                    <a:pt x="927958" y="637326"/>
                  </a:lnTo>
                  <a:lnTo>
                    <a:pt x="913798" y="658450"/>
                  </a:lnTo>
                  <a:lnTo>
                    <a:pt x="917977" y="666575"/>
                  </a:lnTo>
                  <a:lnTo>
                    <a:pt x="920414" y="683289"/>
                  </a:lnTo>
                  <a:lnTo>
                    <a:pt x="926449" y="701395"/>
                  </a:lnTo>
                  <a:lnTo>
                    <a:pt x="918209" y="735403"/>
                  </a:lnTo>
                  <a:lnTo>
                    <a:pt x="940726" y="744340"/>
                  </a:lnTo>
                  <a:lnTo>
                    <a:pt x="955350" y="752117"/>
                  </a:lnTo>
                  <a:lnTo>
                    <a:pt x="981698" y="757804"/>
                  </a:lnTo>
                  <a:lnTo>
                    <a:pt x="1024062" y="747938"/>
                  </a:lnTo>
                  <a:lnTo>
                    <a:pt x="1067007" y="740046"/>
                  </a:lnTo>
                  <a:lnTo>
                    <a:pt x="1090685" y="717645"/>
                  </a:lnTo>
                  <a:lnTo>
                    <a:pt x="1088364" y="734591"/>
                  </a:lnTo>
                  <a:lnTo>
                    <a:pt x="1103684" y="750260"/>
                  </a:lnTo>
                  <a:lnTo>
                    <a:pt x="1124693" y="754902"/>
                  </a:lnTo>
                  <a:lnTo>
                    <a:pt x="1106006" y="758733"/>
                  </a:lnTo>
                  <a:lnTo>
                    <a:pt x="1078266" y="775214"/>
                  </a:lnTo>
                  <a:lnTo>
                    <a:pt x="1059347" y="777187"/>
                  </a:lnTo>
                  <a:lnTo>
                    <a:pt x="1036365" y="772893"/>
                  </a:lnTo>
                  <a:lnTo>
                    <a:pt x="982510" y="781946"/>
                  </a:lnTo>
                  <a:lnTo>
                    <a:pt x="967886" y="795874"/>
                  </a:lnTo>
                  <a:lnTo>
                    <a:pt x="972876" y="811195"/>
                  </a:lnTo>
                  <a:lnTo>
                    <a:pt x="979144" y="818159"/>
                  </a:lnTo>
                  <a:lnTo>
                    <a:pt x="994581" y="820597"/>
                  </a:lnTo>
                  <a:lnTo>
                    <a:pt x="988313" y="837542"/>
                  </a:lnTo>
                  <a:lnTo>
                    <a:pt x="987385" y="859479"/>
                  </a:lnTo>
                  <a:lnTo>
                    <a:pt x="963707" y="858551"/>
                  </a:lnTo>
                  <a:lnTo>
                    <a:pt x="948618" y="837542"/>
                  </a:lnTo>
                  <a:lnTo>
                    <a:pt x="925405" y="848221"/>
                  </a:lnTo>
                  <a:lnTo>
                    <a:pt x="915771" y="867488"/>
                  </a:lnTo>
                  <a:lnTo>
                    <a:pt x="909736" y="876541"/>
                  </a:lnTo>
                  <a:lnTo>
                    <a:pt x="912754" y="891630"/>
                  </a:lnTo>
                  <a:lnTo>
                    <a:pt x="915307" y="928191"/>
                  </a:lnTo>
                  <a:lnTo>
                    <a:pt x="907531" y="941423"/>
                  </a:lnTo>
                  <a:lnTo>
                    <a:pt x="903584" y="948271"/>
                  </a:lnTo>
                  <a:lnTo>
                    <a:pt x="890236" y="937360"/>
                  </a:lnTo>
                  <a:lnTo>
                    <a:pt x="878398" y="948155"/>
                  </a:lnTo>
                  <a:lnTo>
                    <a:pt x="865166" y="954887"/>
                  </a:lnTo>
                  <a:lnTo>
                    <a:pt x="853791" y="939914"/>
                  </a:lnTo>
                  <a:lnTo>
                    <a:pt x="800981" y="954887"/>
                  </a:lnTo>
                  <a:lnTo>
                    <a:pt x="763607" y="967654"/>
                  </a:lnTo>
                  <a:lnTo>
                    <a:pt x="756759" y="973109"/>
                  </a:lnTo>
                  <a:lnTo>
                    <a:pt x="740510" y="962315"/>
                  </a:lnTo>
                  <a:lnTo>
                    <a:pt x="742599" y="948387"/>
                  </a:lnTo>
                  <a:lnTo>
                    <a:pt x="721242" y="954074"/>
                  </a:lnTo>
                  <a:lnTo>
                    <a:pt x="684333" y="971136"/>
                  </a:lnTo>
                  <a:lnTo>
                    <a:pt x="681663" y="960458"/>
                  </a:lnTo>
                  <a:lnTo>
                    <a:pt x="664486" y="957092"/>
                  </a:lnTo>
                  <a:lnTo>
                    <a:pt x="644174" y="929120"/>
                  </a:lnTo>
                  <a:lnTo>
                    <a:pt x="673771" y="931209"/>
                  </a:lnTo>
                  <a:lnTo>
                    <a:pt x="665182" y="916236"/>
                  </a:lnTo>
                  <a:lnTo>
                    <a:pt x="654155" y="914843"/>
                  </a:lnTo>
                  <a:lnTo>
                    <a:pt x="660888" y="899871"/>
                  </a:lnTo>
                  <a:lnTo>
                    <a:pt x="676208" y="891630"/>
                  </a:lnTo>
                  <a:lnTo>
                    <a:pt x="664834" y="880255"/>
                  </a:lnTo>
                  <a:lnTo>
                    <a:pt x="664137" y="863541"/>
                  </a:lnTo>
                  <a:lnTo>
                    <a:pt x="666691" y="842881"/>
                  </a:lnTo>
                  <a:lnTo>
                    <a:pt x="657638" y="842533"/>
                  </a:lnTo>
                  <a:lnTo>
                    <a:pt x="649977" y="859943"/>
                  </a:lnTo>
                  <a:lnTo>
                    <a:pt x="635004" y="859943"/>
                  </a:lnTo>
                  <a:lnTo>
                    <a:pt x="636049" y="870622"/>
                  </a:lnTo>
                  <a:lnTo>
                    <a:pt x="622121" y="863541"/>
                  </a:lnTo>
                  <a:lnTo>
                    <a:pt x="609354" y="889425"/>
                  </a:lnTo>
                  <a:lnTo>
                    <a:pt x="619219" y="929584"/>
                  </a:lnTo>
                  <a:lnTo>
                    <a:pt x="627112" y="951637"/>
                  </a:lnTo>
                  <a:lnTo>
                    <a:pt x="626416" y="958253"/>
                  </a:lnTo>
                  <a:lnTo>
                    <a:pt x="633495" y="972297"/>
                  </a:lnTo>
                  <a:lnTo>
                    <a:pt x="621889" y="988546"/>
                  </a:lnTo>
                  <a:lnTo>
                    <a:pt x="605291" y="979493"/>
                  </a:lnTo>
                  <a:lnTo>
                    <a:pt x="587069" y="982394"/>
                  </a:lnTo>
                  <a:lnTo>
                    <a:pt x="580337" y="989823"/>
                  </a:lnTo>
                  <a:lnTo>
                    <a:pt x="556079" y="990519"/>
                  </a:lnTo>
                  <a:lnTo>
                    <a:pt x="547722" y="995162"/>
                  </a:lnTo>
                  <a:lnTo>
                    <a:pt x="546097" y="1007349"/>
                  </a:lnTo>
                  <a:lnTo>
                    <a:pt x="534722" y="1008045"/>
                  </a:lnTo>
                  <a:lnTo>
                    <a:pt x="529731" y="1005608"/>
                  </a:lnTo>
                  <a:lnTo>
                    <a:pt x="523580" y="1013733"/>
                  </a:lnTo>
                  <a:lnTo>
                    <a:pt x="514062" y="1027313"/>
                  </a:lnTo>
                  <a:lnTo>
                    <a:pt x="511160" y="1039384"/>
                  </a:lnTo>
                  <a:lnTo>
                    <a:pt x="493170" y="1055865"/>
                  </a:lnTo>
                  <a:lnTo>
                    <a:pt x="467867" y="1065499"/>
                  </a:lnTo>
                  <a:lnTo>
                    <a:pt x="459394" y="1067936"/>
                  </a:lnTo>
                  <a:lnTo>
                    <a:pt x="453243" y="1090453"/>
                  </a:lnTo>
                  <a:lnTo>
                    <a:pt x="449180" y="1097998"/>
                  </a:lnTo>
                  <a:lnTo>
                    <a:pt x="423530" y="1103917"/>
                  </a:lnTo>
                  <a:lnTo>
                    <a:pt x="412619" y="1120050"/>
                  </a:lnTo>
                  <a:lnTo>
                    <a:pt x="397531" y="1120050"/>
                  </a:lnTo>
                  <a:cubicBezTo>
                    <a:pt x="397531" y="1120050"/>
                    <a:pt x="382326" y="1109720"/>
                    <a:pt x="382326" y="1109720"/>
                  </a:cubicBezTo>
                  <a:lnTo>
                    <a:pt x="370487" y="1108444"/>
                  </a:lnTo>
                  <a:lnTo>
                    <a:pt x="368398" y="1119006"/>
                  </a:lnTo>
                  <a:lnTo>
                    <a:pt x="373853" y="1128872"/>
                  </a:lnTo>
                  <a:lnTo>
                    <a:pt x="371648" y="1144657"/>
                  </a:lnTo>
                  <a:lnTo>
                    <a:pt x="350639" y="1143612"/>
                  </a:lnTo>
                  <a:lnTo>
                    <a:pt x="345997" y="1144541"/>
                  </a:lnTo>
                  <a:lnTo>
                    <a:pt x="336015" y="1136532"/>
                  </a:lnTo>
                  <a:lnTo>
                    <a:pt x="327426" y="1136532"/>
                  </a:lnTo>
                  <a:cubicBezTo>
                    <a:pt x="327426" y="1136532"/>
                    <a:pt x="304096" y="1139666"/>
                    <a:pt x="304096" y="1139666"/>
                  </a:cubicBezTo>
                  <a:lnTo>
                    <a:pt x="297481" y="1150460"/>
                  </a:lnTo>
                  <a:lnTo>
                    <a:pt x="300382" y="1165433"/>
                  </a:lnTo>
                  <a:lnTo>
                    <a:pt x="332417" y="1175763"/>
                  </a:lnTo>
                  <a:lnTo>
                    <a:pt x="344952" y="1179245"/>
                  </a:lnTo>
                  <a:lnTo>
                    <a:pt x="360621" y="1187137"/>
                  </a:lnTo>
                  <a:lnTo>
                    <a:pt x="370371" y="1208146"/>
                  </a:lnTo>
                  <a:lnTo>
                    <a:pt x="386156" y="1217199"/>
                  </a:lnTo>
                  <a:lnTo>
                    <a:pt x="386156" y="1242618"/>
                  </a:lnTo>
                  <a:cubicBezTo>
                    <a:pt x="386156" y="1242618"/>
                    <a:pt x="381978" y="1276277"/>
                    <a:pt x="381978" y="1276277"/>
                  </a:cubicBezTo>
                  <a:lnTo>
                    <a:pt x="371648" y="1304133"/>
                  </a:lnTo>
                  <a:lnTo>
                    <a:pt x="239447" y="1298794"/>
                  </a:lnTo>
                  <a:lnTo>
                    <a:pt x="219715" y="1291598"/>
                  </a:lnTo>
                  <a:lnTo>
                    <a:pt x="205207" y="1303089"/>
                  </a:lnTo>
                  <a:lnTo>
                    <a:pt x="188261" y="1308776"/>
                  </a:lnTo>
                  <a:lnTo>
                    <a:pt x="198823" y="1330016"/>
                  </a:lnTo>
                  <a:lnTo>
                    <a:pt x="198243" y="1351257"/>
                  </a:lnTo>
                  <a:lnTo>
                    <a:pt x="200448" y="1369479"/>
                  </a:lnTo>
                  <a:lnTo>
                    <a:pt x="180717" y="1428442"/>
                  </a:lnTo>
                  <a:lnTo>
                    <a:pt x="193716" y="1440396"/>
                  </a:lnTo>
                  <a:lnTo>
                    <a:pt x="198939" y="1455949"/>
                  </a:lnTo>
                  <a:lnTo>
                    <a:pt x="196850" y="1481484"/>
                  </a:lnTo>
                  <a:lnTo>
                    <a:pt x="215421" y="1486127"/>
                  </a:lnTo>
                  <a:lnTo>
                    <a:pt x="234688" y="1482297"/>
                  </a:lnTo>
                  <a:lnTo>
                    <a:pt x="247572" y="1483225"/>
                  </a:lnTo>
                  <a:lnTo>
                    <a:pt x="276821" y="1510965"/>
                  </a:lnTo>
                  <a:lnTo>
                    <a:pt x="282508" y="1503073"/>
                  </a:lnTo>
                  <a:lnTo>
                    <a:pt x="296436" y="1502376"/>
                  </a:lnTo>
                  <a:lnTo>
                    <a:pt x="306302" y="1497153"/>
                  </a:lnTo>
                  <a:lnTo>
                    <a:pt x="324060" y="1493671"/>
                  </a:lnTo>
                  <a:lnTo>
                    <a:pt x="355978" y="1492279"/>
                  </a:lnTo>
                  <a:lnTo>
                    <a:pt x="366541" y="1484270"/>
                  </a:lnTo>
                  <a:lnTo>
                    <a:pt x="392656" y="1466163"/>
                  </a:lnTo>
                  <a:lnTo>
                    <a:pt x="394397" y="1454324"/>
                  </a:lnTo>
                  <a:lnTo>
                    <a:pt x="412271" y="1435754"/>
                  </a:lnTo>
                  <a:lnTo>
                    <a:pt x="409021" y="1420201"/>
                  </a:lnTo>
                  <a:lnTo>
                    <a:pt x="412619" y="1400469"/>
                  </a:lnTo>
                  <a:lnTo>
                    <a:pt x="428753" y="1384220"/>
                  </a:lnTo>
                  <a:lnTo>
                    <a:pt x="437574" y="1369595"/>
                  </a:lnTo>
                  <a:lnTo>
                    <a:pt x="489224" y="1344757"/>
                  </a:lnTo>
                  <a:lnTo>
                    <a:pt x="489572" y="1324909"/>
                  </a:lnTo>
                  <a:lnTo>
                    <a:pt x="493286" y="1308660"/>
                  </a:lnTo>
                  <a:lnTo>
                    <a:pt x="509536" y="1301000"/>
                  </a:lnTo>
                  <a:lnTo>
                    <a:pt x="539945" y="1305294"/>
                  </a:lnTo>
                  <a:lnTo>
                    <a:pt x="563275" y="1312722"/>
                  </a:lnTo>
                  <a:lnTo>
                    <a:pt x="586604" y="1296705"/>
                  </a:lnTo>
                  <a:lnTo>
                    <a:pt x="608309" y="1288116"/>
                  </a:lnTo>
                  <a:lnTo>
                    <a:pt x="632683" y="1273375"/>
                  </a:lnTo>
                  <a:lnTo>
                    <a:pt x="662396" y="1293107"/>
                  </a:lnTo>
                  <a:lnTo>
                    <a:pt x="682940" y="1326999"/>
                  </a:lnTo>
                  <a:lnTo>
                    <a:pt x="710680" y="1350096"/>
                  </a:lnTo>
                  <a:lnTo>
                    <a:pt x="745268" y="1369711"/>
                  </a:lnTo>
                  <a:lnTo>
                    <a:pt x="771964" y="1388050"/>
                  </a:lnTo>
                  <a:lnTo>
                    <a:pt x="788097" y="1401282"/>
                  </a:lnTo>
                  <a:lnTo>
                    <a:pt x="795525" y="1427165"/>
                  </a:lnTo>
                  <a:lnTo>
                    <a:pt x="789490" y="1445039"/>
                  </a:lnTo>
                  <a:lnTo>
                    <a:pt x="793204" y="1457342"/>
                  </a:lnTo>
                  <a:lnTo>
                    <a:pt x="807248" y="1433084"/>
                  </a:lnTo>
                  <a:lnTo>
                    <a:pt x="819203" y="1423103"/>
                  </a:lnTo>
                  <a:lnTo>
                    <a:pt x="808177" y="1404183"/>
                  </a:lnTo>
                  <a:lnTo>
                    <a:pt x="812936" y="1393157"/>
                  </a:lnTo>
                  <a:lnTo>
                    <a:pt x="823149" y="1390836"/>
                  </a:lnTo>
                  <a:lnTo>
                    <a:pt x="847988" y="1401166"/>
                  </a:lnTo>
                  <a:lnTo>
                    <a:pt x="849613" y="1394898"/>
                  </a:lnTo>
                  <a:lnTo>
                    <a:pt x="817927" y="1369363"/>
                  </a:lnTo>
                  <a:lnTo>
                    <a:pt x="790999" y="1346150"/>
                  </a:lnTo>
                  <a:lnTo>
                    <a:pt x="784035" y="1346730"/>
                  </a:lnTo>
                  <a:lnTo>
                    <a:pt x="761866" y="1335704"/>
                  </a:lnTo>
                  <a:lnTo>
                    <a:pt x="746545" y="1308196"/>
                  </a:lnTo>
                  <a:lnTo>
                    <a:pt x="712654" y="1273608"/>
                  </a:lnTo>
                  <a:lnTo>
                    <a:pt x="713002" y="1249350"/>
                  </a:lnTo>
                  <a:lnTo>
                    <a:pt x="739001" y="1233680"/>
                  </a:lnTo>
                  <a:lnTo>
                    <a:pt x="747590" y="1251091"/>
                  </a:lnTo>
                  <a:lnTo>
                    <a:pt x="766160" y="1258983"/>
                  </a:lnTo>
                  <a:lnTo>
                    <a:pt x="787517" y="1292875"/>
                  </a:lnTo>
                  <a:lnTo>
                    <a:pt x="806784" y="1303205"/>
                  </a:lnTo>
                  <a:lnTo>
                    <a:pt x="814561" y="1310981"/>
                  </a:lnTo>
                  <a:lnTo>
                    <a:pt x="869461" y="1336632"/>
                  </a:lnTo>
                  <a:lnTo>
                    <a:pt x="878049" y="1350444"/>
                  </a:lnTo>
                  <a:lnTo>
                    <a:pt x="870853" y="1386425"/>
                  </a:lnTo>
                  <a:lnTo>
                    <a:pt x="890236" y="1412076"/>
                  </a:lnTo>
                  <a:lnTo>
                    <a:pt x="900567" y="1419853"/>
                  </a:lnTo>
                  <a:lnTo>
                    <a:pt x="906022" y="1439236"/>
                  </a:lnTo>
                  <a:lnTo>
                    <a:pt x="921227" y="1438888"/>
                  </a:lnTo>
                  <a:lnTo>
                    <a:pt x="942931" y="1446780"/>
                  </a:lnTo>
                  <a:lnTo>
                    <a:pt x="917280" y="1448985"/>
                  </a:lnTo>
                  <a:lnTo>
                    <a:pt x="922271" y="1469297"/>
                  </a:lnTo>
                  <a:lnTo>
                    <a:pt x="924593" y="1480324"/>
                  </a:lnTo>
                  <a:lnTo>
                    <a:pt x="941538" y="1488216"/>
                  </a:lnTo>
                  <a:lnTo>
                    <a:pt x="957323" y="1496805"/>
                  </a:lnTo>
                  <a:lnTo>
                    <a:pt x="953029" y="1472547"/>
                  </a:lnTo>
                  <a:lnTo>
                    <a:pt x="969743" y="1471851"/>
                  </a:lnTo>
                  <a:lnTo>
                    <a:pt x="958716" y="1462217"/>
                  </a:lnTo>
                  <a:lnTo>
                    <a:pt x="960341" y="1456298"/>
                  </a:lnTo>
                  <a:lnTo>
                    <a:pt x="974269" y="1459548"/>
                  </a:lnTo>
                  <a:lnTo>
                    <a:pt x="984715" y="1455485"/>
                  </a:lnTo>
                  <a:lnTo>
                    <a:pt x="986456" y="1444227"/>
                  </a:lnTo>
                  <a:lnTo>
                    <a:pt x="976939" y="1435870"/>
                  </a:lnTo>
                  <a:lnTo>
                    <a:pt x="966957" y="1437031"/>
                  </a:lnTo>
                  <a:lnTo>
                    <a:pt x="956975" y="1436566"/>
                  </a:lnTo>
                  <a:lnTo>
                    <a:pt x="964868" y="1423799"/>
                  </a:lnTo>
                  <a:lnTo>
                    <a:pt x="945253" y="1396755"/>
                  </a:lnTo>
                  <a:lnTo>
                    <a:pt x="945485" y="1388979"/>
                  </a:lnTo>
                  <a:lnTo>
                    <a:pt x="952101" y="1386889"/>
                  </a:lnTo>
                  <a:lnTo>
                    <a:pt x="967073" y="1394666"/>
                  </a:lnTo>
                  <a:lnTo>
                    <a:pt x="977055" y="1392693"/>
                  </a:lnTo>
                  <a:lnTo>
                    <a:pt x="977403" y="1378300"/>
                  </a:lnTo>
                  <a:lnTo>
                    <a:pt x="987385" y="1373193"/>
                  </a:lnTo>
                  <a:lnTo>
                    <a:pt x="996438" y="1379113"/>
                  </a:lnTo>
                  <a:lnTo>
                    <a:pt x="1014661" y="1370176"/>
                  </a:lnTo>
                  <a:lnTo>
                    <a:pt x="1044954" y="1384800"/>
                  </a:lnTo>
                  <a:lnTo>
                    <a:pt x="1067472" y="1370872"/>
                  </a:lnTo>
                  <a:lnTo>
                    <a:pt x="1084997" y="1369711"/>
                  </a:lnTo>
                  <a:lnTo>
                    <a:pt x="1090221" y="1358105"/>
                  </a:lnTo>
                  <a:lnTo>
                    <a:pt x="1081864" y="1353114"/>
                  </a:lnTo>
                  <a:lnTo>
                    <a:pt x="1067587" y="1316785"/>
                  </a:lnTo>
                  <a:lnTo>
                    <a:pt x="1091845" y="1290902"/>
                  </a:lnTo>
                  <a:lnTo>
                    <a:pt x="1103916" y="1258635"/>
                  </a:lnTo>
                  <a:lnTo>
                    <a:pt x="1116336" y="1244359"/>
                  </a:lnTo>
                  <a:lnTo>
                    <a:pt x="1148486" y="1201994"/>
                  </a:lnTo>
                  <a:lnTo>
                    <a:pt x="1175182" y="1198048"/>
                  </a:lnTo>
                  <a:lnTo>
                    <a:pt x="1177619" y="1213717"/>
                  </a:lnTo>
                  <a:lnTo>
                    <a:pt x="1216850" y="1219404"/>
                  </a:lnTo>
                  <a:lnTo>
                    <a:pt x="1184699" y="1237278"/>
                  </a:lnTo>
                  <a:lnTo>
                    <a:pt x="1208958" y="1248305"/>
                  </a:lnTo>
                  <a:lnTo>
                    <a:pt x="1210002" y="1266876"/>
                  </a:lnTo>
                  <a:lnTo>
                    <a:pt x="1284865" y="1247608"/>
                  </a:lnTo>
                  <a:lnTo>
                    <a:pt x="1260607" y="1241225"/>
                  </a:lnTo>
                  <a:lnTo>
                    <a:pt x="1240992" y="1221609"/>
                  </a:lnTo>
                  <a:lnTo>
                    <a:pt x="1271286" y="1202342"/>
                  </a:lnTo>
                  <a:lnTo>
                    <a:pt x="1346149" y="1187021"/>
                  </a:lnTo>
                  <a:lnTo>
                    <a:pt x="1316204" y="1204431"/>
                  </a:lnTo>
                  <a:lnTo>
                    <a:pt x="1325489" y="1218011"/>
                  </a:lnTo>
                  <a:lnTo>
                    <a:pt x="1291598" y="1247957"/>
                  </a:lnTo>
                  <a:lnTo>
                    <a:pt x="1398960" y="1321427"/>
                  </a:lnTo>
                  <a:lnTo>
                    <a:pt x="1408245" y="1346382"/>
                  </a:lnTo>
                  <a:lnTo>
                    <a:pt x="1370291" y="1369363"/>
                  </a:lnTo>
                  <a:lnTo>
                    <a:pt x="1218823" y="1341507"/>
                  </a:lnTo>
                  <a:lnTo>
                    <a:pt x="1156959" y="1364604"/>
                  </a:lnTo>
                  <a:lnTo>
                    <a:pt x="1104149" y="1367506"/>
                  </a:lnTo>
                  <a:lnTo>
                    <a:pt x="1092078" y="1386077"/>
                  </a:lnTo>
                  <a:lnTo>
                    <a:pt x="1036481" y="1408246"/>
                  </a:lnTo>
                  <a:lnTo>
                    <a:pt x="1046463" y="1414978"/>
                  </a:lnTo>
                  <a:lnTo>
                    <a:pt x="1049365" y="1462798"/>
                  </a:lnTo>
                  <a:lnTo>
                    <a:pt x="1089292" y="1488448"/>
                  </a:lnTo>
                  <a:lnTo>
                    <a:pt x="1112970" y="1507135"/>
                  </a:lnTo>
                  <a:lnTo>
                    <a:pt x="1154986" y="1489145"/>
                  </a:lnTo>
                  <a:lnTo>
                    <a:pt x="1187833" y="1508412"/>
                  </a:lnTo>
                  <a:lnTo>
                    <a:pt x="1235305" y="1489841"/>
                  </a:lnTo>
                  <a:lnTo>
                    <a:pt x="1272330" y="1489493"/>
                  </a:lnTo>
                  <a:lnTo>
                    <a:pt x="1264090" y="1550080"/>
                  </a:lnTo>
                  <a:lnTo>
                    <a:pt x="1220564" y="1644211"/>
                  </a:lnTo>
                  <a:lnTo>
                    <a:pt x="1139085" y="1635622"/>
                  </a:lnTo>
                  <a:lnTo>
                    <a:pt x="1102988" y="1650014"/>
                  </a:lnTo>
                  <a:lnTo>
                    <a:pt x="936780" y="1597552"/>
                  </a:lnTo>
                  <a:lnTo>
                    <a:pt x="882924" y="1624944"/>
                  </a:lnTo>
                  <a:lnTo>
                    <a:pt x="888727" y="1646532"/>
                  </a:lnTo>
                  <a:lnTo>
                    <a:pt x="870389" y="1664407"/>
                  </a:lnTo>
                  <a:lnTo>
                    <a:pt x="784964" y="1633533"/>
                  </a:lnTo>
                  <a:lnTo>
                    <a:pt x="777187" y="1614266"/>
                  </a:lnTo>
                  <a:lnTo>
                    <a:pt x="693270" y="1594882"/>
                  </a:lnTo>
                  <a:lnTo>
                    <a:pt x="655084" y="1568187"/>
                  </a:lnTo>
                  <a:cubicBezTo>
                    <a:pt x="655084" y="1568187"/>
                    <a:pt x="667039" y="1554955"/>
                    <a:pt x="667039" y="1554839"/>
                  </a:cubicBezTo>
                  <a:cubicBezTo>
                    <a:pt x="667039" y="1554839"/>
                    <a:pt x="678530" y="1542072"/>
                    <a:pt x="678530" y="1542072"/>
                  </a:cubicBezTo>
                  <a:cubicBezTo>
                    <a:pt x="678065" y="1532670"/>
                    <a:pt x="677485" y="1523269"/>
                    <a:pt x="677021" y="1513867"/>
                  </a:cubicBezTo>
                  <a:cubicBezTo>
                    <a:pt x="676556" y="1505742"/>
                    <a:pt x="676208" y="1497502"/>
                    <a:pt x="675744" y="1489377"/>
                  </a:cubicBezTo>
                  <a:cubicBezTo>
                    <a:pt x="667271" y="1485663"/>
                    <a:pt x="658798" y="1481833"/>
                    <a:pt x="650325" y="1478118"/>
                  </a:cubicBezTo>
                  <a:cubicBezTo>
                    <a:pt x="640924" y="1480440"/>
                    <a:pt x="631523" y="1482761"/>
                    <a:pt x="622005" y="1485082"/>
                  </a:cubicBezTo>
                  <a:lnTo>
                    <a:pt x="595425" y="1482993"/>
                  </a:lnTo>
                  <a:lnTo>
                    <a:pt x="446743" y="1497618"/>
                  </a:lnTo>
                  <a:lnTo>
                    <a:pt x="362362" y="1541259"/>
                  </a:lnTo>
                  <a:lnTo>
                    <a:pt x="270901" y="1520135"/>
                  </a:lnTo>
                  <a:lnTo>
                    <a:pt x="244554" y="1569347"/>
                  </a:lnTo>
                  <a:lnTo>
                    <a:pt x="207877" y="1586874"/>
                  </a:lnTo>
                  <a:lnTo>
                    <a:pt x="176190" y="1630399"/>
                  </a:lnTo>
                  <a:lnTo>
                    <a:pt x="176190" y="1667192"/>
                  </a:lnTo>
                  <a:lnTo>
                    <a:pt x="147638" y="1706771"/>
                  </a:lnTo>
                  <a:lnTo>
                    <a:pt x="94827" y="1739154"/>
                  </a:lnTo>
                  <a:lnTo>
                    <a:pt x="49561" y="1805428"/>
                  </a:lnTo>
                  <a:lnTo>
                    <a:pt x="0" y="1903389"/>
                  </a:lnTo>
                  <a:lnTo>
                    <a:pt x="18919" y="1969432"/>
                  </a:lnTo>
                  <a:lnTo>
                    <a:pt x="1393" y="2057063"/>
                  </a:lnTo>
                  <a:lnTo>
                    <a:pt x="8589" y="2110338"/>
                  </a:lnTo>
                  <a:lnTo>
                    <a:pt x="90532" y="2210388"/>
                  </a:lnTo>
                  <a:lnTo>
                    <a:pt x="113281" y="2249502"/>
                  </a:lnTo>
                  <a:lnTo>
                    <a:pt x="226099" y="2319607"/>
                  </a:lnTo>
                  <a:lnTo>
                    <a:pt x="297248" y="2304054"/>
                  </a:lnTo>
                  <a:lnTo>
                    <a:pt x="362130" y="2313339"/>
                  </a:lnTo>
                  <a:lnTo>
                    <a:pt x="471234" y="2272716"/>
                  </a:lnTo>
                  <a:lnTo>
                    <a:pt x="524044" y="2277010"/>
                  </a:lnTo>
                  <a:lnTo>
                    <a:pt x="559677" y="2322277"/>
                  </a:lnTo>
                  <a:lnTo>
                    <a:pt x="620264" y="2313223"/>
                  </a:lnTo>
                  <a:lnTo>
                    <a:pt x="648816" y="2330517"/>
                  </a:lnTo>
                  <a:lnTo>
                    <a:pt x="627808" y="2450299"/>
                  </a:lnTo>
                  <a:lnTo>
                    <a:pt x="704065" y="2550929"/>
                  </a:lnTo>
                  <a:lnTo>
                    <a:pt x="734358" y="2630320"/>
                  </a:lnTo>
                  <a:lnTo>
                    <a:pt x="745385" y="2706228"/>
                  </a:lnTo>
                  <a:lnTo>
                    <a:pt x="695127" y="2853865"/>
                  </a:lnTo>
                  <a:lnTo>
                    <a:pt x="756759" y="2985834"/>
                  </a:lnTo>
                  <a:lnTo>
                    <a:pt x="772660" y="3103294"/>
                  </a:lnTo>
                  <a:lnTo>
                    <a:pt x="845435" y="3242807"/>
                  </a:lnTo>
                  <a:lnTo>
                    <a:pt x="839167" y="3250700"/>
                  </a:lnTo>
                  <a:lnTo>
                    <a:pt x="834524" y="3260566"/>
                  </a:lnTo>
                  <a:lnTo>
                    <a:pt x="842533" y="3276583"/>
                  </a:lnTo>
                  <a:lnTo>
                    <a:pt x="847292" y="3290975"/>
                  </a:lnTo>
                  <a:lnTo>
                    <a:pt x="857273" y="3297011"/>
                  </a:lnTo>
                  <a:lnTo>
                    <a:pt x="870157" y="3307341"/>
                  </a:lnTo>
                  <a:lnTo>
                    <a:pt x="880487" y="3310126"/>
                  </a:lnTo>
                  <a:lnTo>
                    <a:pt x="893719" y="3301189"/>
                  </a:lnTo>
                  <a:lnTo>
                    <a:pt x="902191" y="3295850"/>
                  </a:lnTo>
                  <a:lnTo>
                    <a:pt x="920182" y="3298171"/>
                  </a:lnTo>
                  <a:lnTo>
                    <a:pt x="928423" y="3293529"/>
                  </a:lnTo>
                  <a:lnTo>
                    <a:pt x="955931" y="3283663"/>
                  </a:lnTo>
                  <a:lnTo>
                    <a:pt x="987501" y="3290395"/>
                  </a:lnTo>
                  <a:lnTo>
                    <a:pt x="996787" y="3286565"/>
                  </a:lnTo>
                  <a:lnTo>
                    <a:pt x="1012107" y="3283315"/>
                  </a:lnTo>
                  <a:lnTo>
                    <a:pt x="1011759" y="3275770"/>
                  </a:lnTo>
                  <a:lnTo>
                    <a:pt x="1038106" y="3275306"/>
                  </a:lnTo>
                  <a:lnTo>
                    <a:pt x="1068168" y="3256851"/>
                  </a:lnTo>
                  <a:lnTo>
                    <a:pt x="1111345" y="3212513"/>
                  </a:lnTo>
                  <a:lnTo>
                    <a:pt x="1144540" y="3167015"/>
                  </a:lnTo>
                  <a:lnTo>
                    <a:pt x="1161602" y="3147748"/>
                  </a:lnTo>
                  <a:lnTo>
                    <a:pt x="1178316" y="3128597"/>
                  </a:lnTo>
                  <a:lnTo>
                    <a:pt x="1184932" y="3079152"/>
                  </a:lnTo>
                  <a:lnTo>
                    <a:pt x="1171468" y="3073813"/>
                  </a:lnTo>
                  <a:lnTo>
                    <a:pt x="1199440" y="3053733"/>
                  </a:lnTo>
                  <a:lnTo>
                    <a:pt x="1232751" y="3040037"/>
                  </a:lnTo>
                  <a:lnTo>
                    <a:pt x="1244590" y="3028779"/>
                  </a:lnTo>
                  <a:lnTo>
                    <a:pt x="1245751" y="3003128"/>
                  </a:lnTo>
                  <a:lnTo>
                    <a:pt x="1247608" y="2985254"/>
                  </a:lnTo>
                  <a:lnTo>
                    <a:pt x="1240760" y="2954148"/>
                  </a:lnTo>
                  <a:lnTo>
                    <a:pt x="1231010" y="2932907"/>
                  </a:lnTo>
                  <a:lnTo>
                    <a:pt x="1225903" y="2917122"/>
                  </a:lnTo>
                  <a:lnTo>
                    <a:pt x="1234957" y="2914801"/>
                  </a:lnTo>
                  <a:lnTo>
                    <a:pt x="1252367" y="2890659"/>
                  </a:lnTo>
                  <a:lnTo>
                    <a:pt x="1270938" y="2884739"/>
                  </a:lnTo>
                  <a:lnTo>
                    <a:pt x="1282428" y="2866981"/>
                  </a:lnTo>
                  <a:lnTo>
                    <a:pt x="1303901" y="2850499"/>
                  </a:lnTo>
                  <a:lnTo>
                    <a:pt x="1335355" y="2846205"/>
                  </a:lnTo>
                  <a:lnTo>
                    <a:pt x="1358336" y="2822295"/>
                  </a:lnTo>
                  <a:lnTo>
                    <a:pt x="1376791" y="2790725"/>
                  </a:lnTo>
                  <a:lnTo>
                    <a:pt x="1371452" y="2762404"/>
                  </a:lnTo>
                  <a:lnTo>
                    <a:pt x="1367157" y="2679764"/>
                  </a:lnTo>
                  <a:lnTo>
                    <a:pt x="1353229" y="2669202"/>
                  </a:lnTo>
                  <a:lnTo>
                    <a:pt x="1350792" y="2657595"/>
                  </a:lnTo>
                  <a:lnTo>
                    <a:pt x="1344408" y="2645640"/>
                  </a:lnTo>
                  <a:lnTo>
                    <a:pt x="1343015" y="2630087"/>
                  </a:lnTo>
                  <a:lnTo>
                    <a:pt x="1340230" y="2618597"/>
                  </a:lnTo>
                  <a:lnTo>
                    <a:pt x="1344989" y="2594687"/>
                  </a:lnTo>
                  <a:lnTo>
                    <a:pt x="1331641" y="2580062"/>
                  </a:lnTo>
                  <a:lnTo>
                    <a:pt x="1363443" y="2486164"/>
                  </a:lnTo>
                  <a:lnTo>
                    <a:pt x="1381202" y="2478503"/>
                  </a:lnTo>
                  <a:lnTo>
                    <a:pt x="1389210" y="2472584"/>
                  </a:lnTo>
                  <a:lnTo>
                    <a:pt x="1470109" y="2388783"/>
                  </a:lnTo>
                  <a:lnTo>
                    <a:pt x="1498778" y="2372998"/>
                  </a:lnTo>
                  <a:lnTo>
                    <a:pt x="1546017" y="2328660"/>
                  </a:lnTo>
                  <a:lnTo>
                    <a:pt x="1573757" y="2289313"/>
                  </a:lnTo>
                  <a:lnTo>
                    <a:pt x="1584319" y="2262618"/>
                  </a:lnTo>
                  <a:lnTo>
                    <a:pt x="1620997" y="2201451"/>
                  </a:lnTo>
                  <a:lnTo>
                    <a:pt x="1630746" y="2157577"/>
                  </a:lnTo>
                  <a:lnTo>
                    <a:pt x="1630746" y="2138658"/>
                  </a:lnTo>
                  <a:cubicBezTo>
                    <a:pt x="1630746" y="2138658"/>
                    <a:pt x="1622622" y="2134364"/>
                    <a:pt x="1622622" y="2134364"/>
                  </a:cubicBezTo>
                  <a:lnTo>
                    <a:pt x="1609042" y="2145274"/>
                  </a:lnTo>
                  <a:lnTo>
                    <a:pt x="1562383" y="2153979"/>
                  </a:lnTo>
                  <a:lnTo>
                    <a:pt x="1536500" y="2156532"/>
                  </a:lnTo>
                  <a:lnTo>
                    <a:pt x="1523848" y="2162916"/>
                  </a:lnTo>
                  <a:lnTo>
                    <a:pt x="1499938" y="2165470"/>
                  </a:lnTo>
                  <a:lnTo>
                    <a:pt x="1473707" y="2176264"/>
                  </a:lnTo>
                  <a:lnTo>
                    <a:pt x="1458734" y="2172782"/>
                  </a:lnTo>
                  <a:lnTo>
                    <a:pt x="1449101" y="2158273"/>
                  </a:lnTo>
                  <a:lnTo>
                    <a:pt x="1439815" y="2152122"/>
                  </a:lnTo>
                  <a:lnTo>
                    <a:pt x="1422173" y="2146783"/>
                  </a:lnTo>
                  <a:lnTo>
                    <a:pt x="1425771" y="2140283"/>
                  </a:lnTo>
                  <a:lnTo>
                    <a:pt x="1441092" y="2135176"/>
                  </a:lnTo>
                  <a:lnTo>
                    <a:pt x="1443530" y="2126587"/>
                  </a:lnTo>
                  <a:lnTo>
                    <a:pt x="1393621" y="2072732"/>
                  </a:lnTo>
                  <a:lnTo>
                    <a:pt x="1371916" y="2062750"/>
                  </a:lnTo>
                  <a:lnTo>
                    <a:pt x="1362283" y="2053813"/>
                  </a:lnTo>
                  <a:lnTo>
                    <a:pt x="1351952" y="2043831"/>
                  </a:lnTo>
                  <a:lnTo>
                    <a:pt x="1339882" y="2019108"/>
                  </a:lnTo>
                  <a:lnTo>
                    <a:pt x="1335007" y="1999841"/>
                  </a:lnTo>
                  <a:lnTo>
                    <a:pt x="1310284" y="1971405"/>
                  </a:lnTo>
                  <a:lnTo>
                    <a:pt x="1298097" y="1951789"/>
                  </a:lnTo>
                  <a:lnTo>
                    <a:pt x="1295428" y="1921032"/>
                  </a:lnTo>
                  <a:lnTo>
                    <a:pt x="1287419" y="1885979"/>
                  </a:lnTo>
                  <a:lnTo>
                    <a:pt x="1276857" y="1873676"/>
                  </a:lnTo>
                  <a:lnTo>
                    <a:pt x="1256313" y="1850579"/>
                  </a:lnTo>
                  <a:lnTo>
                    <a:pt x="1254920" y="1831892"/>
                  </a:lnTo>
                  <a:lnTo>
                    <a:pt x="1219519" y="1765037"/>
                  </a:lnTo>
                  <a:lnTo>
                    <a:pt x="1208145" y="1740431"/>
                  </a:lnTo>
                  <a:lnTo>
                    <a:pt x="1200949" y="1725342"/>
                  </a:lnTo>
                  <a:lnTo>
                    <a:pt x="1175994" y="1689825"/>
                  </a:lnTo>
                  <a:lnTo>
                    <a:pt x="1180637" y="1669398"/>
                  </a:lnTo>
                  <a:lnTo>
                    <a:pt x="1193172" y="1688316"/>
                  </a:lnTo>
                  <a:lnTo>
                    <a:pt x="1205360" y="1714083"/>
                  </a:lnTo>
                  <a:lnTo>
                    <a:pt x="1220913" y="1732074"/>
                  </a:lnTo>
                  <a:lnTo>
                    <a:pt x="1229501" y="1732074"/>
                  </a:lnTo>
                  <a:lnTo>
                    <a:pt x="1236001" y="1698414"/>
                  </a:lnTo>
                  <a:lnTo>
                    <a:pt x="1240180" y="1726386"/>
                  </a:lnTo>
                  <a:cubicBezTo>
                    <a:pt x="1240180" y="1726386"/>
                    <a:pt x="1266179" y="1754939"/>
                    <a:pt x="1268384" y="1757028"/>
                  </a:cubicBezTo>
                  <a:cubicBezTo>
                    <a:pt x="1270589" y="1759234"/>
                    <a:pt x="1286955" y="1782099"/>
                    <a:pt x="1286955" y="1782099"/>
                  </a:cubicBezTo>
                  <a:lnTo>
                    <a:pt x="1289160" y="1799277"/>
                  </a:lnTo>
                  <a:lnTo>
                    <a:pt x="1303436" y="1825044"/>
                  </a:lnTo>
                  <a:lnTo>
                    <a:pt x="1325605" y="1834329"/>
                  </a:lnTo>
                  <a:lnTo>
                    <a:pt x="1329900" y="1850811"/>
                  </a:lnTo>
                  <a:lnTo>
                    <a:pt x="1342087" y="1865087"/>
                  </a:lnTo>
                  <a:lnTo>
                    <a:pt x="1350676" y="1916621"/>
                  </a:lnTo>
                  <a:lnTo>
                    <a:pt x="1375050" y="1933799"/>
                  </a:lnTo>
                  <a:lnTo>
                    <a:pt x="1395129" y="1967459"/>
                  </a:lnTo>
                  <a:lnTo>
                    <a:pt x="1417298" y="1996824"/>
                  </a:lnTo>
                  <a:lnTo>
                    <a:pt x="1418807" y="2012609"/>
                  </a:lnTo>
                  <a:lnTo>
                    <a:pt x="1432387" y="2031876"/>
                  </a:lnTo>
                  <a:lnTo>
                    <a:pt x="1425191" y="2054045"/>
                  </a:lnTo>
                  <a:lnTo>
                    <a:pt x="1440976" y="2079812"/>
                  </a:lnTo>
                  <a:lnTo>
                    <a:pt x="1444110" y="2115212"/>
                  </a:lnTo>
                  <a:lnTo>
                    <a:pt x="1478930" y="2113471"/>
                  </a:lnTo>
                  <a:lnTo>
                    <a:pt x="1501795" y="2099195"/>
                  </a:lnTo>
                  <a:lnTo>
                    <a:pt x="1518973" y="2100588"/>
                  </a:lnTo>
                  <a:lnTo>
                    <a:pt x="1536848" y="2091302"/>
                  </a:lnTo>
                  <a:lnTo>
                    <a:pt x="1551937" y="2080508"/>
                  </a:lnTo>
                  <a:lnTo>
                    <a:pt x="1569230" y="2083758"/>
                  </a:lnTo>
                  <a:lnTo>
                    <a:pt x="1593373" y="2064027"/>
                  </a:lnTo>
                  <a:lnTo>
                    <a:pt x="1652567" y="2047545"/>
                  </a:lnTo>
                  <a:lnTo>
                    <a:pt x="1657210" y="2028974"/>
                  </a:lnTo>
                  <a:lnTo>
                    <a:pt x="1677289" y="2020385"/>
                  </a:lnTo>
                  <a:lnTo>
                    <a:pt x="1719538" y="2009591"/>
                  </a:lnTo>
                  <a:lnTo>
                    <a:pt x="1732886" y="2009359"/>
                  </a:lnTo>
                  <a:lnTo>
                    <a:pt x="1729636" y="1998797"/>
                  </a:lnTo>
                  <a:lnTo>
                    <a:pt x="1741126" y="1988815"/>
                  </a:lnTo>
                  <a:lnTo>
                    <a:pt x="1764108" y="1989279"/>
                  </a:lnTo>
                  <a:lnTo>
                    <a:pt x="1769795" y="1977324"/>
                  </a:lnTo>
                  <a:lnTo>
                    <a:pt x="1779777" y="1967110"/>
                  </a:lnTo>
                  <a:lnTo>
                    <a:pt x="1795098" y="1959218"/>
                  </a:lnTo>
                  <a:lnTo>
                    <a:pt x="1795098" y="1947379"/>
                  </a:lnTo>
                  <a:cubicBezTo>
                    <a:pt x="1795098" y="1947379"/>
                    <a:pt x="1803338" y="1926835"/>
                    <a:pt x="1803338" y="1926835"/>
                  </a:cubicBezTo>
                  <a:lnTo>
                    <a:pt x="1816338" y="1920799"/>
                  </a:lnTo>
                  <a:lnTo>
                    <a:pt x="1822954" y="1913371"/>
                  </a:lnTo>
                  <a:lnTo>
                    <a:pt x="1833284" y="1898282"/>
                  </a:lnTo>
                  <a:lnTo>
                    <a:pt x="1845819" y="1874372"/>
                  </a:lnTo>
                  <a:lnTo>
                    <a:pt x="1831543" y="1863578"/>
                  </a:lnTo>
                  <a:lnTo>
                    <a:pt x="1820865" y="1846632"/>
                  </a:lnTo>
                  <a:lnTo>
                    <a:pt x="1788598" y="1836651"/>
                  </a:lnTo>
                  <a:lnTo>
                    <a:pt x="1771072" y="1817615"/>
                  </a:lnTo>
                  <a:lnTo>
                    <a:pt x="1760858" y="1776063"/>
                  </a:lnTo>
                  <a:lnTo>
                    <a:pt x="1720118" y="1821446"/>
                  </a:lnTo>
                  <a:lnTo>
                    <a:pt x="1693887" y="1830383"/>
                  </a:lnTo>
                  <a:lnTo>
                    <a:pt x="1672415" y="1829570"/>
                  </a:lnTo>
                  <a:lnTo>
                    <a:pt x="1657790" y="1837347"/>
                  </a:lnTo>
                  <a:lnTo>
                    <a:pt x="1646531" y="1828990"/>
                  </a:lnTo>
                  <a:lnTo>
                    <a:pt x="1643165" y="1813785"/>
                  </a:lnTo>
                  <a:lnTo>
                    <a:pt x="1646764" y="1790688"/>
                  </a:lnTo>
                  <a:lnTo>
                    <a:pt x="1640380" y="1782679"/>
                  </a:lnTo>
                  <a:lnTo>
                    <a:pt x="1622622" y="1806589"/>
                  </a:lnTo>
                  <a:lnTo>
                    <a:pt x="1609738" y="1780590"/>
                  </a:lnTo>
                  <a:lnTo>
                    <a:pt x="1611363" y="1775367"/>
                  </a:lnTo>
                  <a:lnTo>
                    <a:pt x="1604283" y="1760278"/>
                  </a:lnTo>
                  <a:lnTo>
                    <a:pt x="1581302" y="1737761"/>
                  </a:lnTo>
                  <a:lnTo>
                    <a:pt x="1571436" y="1715941"/>
                  </a:lnTo>
                  <a:lnTo>
                    <a:pt x="1559829" y="1685531"/>
                  </a:lnTo>
                  <a:lnTo>
                    <a:pt x="1582230" y="1668005"/>
                  </a:lnTo>
                  <a:lnTo>
                    <a:pt x="1589426" y="1671951"/>
                  </a:lnTo>
                  <a:lnTo>
                    <a:pt x="1606256" y="1671254"/>
                  </a:lnTo>
                  <a:lnTo>
                    <a:pt x="1638871" y="1728940"/>
                  </a:lnTo>
                  <a:lnTo>
                    <a:pt x="1661040" y="1736136"/>
                  </a:lnTo>
                  <a:lnTo>
                    <a:pt x="1674039" y="1745886"/>
                  </a:lnTo>
                  <a:cubicBezTo>
                    <a:pt x="1674039" y="1745886"/>
                    <a:pt x="1699690" y="1758421"/>
                    <a:pt x="1700735" y="1760510"/>
                  </a:cubicBezTo>
                  <a:cubicBezTo>
                    <a:pt x="1701780" y="1762600"/>
                    <a:pt x="1728939" y="1766894"/>
                    <a:pt x="1728939" y="1766894"/>
                  </a:cubicBezTo>
                  <a:lnTo>
                    <a:pt x="1754938" y="1751921"/>
                  </a:lnTo>
                  <a:lnTo>
                    <a:pt x="1777804" y="1756216"/>
                  </a:lnTo>
                  <a:lnTo>
                    <a:pt x="1786393" y="1787902"/>
                  </a:lnTo>
                  <a:lnTo>
                    <a:pt x="1882380" y="1802759"/>
                  </a:lnTo>
                  <a:lnTo>
                    <a:pt x="1895148" y="1799857"/>
                  </a:lnTo>
                  <a:lnTo>
                    <a:pt x="1938325" y="1805312"/>
                  </a:lnTo>
                  <a:lnTo>
                    <a:pt x="1944708" y="1797072"/>
                  </a:lnTo>
                  <a:lnTo>
                    <a:pt x="1959333" y="1799741"/>
                  </a:lnTo>
                  <a:lnTo>
                    <a:pt x="1969779" y="1802759"/>
                  </a:lnTo>
                  <a:lnTo>
                    <a:pt x="1986957" y="1801366"/>
                  </a:lnTo>
                  <a:lnTo>
                    <a:pt x="1998216" y="1799393"/>
                  </a:lnTo>
                  <a:lnTo>
                    <a:pt x="2009938" y="1794866"/>
                  </a:lnTo>
                  <a:lnTo>
                    <a:pt x="2017483" y="1805080"/>
                  </a:lnTo>
                  <a:lnTo>
                    <a:pt x="2028509" y="1818196"/>
                  </a:lnTo>
                  <a:lnTo>
                    <a:pt x="2033500" y="1834561"/>
                  </a:lnTo>
                  <a:lnTo>
                    <a:pt x="2044294" y="1839900"/>
                  </a:lnTo>
                  <a:lnTo>
                    <a:pt x="2058455" y="1846168"/>
                  </a:lnTo>
                  <a:lnTo>
                    <a:pt x="2080623" y="1866596"/>
                  </a:lnTo>
                  <a:lnTo>
                    <a:pt x="2090837" y="1865667"/>
                  </a:lnTo>
                  <a:lnTo>
                    <a:pt x="2105114" y="1859980"/>
                  </a:lnTo>
                  <a:lnTo>
                    <a:pt x="2106971" y="1868105"/>
                  </a:lnTo>
                  <a:lnTo>
                    <a:pt x="2097918" y="1875765"/>
                  </a:lnTo>
                  <a:lnTo>
                    <a:pt x="2073427" y="1879595"/>
                  </a:lnTo>
                  <a:lnTo>
                    <a:pt x="2098614" y="1908728"/>
                  </a:lnTo>
                  <a:lnTo>
                    <a:pt x="2124729" y="1921264"/>
                  </a:lnTo>
                  <a:lnTo>
                    <a:pt x="2144808" y="1909773"/>
                  </a:lnTo>
                  <a:lnTo>
                    <a:pt x="2150032" y="1896309"/>
                  </a:lnTo>
                  <a:lnTo>
                    <a:pt x="2148058" y="1889345"/>
                  </a:lnTo>
                  <a:lnTo>
                    <a:pt x="2157576" y="1883774"/>
                  </a:lnTo>
                  <a:lnTo>
                    <a:pt x="2162335" y="1902925"/>
                  </a:lnTo>
                  <a:lnTo>
                    <a:pt x="2170227" y="1915809"/>
                  </a:lnTo>
                  <a:lnTo>
                    <a:pt x="2163612" y="1930897"/>
                  </a:lnTo>
                  <a:lnTo>
                    <a:pt x="2176727" y="2019689"/>
                  </a:lnTo>
                  <a:lnTo>
                    <a:pt x="2201798" y="2079580"/>
                  </a:lnTo>
                  <a:lnTo>
                    <a:pt x="2219672" y="2132158"/>
                  </a:lnTo>
                  <a:lnTo>
                    <a:pt x="2231163" y="2147247"/>
                  </a:lnTo>
                  <a:lnTo>
                    <a:pt x="2239752" y="2160131"/>
                  </a:lnTo>
                  <a:lnTo>
                    <a:pt x="2249037" y="2182299"/>
                  </a:lnTo>
                  <a:lnTo>
                    <a:pt x="2248573" y="2197272"/>
                  </a:lnTo>
                  <a:lnTo>
                    <a:pt x="2271670" y="2235458"/>
                  </a:lnTo>
                  <a:lnTo>
                    <a:pt x="2283161" y="2233833"/>
                  </a:lnTo>
                  <a:lnTo>
                    <a:pt x="2294071" y="2220486"/>
                  </a:lnTo>
                  <a:lnTo>
                    <a:pt x="2316472" y="2197968"/>
                  </a:lnTo>
                  <a:lnTo>
                    <a:pt x="2316936" y="2183692"/>
                  </a:lnTo>
                  <a:lnTo>
                    <a:pt x="2331329" y="2176032"/>
                  </a:lnTo>
                  <a:lnTo>
                    <a:pt x="2334115" y="2145158"/>
                  </a:lnTo>
                  <a:lnTo>
                    <a:pt x="2342820" y="2126123"/>
                  </a:lnTo>
                  <a:lnTo>
                    <a:pt x="2345025" y="2107784"/>
                  </a:lnTo>
                  <a:lnTo>
                    <a:pt x="2341311" y="2089445"/>
                  </a:lnTo>
                  <a:lnTo>
                    <a:pt x="2344560" y="2064259"/>
                  </a:lnTo>
                  <a:lnTo>
                    <a:pt x="2353498" y="2044295"/>
                  </a:lnTo>
                  <a:lnTo>
                    <a:pt x="2372765" y="2026189"/>
                  </a:lnTo>
                  <a:lnTo>
                    <a:pt x="2426969" y="1987538"/>
                  </a:lnTo>
                  <a:lnTo>
                    <a:pt x="2452968" y="1959566"/>
                  </a:lnTo>
                  <a:lnTo>
                    <a:pt x="2476413" y="1943084"/>
                  </a:lnTo>
                  <a:lnTo>
                    <a:pt x="2496260" y="1921264"/>
                  </a:lnTo>
                  <a:lnTo>
                    <a:pt x="2497537" y="1901764"/>
                  </a:lnTo>
                  <a:lnTo>
                    <a:pt x="2515876" y="1894568"/>
                  </a:lnTo>
                  <a:lnTo>
                    <a:pt x="2546285" y="1894104"/>
                  </a:lnTo>
                  <a:lnTo>
                    <a:pt x="2562419" y="1889693"/>
                  </a:lnTo>
                  <a:lnTo>
                    <a:pt x="2581686" y="1880408"/>
                  </a:lnTo>
                  <a:lnTo>
                    <a:pt x="2584007" y="1867989"/>
                  </a:lnTo>
                  <a:lnTo>
                    <a:pt x="2596310" y="1868569"/>
                  </a:lnTo>
                  <a:lnTo>
                    <a:pt x="2609194" y="1901416"/>
                  </a:lnTo>
                  <a:lnTo>
                    <a:pt x="2624167" y="1926719"/>
                  </a:lnTo>
                  <a:lnTo>
                    <a:pt x="2645639" y="1941808"/>
                  </a:lnTo>
                  <a:lnTo>
                    <a:pt x="2660728" y="1976860"/>
                  </a:lnTo>
                  <a:lnTo>
                    <a:pt x="2666416" y="2010520"/>
                  </a:lnTo>
                  <a:lnTo>
                    <a:pt x="2658523" y="2031296"/>
                  </a:lnTo>
                  <a:lnTo>
                    <a:pt x="2681852" y="2041742"/>
                  </a:lnTo>
                  <a:lnTo>
                    <a:pt x="2692995" y="2035474"/>
                  </a:lnTo>
                  <a:lnTo>
                    <a:pt x="2709592" y="2018644"/>
                  </a:lnTo>
                  <a:lnTo>
                    <a:pt x="2713655" y="2005413"/>
                  </a:lnTo>
                  <a:lnTo>
                    <a:pt x="2732342" y="2032340"/>
                  </a:lnTo>
                  <a:lnTo>
                    <a:pt x="2737216" y="2060545"/>
                  </a:lnTo>
                  <a:lnTo>
                    <a:pt x="2745109" y="2093508"/>
                  </a:lnTo>
                  <a:lnTo>
                    <a:pt x="2758689" y="2111382"/>
                  </a:lnTo>
                  <a:lnTo>
                    <a:pt x="2757064" y="2137729"/>
                  </a:lnTo>
                  <a:lnTo>
                    <a:pt x="2760430" y="2161175"/>
                  </a:lnTo>
                  <a:lnTo>
                    <a:pt x="2753466" y="2229771"/>
                  </a:lnTo>
                  <a:lnTo>
                    <a:pt x="2765073" y="2237663"/>
                  </a:lnTo>
                  <a:lnTo>
                    <a:pt x="2792465" y="2272716"/>
                  </a:lnTo>
                  <a:lnTo>
                    <a:pt x="2798036" y="2303358"/>
                  </a:lnTo>
                  <a:lnTo>
                    <a:pt x="2810222" y="2334812"/>
                  </a:lnTo>
                  <a:lnTo>
                    <a:pt x="2828794" y="2364873"/>
                  </a:lnTo>
                  <a:lnTo>
                    <a:pt x="2858855" y="2384953"/>
                  </a:lnTo>
                  <a:lnTo>
                    <a:pt x="2893211" y="2401551"/>
                  </a:lnTo>
                  <a:lnTo>
                    <a:pt x="2873944" y="2359766"/>
                  </a:lnTo>
                  <a:lnTo>
                    <a:pt x="2876846" y="2321000"/>
                  </a:lnTo>
                  <a:lnTo>
                    <a:pt x="2871158" y="2308116"/>
                  </a:lnTo>
                  <a:lnTo>
                    <a:pt x="2858275" y="2295697"/>
                  </a:lnTo>
                  <a:lnTo>
                    <a:pt x="2856069" y="2291055"/>
                  </a:lnTo>
                  <a:lnTo>
                    <a:pt x="2846552" y="2283858"/>
                  </a:lnTo>
                  <a:lnTo>
                    <a:pt x="2835177" y="2271555"/>
                  </a:lnTo>
                  <a:lnTo>
                    <a:pt x="2816955" y="2264243"/>
                  </a:lnTo>
                  <a:lnTo>
                    <a:pt x="2802795" y="2251011"/>
                  </a:lnTo>
                  <a:lnTo>
                    <a:pt x="2800241" y="2236735"/>
                  </a:lnTo>
                  <a:lnTo>
                    <a:pt x="2793741" y="2221182"/>
                  </a:lnTo>
                  <a:lnTo>
                    <a:pt x="2787705" y="2208066"/>
                  </a:lnTo>
                  <a:lnTo>
                    <a:pt x="2771456" y="2195763"/>
                  </a:lnTo>
                  <a:lnTo>
                    <a:pt x="2792001" y="2115329"/>
                  </a:lnTo>
                  <a:lnTo>
                    <a:pt x="2790839" y="2102097"/>
                  </a:lnTo>
                  <a:lnTo>
                    <a:pt x="2809411" y="2102097"/>
                  </a:lnTo>
                  <a:lnTo>
                    <a:pt x="2818116" y="2121480"/>
                  </a:lnTo>
                  <a:lnTo>
                    <a:pt x="2835177" y="2120087"/>
                  </a:lnTo>
                  <a:lnTo>
                    <a:pt x="2863846" y="2138658"/>
                  </a:lnTo>
                  <a:lnTo>
                    <a:pt x="2864310" y="2159898"/>
                  </a:lnTo>
                  <a:lnTo>
                    <a:pt x="2879283" y="2162336"/>
                  </a:lnTo>
                  <a:lnTo>
                    <a:pt x="2880328" y="2175219"/>
                  </a:lnTo>
                  <a:lnTo>
                    <a:pt x="2899594" y="2177076"/>
                  </a:lnTo>
                  <a:lnTo>
                    <a:pt x="2912362" y="2188799"/>
                  </a:lnTo>
                  <a:lnTo>
                    <a:pt x="2905630" y="2209807"/>
                  </a:lnTo>
                  <a:lnTo>
                    <a:pt x="2913290" y="2221414"/>
                  </a:lnTo>
                  <a:lnTo>
                    <a:pt x="2939522" y="2202611"/>
                  </a:lnTo>
                  <a:lnTo>
                    <a:pt x="2945209" y="2193326"/>
                  </a:lnTo>
                  <a:lnTo>
                    <a:pt x="2951593" y="2180442"/>
                  </a:lnTo>
                  <a:lnTo>
                    <a:pt x="2973994" y="2177192"/>
                  </a:lnTo>
                  <a:lnTo>
                    <a:pt x="2993725" y="2165818"/>
                  </a:lnTo>
                  <a:lnTo>
                    <a:pt x="3013921" y="2146551"/>
                  </a:lnTo>
                  <a:lnTo>
                    <a:pt x="3018564" y="2105347"/>
                  </a:lnTo>
                  <a:lnTo>
                    <a:pt x="3010787" y="2068437"/>
                  </a:lnTo>
                  <a:lnTo>
                    <a:pt x="2989547" y="2036403"/>
                  </a:lnTo>
                  <a:lnTo>
                    <a:pt x="2966566" y="2018992"/>
                  </a:lnTo>
                  <a:lnTo>
                    <a:pt x="2945790" y="1993922"/>
                  </a:lnTo>
                  <a:lnTo>
                    <a:pt x="2935111" y="1977092"/>
                  </a:lnTo>
                  <a:lnTo>
                    <a:pt x="2933951" y="1952370"/>
                  </a:lnTo>
                  <a:lnTo>
                    <a:pt x="2951128" y="1931246"/>
                  </a:lnTo>
                  <a:lnTo>
                    <a:pt x="2954379" y="1915112"/>
                  </a:lnTo>
                  <a:lnTo>
                    <a:pt x="2971209" y="1912907"/>
                  </a:lnTo>
                  <a:lnTo>
                    <a:pt x="2981306" y="1902809"/>
                  </a:lnTo>
                  <a:lnTo>
                    <a:pt x="2996046" y="1898863"/>
                  </a:lnTo>
                  <a:lnTo>
                    <a:pt x="2995350" y="1893756"/>
                  </a:lnTo>
                  <a:lnTo>
                    <a:pt x="3003823" y="1895265"/>
                  </a:lnTo>
                  <a:lnTo>
                    <a:pt x="3016127" y="1903854"/>
                  </a:lnTo>
                  <a:lnTo>
                    <a:pt x="3028313" y="1895265"/>
                  </a:lnTo>
                  <a:lnTo>
                    <a:pt x="3031795" y="1900256"/>
                  </a:lnTo>
                  <a:lnTo>
                    <a:pt x="3029590" y="1909657"/>
                  </a:lnTo>
                  <a:lnTo>
                    <a:pt x="3034929" y="1930665"/>
                  </a:lnTo>
                  <a:lnTo>
                    <a:pt x="3039688" y="1932406"/>
                  </a:lnTo>
                  <a:lnTo>
                    <a:pt x="3042009" y="1913835"/>
                  </a:lnTo>
                  <a:lnTo>
                    <a:pt x="3067776" y="1901648"/>
                  </a:lnTo>
                  <a:lnTo>
                    <a:pt x="3095749" y="1890854"/>
                  </a:lnTo>
                  <a:lnTo>
                    <a:pt x="3122328" y="1872515"/>
                  </a:lnTo>
                  <a:lnTo>
                    <a:pt x="3135792" y="1872980"/>
                  </a:lnTo>
                  <a:lnTo>
                    <a:pt x="3162255" y="1867989"/>
                  </a:lnTo>
                  <a:lnTo>
                    <a:pt x="3194522" y="1862185"/>
                  </a:lnTo>
                  <a:lnTo>
                    <a:pt x="3201602" y="1846284"/>
                  </a:lnTo>
                  <a:lnTo>
                    <a:pt x="3221450" y="1839900"/>
                  </a:lnTo>
                  <a:lnTo>
                    <a:pt x="3222378" y="1827713"/>
                  </a:lnTo>
                  <a:lnTo>
                    <a:pt x="3246288" y="1817383"/>
                  </a:lnTo>
                  <a:lnTo>
                    <a:pt x="3257430" y="1801134"/>
                  </a:lnTo>
                  <a:lnTo>
                    <a:pt x="3268689" y="1796607"/>
                  </a:lnTo>
                  <a:lnTo>
                    <a:pt x="3266019" y="1781054"/>
                  </a:lnTo>
                  <a:lnTo>
                    <a:pt x="3271939" y="1778153"/>
                  </a:lnTo>
                  <a:lnTo>
                    <a:pt x="3268689" y="1766430"/>
                  </a:lnTo>
                  <a:lnTo>
                    <a:pt x="3291670" y="1752734"/>
                  </a:lnTo>
                  <a:lnTo>
                    <a:pt x="3296777" y="1736136"/>
                  </a:lnTo>
                  <a:lnTo>
                    <a:pt x="3312214" y="1727315"/>
                  </a:lnTo>
                  <a:lnTo>
                    <a:pt x="3317205" y="1707700"/>
                  </a:lnTo>
                  <a:lnTo>
                    <a:pt x="3319758" y="1692495"/>
                  </a:lnTo>
                  <a:lnTo>
                    <a:pt x="3331481" y="1683906"/>
                  </a:lnTo>
                  <a:lnTo>
                    <a:pt x="3321500" y="1681004"/>
                  </a:lnTo>
                  <a:lnTo>
                    <a:pt x="3307571" y="1676013"/>
                  </a:lnTo>
                  <a:lnTo>
                    <a:pt x="3298983" y="1671022"/>
                  </a:lnTo>
                  <a:lnTo>
                    <a:pt x="3324285" y="1658487"/>
                  </a:lnTo>
                  <a:lnTo>
                    <a:pt x="3323009" y="1652568"/>
                  </a:lnTo>
                  <a:lnTo>
                    <a:pt x="3304902" y="1643398"/>
                  </a:lnTo>
                  <a:lnTo>
                    <a:pt x="3288304" y="1629702"/>
                  </a:lnTo>
                  <a:lnTo>
                    <a:pt x="3296081" y="1624479"/>
                  </a:lnTo>
                  <a:lnTo>
                    <a:pt x="3311170" y="1633765"/>
                  </a:lnTo>
                  <a:lnTo>
                    <a:pt x="3323356" y="1633184"/>
                  </a:lnTo>
                  <a:lnTo>
                    <a:pt x="3296893" y="1607998"/>
                  </a:lnTo>
                  <a:lnTo>
                    <a:pt x="3298750" y="1595695"/>
                  </a:lnTo>
                  <a:lnTo>
                    <a:pt x="3283429" y="1566446"/>
                  </a:lnTo>
                  <a:lnTo>
                    <a:pt x="3262073" y="1551473"/>
                  </a:lnTo>
                  <a:lnTo>
                    <a:pt x="3261841" y="1532670"/>
                  </a:lnTo>
                  <a:lnTo>
                    <a:pt x="3278438" y="1525706"/>
                  </a:lnTo>
                  <a:lnTo>
                    <a:pt x="3284822" y="1516188"/>
                  </a:lnTo>
                  <a:lnTo>
                    <a:pt x="3292018" y="1514912"/>
                  </a:lnTo>
                  <a:lnTo>
                    <a:pt x="3299679" y="1501216"/>
                  </a:lnTo>
                  <a:lnTo>
                    <a:pt x="3340070" y="1491234"/>
                  </a:lnTo>
                  <a:lnTo>
                    <a:pt x="3341579" y="1486707"/>
                  </a:lnTo>
                  <a:lnTo>
                    <a:pt x="3326142" y="1475913"/>
                  </a:lnTo>
                  <a:lnTo>
                    <a:pt x="3313491" y="1475101"/>
                  </a:lnTo>
                  <a:lnTo>
                    <a:pt x="3302697" y="1466280"/>
                  </a:lnTo>
                  <a:lnTo>
                    <a:pt x="3289697" y="1481136"/>
                  </a:lnTo>
                  <a:lnTo>
                    <a:pt x="3262421" y="1487636"/>
                  </a:lnTo>
                  <a:lnTo>
                    <a:pt x="3254876" y="1476610"/>
                  </a:lnTo>
                  <a:lnTo>
                    <a:pt x="3255805" y="1462914"/>
                  </a:lnTo>
                  <a:lnTo>
                    <a:pt x="3226092" y="1458503"/>
                  </a:lnTo>
                  <a:lnTo>
                    <a:pt x="3221101" y="1443414"/>
                  </a:lnTo>
                  <a:lnTo>
                    <a:pt x="3230270" y="1429370"/>
                  </a:lnTo>
                  <a:lnTo>
                    <a:pt x="3241762" y="1429370"/>
                  </a:lnTo>
                  <a:cubicBezTo>
                    <a:pt x="3241762" y="1429370"/>
                    <a:pt x="3257894" y="1425424"/>
                    <a:pt x="3257894" y="1425424"/>
                  </a:cubicBezTo>
                  <a:lnTo>
                    <a:pt x="3258939" y="1408710"/>
                  </a:lnTo>
                  <a:lnTo>
                    <a:pt x="3282153" y="1406389"/>
                  </a:lnTo>
                  <a:lnTo>
                    <a:pt x="3305018" y="1385961"/>
                  </a:lnTo>
                  <a:lnTo>
                    <a:pt x="3317669" y="1376443"/>
                  </a:lnTo>
                  <a:lnTo>
                    <a:pt x="3329392" y="1384800"/>
                  </a:lnTo>
                  <a:lnTo>
                    <a:pt x="3327767" y="1400469"/>
                  </a:lnTo>
                  <a:lnTo>
                    <a:pt x="3312910" y="1417647"/>
                  </a:lnTo>
                  <a:lnTo>
                    <a:pt x="3316857" y="1423799"/>
                  </a:lnTo>
                  <a:lnTo>
                    <a:pt x="3308268" y="1442370"/>
                  </a:lnTo>
                  <a:lnTo>
                    <a:pt x="3326142" y="1435870"/>
                  </a:lnTo>
                  <a:lnTo>
                    <a:pt x="3349820" y="1416603"/>
                  </a:lnTo>
                  <a:lnTo>
                    <a:pt x="3382319" y="1409406"/>
                  </a:lnTo>
                  <a:lnTo>
                    <a:pt x="3403443" y="1415906"/>
                  </a:lnTo>
                  <a:lnTo>
                    <a:pt x="3412032" y="1432388"/>
                  </a:lnTo>
                  <a:lnTo>
                    <a:pt x="3395551" y="1449101"/>
                  </a:lnTo>
                  <a:lnTo>
                    <a:pt x="3399845" y="1463726"/>
                  </a:lnTo>
                  <a:lnTo>
                    <a:pt x="3412032" y="1469761"/>
                  </a:lnTo>
                  <a:lnTo>
                    <a:pt x="3413541" y="1463146"/>
                  </a:lnTo>
                  <a:lnTo>
                    <a:pt x="3430603" y="1466163"/>
                  </a:lnTo>
                  <a:lnTo>
                    <a:pt x="3436290" y="1469413"/>
                  </a:lnTo>
                  <a:lnTo>
                    <a:pt x="3445691" y="1476610"/>
                  </a:lnTo>
                  <a:lnTo>
                    <a:pt x="3451379" y="1486127"/>
                  </a:lnTo>
                  <a:lnTo>
                    <a:pt x="3442209" y="1492627"/>
                  </a:lnTo>
                  <a:lnTo>
                    <a:pt x="3435593" y="1495412"/>
                  </a:lnTo>
                  <a:lnTo>
                    <a:pt x="3444183" y="1520483"/>
                  </a:lnTo>
                  <a:lnTo>
                    <a:pt x="3432692" y="1539054"/>
                  </a:lnTo>
                  <a:lnTo>
                    <a:pt x="3437683" y="1546250"/>
                  </a:lnTo>
                  <a:lnTo>
                    <a:pt x="3436755" y="1559946"/>
                  </a:lnTo>
                  <a:lnTo>
                    <a:pt x="3446969" y="1559134"/>
                  </a:lnTo>
                  <a:lnTo>
                    <a:pt x="3470298" y="1553562"/>
                  </a:lnTo>
                  <a:lnTo>
                    <a:pt x="3488520" y="1536152"/>
                  </a:lnTo>
                  <a:lnTo>
                    <a:pt x="3498502" y="1531161"/>
                  </a:lnTo>
                  <a:lnTo>
                    <a:pt x="3513823" y="1533483"/>
                  </a:lnTo>
                  <a:lnTo>
                    <a:pt x="3516260" y="1524545"/>
                  </a:lnTo>
                  <a:lnTo>
                    <a:pt x="3510457" y="1506555"/>
                  </a:lnTo>
                  <a:lnTo>
                    <a:pt x="3508484" y="1482413"/>
                  </a:lnTo>
                  <a:lnTo>
                    <a:pt x="3459503" y="1422290"/>
                  </a:lnTo>
                  <a:lnTo>
                    <a:pt x="3464146" y="1407898"/>
                  </a:lnTo>
                  <a:lnTo>
                    <a:pt x="3474940" y="1406505"/>
                  </a:lnTo>
                  <a:lnTo>
                    <a:pt x="3512430" y="1381899"/>
                  </a:lnTo>
                  <a:lnTo>
                    <a:pt x="3521020" y="1352650"/>
                  </a:lnTo>
                  <a:lnTo>
                    <a:pt x="3547831" y="1326650"/>
                  </a:lnTo>
                  <a:lnTo>
                    <a:pt x="3573714" y="1311330"/>
                  </a:lnTo>
                  <a:lnTo>
                    <a:pt x="3601570" y="1326999"/>
                  </a:lnTo>
                  <a:lnTo>
                    <a:pt x="3657166" y="1292062"/>
                  </a:lnTo>
                  <a:lnTo>
                    <a:pt x="3683398" y="1261885"/>
                  </a:lnTo>
                  <a:lnTo>
                    <a:pt x="3727967" y="1208378"/>
                  </a:lnTo>
                  <a:lnTo>
                    <a:pt x="3757332" y="1166826"/>
                  </a:lnTo>
                  <a:lnTo>
                    <a:pt x="3774510" y="1136068"/>
                  </a:lnTo>
                  <a:lnTo>
                    <a:pt x="3781359" y="1084998"/>
                  </a:lnTo>
                  <a:lnTo>
                    <a:pt x="3790760" y="1054705"/>
                  </a:lnTo>
                  <a:lnTo>
                    <a:pt x="3800161" y="1042169"/>
                  </a:lnTo>
                  <a:lnTo>
                    <a:pt x="3800161" y="1030795"/>
                  </a:lnTo>
                  <a:cubicBezTo>
                    <a:pt x="3800161" y="1030795"/>
                    <a:pt x="3794242" y="1009902"/>
                    <a:pt x="3794242" y="1009902"/>
                  </a:cubicBezTo>
                  <a:lnTo>
                    <a:pt x="3801554" y="1005492"/>
                  </a:lnTo>
                  <a:lnTo>
                    <a:pt x="3792617" y="993769"/>
                  </a:lnTo>
                  <a:lnTo>
                    <a:pt x="3777992" y="981698"/>
                  </a:lnTo>
                  <a:lnTo>
                    <a:pt x="3771725" y="972297"/>
                  </a:lnTo>
                  <a:lnTo>
                    <a:pt x="3738413" y="968234"/>
                  </a:lnTo>
                  <a:lnTo>
                    <a:pt x="3738413" y="974618"/>
                  </a:lnTo>
                  <a:cubicBezTo>
                    <a:pt x="3738413" y="974618"/>
                    <a:pt x="3728780" y="978100"/>
                    <a:pt x="3728780" y="978100"/>
                  </a:cubicBezTo>
                  <a:lnTo>
                    <a:pt x="3716941" y="990403"/>
                  </a:lnTo>
                  <a:lnTo>
                    <a:pt x="3709861" y="986805"/>
                  </a:lnTo>
                  <a:lnTo>
                    <a:pt x="3710325" y="978100"/>
                  </a:lnTo>
                  <a:lnTo>
                    <a:pt x="3708120" y="962895"/>
                  </a:lnTo>
                  <a:lnTo>
                    <a:pt x="3693147" y="980073"/>
                  </a:lnTo>
                  <a:lnTo>
                    <a:pt x="3690245" y="955467"/>
                  </a:lnTo>
                  <a:lnTo>
                    <a:pt x="3662853" y="954770"/>
                  </a:lnTo>
                  <a:lnTo>
                    <a:pt x="3653104" y="949199"/>
                  </a:lnTo>
                  <a:lnTo>
                    <a:pt x="3656702" y="939333"/>
                  </a:lnTo>
                  <a:lnTo>
                    <a:pt x="3671211" y="931673"/>
                  </a:lnTo>
                  <a:lnTo>
                    <a:pt x="3675389" y="923548"/>
                  </a:lnTo>
                  <a:lnTo>
                    <a:pt x="3701852" y="909272"/>
                  </a:lnTo>
                  <a:lnTo>
                    <a:pt x="3719494" y="896389"/>
                  </a:lnTo>
                  <a:lnTo>
                    <a:pt x="3724137" y="886407"/>
                  </a:lnTo>
                  <a:lnTo>
                    <a:pt x="3759886" y="855533"/>
                  </a:lnTo>
                  <a:lnTo>
                    <a:pt x="3780778" y="839980"/>
                  </a:lnTo>
                  <a:lnTo>
                    <a:pt x="3788555" y="826168"/>
                  </a:lnTo>
                  <a:lnTo>
                    <a:pt x="3811884" y="810847"/>
                  </a:lnTo>
                  <a:lnTo>
                    <a:pt x="3812232" y="801910"/>
                  </a:lnTo>
                  <a:lnTo>
                    <a:pt x="3844383" y="786821"/>
                  </a:lnTo>
                  <a:lnTo>
                    <a:pt x="3904506" y="788214"/>
                  </a:lnTo>
                  <a:lnTo>
                    <a:pt x="3922032" y="793321"/>
                  </a:lnTo>
                  <a:lnTo>
                    <a:pt x="3924585" y="788910"/>
                  </a:lnTo>
                  <a:lnTo>
                    <a:pt x="3944549" y="792972"/>
                  </a:lnTo>
                  <a:lnTo>
                    <a:pt x="3967763" y="789723"/>
                  </a:lnTo>
                  <a:lnTo>
                    <a:pt x="3979601" y="791232"/>
                  </a:lnTo>
                  <a:lnTo>
                    <a:pt x="3989815" y="779625"/>
                  </a:lnTo>
                  <a:lnTo>
                    <a:pt x="4008386" y="775330"/>
                  </a:lnTo>
                  <a:lnTo>
                    <a:pt x="4030555" y="786125"/>
                  </a:lnTo>
                  <a:lnTo>
                    <a:pt x="4044832" y="779625"/>
                  </a:lnTo>
                  <a:lnTo>
                    <a:pt x="4052028" y="786821"/>
                  </a:lnTo>
                  <a:lnTo>
                    <a:pt x="4061313" y="794713"/>
                  </a:lnTo>
                  <a:lnTo>
                    <a:pt x="4043438" y="801213"/>
                  </a:lnTo>
                  <a:lnTo>
                    <a:pt x="4044367" y="808061"/>
                  </a:lnTo>
                  <a:lnTo>
                    <a:pt x="4061429" y="802606"/>
                  </a:lnTo>
                  <a:lnTo>
                    <a:pt x="4083598" y="803302"/>
                  </a:lnTo>
                  <a:lnTo>
                    <a:pt x="4093928" y="800169"/>
                  </a:lnTo>
                  <a:lnTo>
                    <a:pt x="4110989" y="799820"/>
                  </a:lnTo>
                  <a:lnTo>
                    <a:pt x="4117954" y="795410"/>
                  </a:lnTo>
                  <a:lnTo>
                    <a:pt x="4136060" y="793669"/>
                  </a:lnTo>
                  <a:lnTo>
                    <a:pt x="4118882" y="777768"/>
                  </a:lnTo>
                  <a:lnTo>
                    <a:pt x="4126543" y="758152"/>
                  </a:lnTo>
                  <a:lnTo>
                    <a:pt x="4159854" y="734474"/>
                  </a:lnTo>
                  <a:lnTo>
                    <a:pt x="4177728" y="724145"/>
                  </a:lnTo>
                  <a:lnTo>
                    <a:pt x="4180398" y="712886"/>
                  </a:lnTo>
                  <a:lnTo>
                    <a:pt x="4190612" y="702092"/>
                  </a:lnTo>
                  <a:lnTo>
                    <a:pt x="4214638" y="702324"/>
                  </a:lnTo>
                  <a:lnTo>
                    <a:pt x="4239012" y="695824"/>
                  </a:lnTo>
                  <a:lnTo>
                    <a:pt x="4246208" y="705226"/>
                  </a:lnTo>
                  <a:lnTo>
                    <a:pt x="4263618" y="698494"/>
                  </a:lnTo>
                  <a:lnTo>
                    <a:pt x="4252592" y="725886"/>
                  </a:lnTo>
                  <a:lnTo>
                    <a:pt x="4269770" y="729484"/>
                  </a:lnTo>
                  <a:lnTo>
                    <a:pt x="4258975" y="740162"/>
                  </a:lnTo>
                  <a:lnTo>
                    <a:pt x="4280448" y="734126"/>
                  </a:lnTo>
                  <a:lnTo>
                    <a:pt x="4302733" y="710797"/>
                  </a:lnTo>
                  <a:cubicBezTo>
                    <a:pt x="4302733" y="710797"/>
                    <a:pt x="4333955" y="699770"/>
                    <a:pt x="4333839" y="697565"/>
                  </a:cubicBezTo>
                  <a:cubicBezTo>
                    <a:pt x="4333607" y="695360"/>
                    <a:pt x="4332098" y="673655"/>
                    <a:pt x="4332098" y="673655"/>
                  </a:cubicBezTo>
                  <a:lnTo>
                    <a:pt x="4354267" y="665066"/>
                  </a:lnTo>
                  <a:lnTo>
                    <a:pt x="4380034" y="666459"/>
                  </a:lnTo>
                  <a:lnTo>
                    <a:pt x="4381427" y="679342"/>
                  </a:lnTo>
                  <a:lnTo>
                    <a:pt x="4363552" y="680039"/>
                  </a:lnTo>
                  <a:lnTo>
                    <a:pt x="4356008" y="694199"/>
                  </a:lnTo>
                  <a:lnTo>
                    <a:pt x="4352062" y="714859"/>
                  </a:lnTo>
                  <a:lnTo>
                    <a:pt x="4358561" y="720198"/>
                  </a:lnTo>
                  <a:lnTo>
                    <a:pt x="4344982" y="725653"/>
                  </a:lnTo>
                  <a:lnTo>
                    <a:pt x="4342893" y="735983"/>
                  </a:lnTo>
                  <a:lnTo>
                    <a:pt x="4322812" y="742483"/>
                  </a:lnTo>
                  <a:lnTo>
                    <a:pt x="4306099" y="750608"/>
                  </a:lnTo>
                  <a:lnTo>
                    <a:pt x="4286483" y="772312"/>
                  </a:lnTo>
                  <a:lnTo>
                    <a:pt x="4241914" y="813284"/>
                  </a:lnTo>
                  <a:lnTo>
                    <a:pt x="4221137" y="831159"/>
                  </a:lnTo>
                  <a:lnTo>
                    <a:pt x="4206861" y="837658"/>
                  </a:lnTo>
                  <a:lnTo>
                    <a:pt x="4202567" y="846247"/>
                  </a:lnTo>
                  <a:lnTo>
                    <a:pt x="4179933" y="845087"/>
                  </a:lnTo>
                  <a:lnTo>
                    <a:pt x="4180282" y="864238"/>
                  </a:lnTo>
                  <a:lnTo>
                    <a:pt x="4171693" y="874336"/>
                  </a:lnTo>
                  <a:lnTo>
                    <a:pt x="4153122" y="912174"/>
                  </a:lnTo>
                  <a:lnTo>
                    <a:pt x="4153122" y="941539"/>
                  </a:lnTo>
                  <a:lnTo>
                    <a:pt x="4158809" y="999572"/>
                  </a:lnTo>
                  <a:lnTo>
                    <a:pt x="4168095" y="1023250"/>
                  </a:lnTo>
                  <a:lnTo>
                    <a:pt x="4170300" y="1059812"/>
                  </a:lnTo>
                  <a:lnTo>
                    <a:pt x="4176684" y="1077222"/>
                  </a:lnTo>
                  <a:lnTo>
                    <a:pt x="4194558" y="1062597"/>
                  </a:lnTo>
                  <a:lnTo>
                    <a:pt x="4209299" y="1046928"/>
                  </a:lnTo>
                  <a:lnTo>
                    <a:pt x="4217424" y="1036018"/>
                  </a:lnTo>
                  <a:lnTo>
                    <a:pt x="4219513" y="1016983"/>
                  </a:lnTo>
                  <a:lnTo>
                    <a:pt x="4235878" y="1005956"/>
                  </a:lnTo>
                  <a:lnTo>
                    <a:pt x="4253753" y="1002358"/>
                  </a:lnTo>
                  <a:lnTo>
                    <a:pt x="4251548" y="982046"/>
                  </a:lnTo>
                  <a:lnTo>
                    <a:pt x="4257583" y="970207"/>
                  </a:lnTo>
                  <a:lnTo>
                    <a:pt x="4274645" y="959993"/>
                  </a:lnTo>
                  <a:lnTo>
                    <a:pt x="4283350" y="958833"/>
                  </a:lnTo>
                  <a:lnTo>
                    <a:pt x="4303546" y="955003"/>
                  </a:lnTo>
                  <a:lnTo>
                    <a:pt x="4307376" y="948503"/>
                  </a:lnTo>
                  <a:lnTo>
                    <a:pt x="4299251" y="931093"/>
                  </a:lnTo>
                  <a:lnTo>
                    <a:pt x="4306215" y="910085"/>
                  </a:lnTo>
                  <a:lnTo>
                    <a:pt x="4316313" y="901844"/>
                  </a:lnTo>
                  <a:lnTo>
                    <a:pt x="4328384" y="902888"/>
                  </a:lnTo>
                  <a:lnTo>
                    <a:pt x="4334884" y="900683"/>
                  </a:lnTo>
                  <a:lnTo>
                    <a:pt x="4328036" y="885826"/>
                  </a:lnTo>
                  <a:lnTo>
                    <a:pt x="4319679" y="877702"/>
                  </a:lnTo>
                  <a:lnTo>
                    <a:pt x="4328500" y="857622"/>
                  </a:lnTo>
                  <a:lnTo>
                    <a:pt x="4334071" y="847176"/>
                  </a:lnTo>
                  <a:lnTo>
                    <a:pt x="4312367" y="845899"/>
                  </a:lnTo>
                  <a:lnTo>
                    <a:pt x="4307144" y="842765"/>
                  </a:lnTo>
                  <a:lnTo>
                    <a:pt x="4309465" y="820945"/>
                  </a:lnTo>
                  <a:lnTo>
                    <a:pt x="4322348" y="809454"/>
                  </a:lnTo>
                  <a:lnTo>
                    <a:pt x="4329893" y="799588"/>
                  </a:lnTo>
                  <a:lnTo>
                    <a:pt x="4338017" y="783339"/>
                  </a:lnTo>
                  <a:lnTo>
                    <a:pt x="4343473" y="767670"/>
                  </a:lnTo>
                  <a:lnTo>
                    <a:pt x="4356356" y="765465"/>
                  </a:lnTo>
                  <a:lnTo>
                    <a:pt x="4369123" y="768134"/>
                  </a:lnTo>
                  <a:lnTo>
                    <a:pt x="4378409" y="772429"/>
                  </a:lnTo>
                  <a:lnTo>
                    <a:pt x="4397908" y="746081"/>
                  </a:lnTo>
                  <a:lnTo>
                    <a:pt x="4407194" y="748983"/>
                  </a:lnTo>
                  <a:lnTo>
                    <a:pt x="4407658" y="770339"/>
                  </a:lnTo>
                  <a:lnTo>
                    <a:pt x="4430059" y="757456"/>
                  </a:lnTo>
                  <a:lnTo>
                    <a:pt x="4441550" y="749679"/>
                  </a:lnTo>
                  <a:lnTo>
                    <a:pt x="4463022" y="748287"/>
                  </a:lnTo>
                  <a:lnTo>
                    <a:pt x="4495985" y="753974"/>
                  </a:lnTo>
                  <a:lnTo>
                    <a:pt x="4508172" y="768134"/>
                  </a:lnTo>
                  <a:lnTo>
                    <a:pt x="4511770" y="754670"/>
                  </a:lnTo>
                  <a:lnTo>
                    <a:pt x="4573982" y="719734"/>
                  </a:lnTo>
                  <a:lnTo>
                    <a:pt x="4592669" y="703136"/>
                  </a:lnTo>
                  <a:lnTo>
                    <a:pt x="4630623" y="692342"/>
                  </a:lnTo>
                  <a:lnTo>
                    <a:pt x="4672176" y="672495"/>
                  </a:lnTo>
                  <a:lnTo>
                    <a:pt x="4673568" y="665066"/>
                  </a:lnTo>
                  <a:lnTo>
                    <a:pt x="4681809" y="670289"/>
                  </a:lnTo>
                  <a:lnTo>
                    <a:pt x="4692951" y="674352"/>
                  </a:lnTo>
                  <a:lnTo>
                    <a:pt x="4723477" y="677950"/>
                  </a:lnTo>
                  <a:lnTo>
                    <a:pt x="4733459" y="666691"/>
                  </a:lnTo>
                  <a:lnTo>
                    <a:pt x="4727075" y="649165"/>
                  </a:lnTo>
                  <a:lnTo>
                    <a:pt x="4715004" y="631871"/>
                  </a:lnTo>
                  <a:lnTo>
                    <a:pt x="4713843" y="624327"/>
                  </a:lnTo>
                  <a:lnTo>
                    <a:pt x="4698639" y="608309"/>
                  </a:lnTo>
                  <a:lnTo>
                    <a:pt x="4684363" y="599372"/>
                  </a:lnTo>
                  <a:lnTo>
                    <a:pt x="4683434" y="592060"/>
                  </a:lnTo>
                  <a:lnTo>
                    <a:pt x="4667881" y="593337"/>
                  </a:lnTo>
                  <a:lnTo>
                    <a:pt x="4656622" y="586837"/>
                  </a:lnTo>
                  <a:lnTo>
                    <a:pt x="4662890" y="575462"/>
                  </a:lnTo>
                  <a:lnTo>
                    <a:pt x="4680416" y="580105"/>
                  </a:lnTo>
                  <a:lnTo>
                    <a:pt x="4693300" y="591828"/>
                  </a:lnTo>
                  <a:lnTo>
                    <a:pt x="4720692" y="590087"/>
                  </a:lnTo>
                  <a:lnTo>
                    <a:pt x="4752726" y="573721"/>
                  </a:lnTo>
                  <a:lnTo>
                    <a:pt x="4759574" y="561186"/>
                  </a:lnTo>
                  <a:lnTo>
                    <a:pt x="4762824" y="555499"/>
                  </a:lnTo>
                  <a:lnTo>
                    <a:pt x="4748083" y="538901"/>
                  </a:lnTo>
                  <a:lnTo>
                    <a:pt x="4757137" y="535071"/>
                  </a:lnTo>
                  <a:lnTo>
                    <a:pt x="4766074" y="527178"/>
                  </a:lnTo>
                  <a:lnTo>
                    <a:pt x="4773270" y="523812"/>
                  </a:lnTo>
                  <a:lnTo>
                    <a:pt x="4784761" y="525205"/>
                  </a:lnTo>
                  <a:lnTo>
                    <a:pt x="4775824" y="539249"/>
                  </a:lnTo>
                  <a:lnTo>
                    <a:pt x="4781975" y="549579"/>
                  </a:lnTo>
                  <a:lnTo>
                    <a:pt x="4789867" y="557472"/>
                  </a:lnTo>
                  <a:lnTo>
                    <a:pt x="4809367" y="556427"/>
                  </a:lnTo>
                  <a:lnTo>
                    <a:pt x="4822018" y="553177"/>
                  </a:lnTo>
                  <a:lnTo>
                    <a:pt x="4845696" y="562463"/>
                  </a:lnTo>
                  <a:lnTo>
                    <a:pt x="4850687" y="577551"/>
                  </a:lnTo>
                  <a:lnTo>
                    <a:pt x="4864267" y="589622"/>
                  </a:lnTo>
                  <a:lnTo>
                    <a:pt x="4888177" y="598211"/>
                  </a:lnTo>
                  <a:lnTo>
                    <a:pt x="4895141" y="604131"/>
                  </a:lnTo>
                  <a:lnTo>
                    <a:pt x="4903730" y="599836"/>
                  </a:lnTo>
                  <a:lnTo>
                    <a:pt x="4915685" y="606452"/>
                  </a:lnTo>
                  <a:lnTo>
                    <a:pt x="4928917" y="603667"/>
                  </a:lnTo>
                  <a:lnTo>
                    <a:pt x="4918239" y="590435"/>
                  </a:lnTo>
                  <a:lnTo>
                    <a:pt x="4929961" y="593337"/>
                  </a:lnTo>
                  <a:lnTo>
                    <a:pt x="4932515" y="581614"/>
                  </a:lnTo>
                  <a:lnTo>
                    <a:pt x="4933907" y="570587"/>
                  </a:lnTo>
                  <a:lnTo>
                    <a:pt x="4928917" y="557704"/>
                  </a:lnTo>
                  <a:lnTo>
                    <a:pt x="4931702" y="549811"/>
                  </a:lnTo>
                  <a:close/>
                  <a:moveTo>
                    <a:pt x="1684253" y="1403139"/>
                  </a:moveTo>
                  <a:lnTo>
                    <a:pt x="1685646" y="1418112"/>
                  </a:lnTo>
                  <a:lnTo>
                    <a:pt x="1703520" y="1432272"/>
                  </a:lnTo>
                  <a:lnTo>
                    <a:pt x="1703520" y="1487984"/>
                  </a:lnTo>
                  <a:lnTo>
                    <a:pt x="1638755" y="1501564"/>
                  </a:lnTo>
                  <a:lnTo>
                    <a:pt x="1630166" y="1485779"/>
                  </a:lnTo>
                  <a:lnTo>
                    <a:pt x="1607301" y="1473011"/>
                  </a:lnTo>
                  <a:lnTo>
                    <a:pt x="1585828" y="1465699"/>
                  </a:lnTo>
                  <a:lnTo>
                    <a:pt x="1578168" y="1444459"/>
                  </a:lnTo>
                  <a:lnTo>
                    <a:pt x="1582346" y="1430183"/>
                  </a:lnTo>
                  <a:lnTo>
                    <a:pt x="1594417" y="1406969"/>
                  </a:lnTo>
                  <a:lnTo>
                    <a:pt x="1596623" y="1378881"/>
                  </a:lnTo>
                  <a:lnTo>
                    <a:pt x="1547410" y="1309008"/>
                  </a:lnTo>
                  <a:lnTo>
                    <a:pt x="1545785" y="1288232"/>
                  </a:lnTo>
                  <a:lnTo>
                    <a:pt x="1531509" y="1258171"/>
                  </a:lnTo>
                  <a:lnTo>
                    <a:pt x="1559945" y="1229270"/>
                  </a:lnTo>
                  <a:lnTo>
                    <a:pt x="1597435" y="1212092"/>
                  </a:lnTo>
                  <a:lnTo>
                    <a:pt x="1621693" y="1195726"/>
                  </a:lnTo>
                  <a:lnTo>
                    <a:pt x="1648040" y="1195726"/>
                  </a:lnTo>
                  <a:lnTo>
                    <a:pt x="1685066" y="1202806"/>
                  </a:lnTo>
                  <a:lnTo>
                    <a:pt x="1687851" y="1238439"/>
                  </a:lnTo>
                  <a:lnTo>
                    <a:pt x="1664290" y="1244823"/>
                  </a:lnTo>
                  <a:lnTo>
                    <a:pt x="1634344" y="1255501"/>
                  </a:lnTo>
                  <a:lnTo>
                    <a:pt x="1630746" y="1269081"/>
                  </a:lnTo>
                  <a:lnTo>
                    <a:pt x="1618675" y="1276858"/>
                  </a:lnTo>
                  <a:lnTo>
                    <a:pt x="1637246" y="1292527"/>
                  </a:lnTo>
                  <a:lnTo>
                    <a:pt x="1645022" y="1311097"/>
                  </a:lnTo>
                  <a:lnTo>
                    <a:pt x="1662084" y="1321079"/>
                  </a:lnTo>
                  <a:lnTo>
                    <a:pt x="1673459" y="1333150"/>
                  </a:lnTo>
                  <a:lnTo>
                    <a:pt x="1681236" y="1362399"/>
                  </a:lnTo>
                  <a:lnTo>
                    <a:pt x="1695512" y="1341739"/>
                  </a:lnTo>
                  <a:lnTo>
                    <a:pt x="1714083" y="1363792"/>
                  </a:lnTo>
                  <a:lnTo>
                    <a:pt x="1725457" y="1378068"/>
                  </a:lnTo>
                  <a:lnTo>
                    <a:pt x="1701199" y="1383059"/>
                  </a:lnTo>
                  <a:lnTo>
                    <a:pt x="1679146" y="1383059"/>
                  </a:lnTo>
                  <a:lnTo>
                    <a:pt x="1684137" y="1403023"/>
                  </a:lnTo>
                  <a:close/>
                  <a:moveTo>
                    <a:pt x="1872515" y="1267920"/>
                  </a:moveTo>
                  <a:lnTo>
                    <a:pt x="1855801" y="1283822"/>
                  </a:lnTo>
                  <a:lnTo>
                    <a:pt x="1837810" y="1283822"/>
                  </a:lnTo>
                  <a:lnTo>
                    <a:pt x="1833284" y="1239020"/>
                  </a:lnTo>
                  <a:lnTo>
                    <a:pt x="1823302" y="1273956"/>
                  </a:lnTo>
                  <a:lnTo>
                    <a:pt x="1810651" y="1263742"/>
                  </a:lnTo>
                  <a:lnTo>
                    <a:pt x="1821909" y="1232636"/>
                  </a:lnTo>
                  <a:lnTo>
                    <a:pt x="1833284" y="1221958"/>
                  </a:lnTo>
                  <a:lnTo>
                    <a:pt x="1853944" y="1221958"/>
                  </a:lnTo>
                  <a:lnTo>
                    <a:pt x="1872515" y="1239020"/>
                  </a:lnTo>
                  <a:lnTo>
                    <a:pt x="1872515" y="1267804"/>
                  </a:lnTo>
                  <a:close/>
                </a:path>
              </a:pathLst>
            </a:custGeom>
            <a:solidFill>
              <a:schemeClr val="accent1">
                <a:lumMod val="40000"/>
                <a:lumOff val="6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nvGrpSpPr>
            <p:cNvPr id="12" name="组合 11">
              <a:extLst>
                <a:ext uri="{FF2B5EF4-FFF2-40B4-BE49-F238E27FC236}">
                  <a16:creationId xmlns:a16="http://schemas.microsoft.com/office/drawing/2014/main" id="{5CA1A2CB-07C9-F44A-D64B-6A17ABA458C7}"/>
                </a:ext>
              </a:extLst>
            </p:cNvPr>
            <p:cNvGrpSpPr/>
            <p:nvPr/>
          </p:nvGrpSpPr>
          <p:grpSpPr>
            <a:xfrm>
              <a:off x="9783728" y="2689494"/>
              <a:ext cx="1882209" cy="2516462"/>
              <a:chOff x="9783728" y="2689494"/>
              <a:chExt cx="1882209" cy="2516462"/>
            </a:xfrm>
            <a:solidFill>
              <a:schemeClr val="accent2">
                <a:lumMod val="40000"/>
                <a:lumOff val="60000"/>
              </a:schemeClr>
            </a:solidFill>
          </p:grpSpPr>
          <p:sp>
            <p:nvSpPr>
              <p:cNvPr id="821" name="任意多边形: 形状 820">
                <a:extLst>
                  <a:ext uri="{FF2B5EF4-FFF2-40B4-BE49-F238E27FC236}">
                    <a16:creationId xmlns:a16="http://schemas.microsoft.com/office/drawing/2014/main" id="{3207070F-4B45-5CCA-59EE-9BEA9DBA0955}"/>
                  </a:ext>
                </a:extLst>
              </p:cNvPr>
              <p:cNvSpPr/>
              <p:nvPr/>
            </p:nvSpPr>
            <p:spPr>
              <a:xfrm>
                <a:off x="10793169" y="2950684"/>
                <a:ext cx="149680" cy="110079"/>
              </a:xfrm>
              <a:custGeom>
                <a:avLst/>
                <a:gdLst>
                  <a:gd name="connsiteX0" fmla="*/ 17130 w 160372"/>
                  <a:gd name="connsiteY0" fmla="*/ 67857 h 117942"/>
                  <a:gd name="connsiteX1" fmla="*/ 7845 w 160372"/>
                  <a:gd name="connsiteY1" fmla="*/ 82133 h 117942"/>
                  <a:gd name="connsiteX2" fmla="*/ 3550 w 160372"/>
                  <a:gd name="connsiteY2" fmla="*/ 96410 h 117942"/>
                  <a:gd name="connsiteX3" fmla="*/ 3550 w 160372"/>
                  <a:gd name="connsiteY3" fmla="*/ 114980 h 117942"/>
                  <a:gd name="connsiteX4" fmla="*/ 15737 w 160372"/>
                  <a:gd name="connsiteY4" fmla="*/ 109989 h 117942"/>
                  <a:gd name="connsiteX5" fmla="*/ 28505 w 160372"/>
                  <a:gd name="connsiteY5" fmla="*/ 107088 h 117942"/>
                  <a:gd name="connsiteX6" fmla="*/ 14228 w 160372"/>
                  <a:gd name="connsiteY6" fmla="*/ 89213 h 117942"/>
                  <a:gd name="connsiteX7" fmla="*/ 34192 w 160372"/>
                  <a:gd name="connsiteY7" fmla="*/ 87124 h 117942"/>
                  <a:gd name="connsiteX8" fmla="*/ 70521 w 160372"/>
                  <a:gd name="connsiteY8" fmla="*/ 95713 h 117942"/>
                  <a:gd name="connsiteX9" fmla="*/ 86190 w 160372"/>
                  <a:gd name="connsiteY9" fmla="*/ 90026 h 117942"/>
                  <a:gd name="connsiteX10" fmla="*/ 121126 w 160372"/>
                  <a:gd name="connsiteY10" fmla="*/ 73660 h 117942"/>
                  <a:gd name="connsiteX11" fmla="*/ 134010 w 160372"/>
                  <a:gd name="connsiteY11" fmla="*/ 62286 h 117942"/>
                  <a:gd name="connsiteX12" fmla="*/ 160357 w 160372"/>
                  <a:gd name="connsiteY12" fmla="*/ 32340 h 117942"/>
                  <a:gd name="connsiteX13" fmla="*/ 138305 w 160372"/>
                  <a:gd name="connsiteY13" fmla="*/ 38724 h 117942"/>
                  <a:gd name="connsiteX14" fmla="*/ 114046 w 160372"/>
                  <a:gd name="connsiteY14" fmla="*/ 44411 h 117942"/>
                  <a:gd name="connsiteX15" fmla="*/ 61236 w 160372"/>
                  <a:gd name="connsiteY15" fmla="*/ 5877 h 117942"/>
                  <a:gd name="connsiteX16" fmla="*/ 45567 w 160372"/>
                  <a:gd name="connsiteY16" fmla="*/ 12957 h 117942"/>
                  <a:gd name="connsiteX17" fmla="*/ 44058 w 160372"/>
                  <a:gd name="connsiteY17" fmla="*/ 37911 h 117942"/>
                  <a:gd name="connsiteX18" fmla="*/ 36977 w 160372"/>
                  <a:gd name="connsiteY18" fmla="*/ 59268 h 117942"/>
                  <a:gd name="connsiteX19" fmla="*/ 17014 w 160372"/>
                  <a:gd name="connsiteY19" fmla="*/ 67857 h 11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372" h="117942">
                    <a:moveTo>
                      <a:pt x="17130" y="67857"/>
                    </a:moveTo>
                    <a:cubicBezTo>
                      <a:pt x="8541" y="69250"/>
                      <a:pt x="17827" y="77839"/>
                      <a:pt x="7845" y="82133"/>
                    </a:cubicBezTo>
                    <a:cubicBezTo>
                      <a:pt x="-2137" y="86428"/>
                      <a:pt x="-1441" y="93508"/>
                      <a:pt x="3550" y="96410"/>
                    </a:cubicBezTo>
                    <a:cubicBezTo>
                      <a:pt x="8541" y="99311"/>
                      <a:pt x="4943" y="108480"/>
                      <a:pt x="3550" y="114980"/>
                    </a:cubicBezTo>
                    <a:cubicBezTo>
                      <a:pt x="2157" y="121364"/>
                      <a:pt x="9934" y="116373"/>
                      <a:pt x="15737" y="109989"/>
                    </a:cubicBezTo>
                    <a:cubicBezTo>
                      <a:pt x="21425" y="103606"/>
                      <a:pt x="27344" y="113123"/>
                      <a:pt x="28505" y="107088"/>
                    </a:cubicBezTo>
                    <a:cubicBezTo>
                      <a:pt x="29897" y="100008"/>
                      <a:pt x="13532" y="96410"/>
                      <a:pt x="14228" y="89213"/>
                    </a:cubicBezTo>
                    <a:cubicBezTo>
                      <a:pt x="14925" y="82133"/>
                      <a:pt x="25603" y="91419"/>
                      <a:pt x="34192" y="87124"/>
                    </a:cubicBezTo>
                    <a:cubicBezTo>
                      <a:pt x="42781" y="82829"/>
                      <a:pt x="59843" y="86428"/>
                      <a:pt x="70521" y="95713"/>
                    </a:cubicBezTo>
                    <a:cubicBezTo>
                      <a:pt x="81200" y="104998"/>
                      <a:pt x="84101" y="101400"/>
                      <a:pt x="86190" y="90026"/>
                    </a:cubicBezTo>
                    <a:cubicBezTo>
                      <a:pt x="88279" y="78651"/>
                      <a:pt x="104761" y="73660"/>
                      <a:pt x="121126" y="73660"/>
                    </a:cubicBezTo>
                    <a:cubicBezTo>
                      <a:pt x="137492" y="73660"/>
                      <a:pt x="139001" y="65768"/>
                      <a:pt x="134010" y="62286"/>
                    </a:cubicBezTo>
                    <a:cubicBezTo>
                      <a:pt x="129019" y="58688"/>
                      <a:pt x="161169" y="38028"/>
                      <a:pt x="160357" y="32340"/>
                    </a:cubicBezTo>
                    <a:cubicBezTo>
                      <a:pt x="159661" y="26653"/>
                      <a:pt x="143295" y="45224"/>
                      <a:pt x="138305" y="38724"/>
                    </a:cubicBezTo>
                    <a:cubicBezTo>
                      <a:pt x="133314" y="32340"/>
                      <a:pt x="124725" y="42322"/>
                      <a:pt x="114046" y="44411"/>
                    </a:cubicBezTo>
                    <a:cubicBezTo>
                      <a:pt x="103368" y="46500"/>
                      <a:pt x="69824" y="18760"/>
                      <a:pt x="61236" y="5877"/>
                    </a:cubicBezTo>
                    <a:cubicBezTo>
                      <a:pt x="52647" y="-6891"/>
                      <a:pt x="38371" y="3788"/>
                      <a:pt x="45567" y="12957"/>
                    </a:cubicBezTo>
                    <a:cubicBezTo>
                      <a:pt x="52647" y="22242"/>
                      <a:pt x="44058" y="25028"/>
                      <a:pt x="44058" y="37911"/>
                    </a:cubicBezTo>
                    <a:cubicBezTo>
                      <a:pt x="44058" y="50795"/>
                      <a:pt x="35469" y="50679"/>
                      <a:pt x="36977" y="59268"/>
                    </a:cubicBezTo>
                    <a:cubicBezTo>
                      <a:pt x="38371" y="67857"/>
                      <a:pt x="25603" y="66464"/>
                      <a:pt x="17014" y="67857"/>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2" name="任意多边形: 形状 821">
                <a:extLst>
                  <a:ext uri="{FF2B5EF4-FFF2-40B4-BE49-F238E27FC236}">
                    <a16:creationId xmlns:a16="http://schemas.microsoft.com/office/drawing/2014/main" id="{B937EF8C-DFF1-04BC-BC1A-3D316A2A0AD7}"/>
                  </a:ext>
                </a:extLst>
              </p:cNvPr>
              <p:cNvSpPr/>
              <p:nvPr/>
            </p:nvSpPr>
            <p:spPr>
              <a:xfrm>
                <a:off x="10589183" y="3065509"/>
                <a:ext cx="252061" cy="199906"/>
              </a:xfrm>
              <a:custGeom>
                <a:avLst/>
                <a:gdLst>
                  <a:gd name="connsiteX0" fmla="*/ 108711 w 270065"/>
                  <a:gd name="connsiteY0" fmla="*/ 158741 h 214185"/>
                  <a:gd name="connsiteX1" fmla="*/ 79462 w 270065"/>
                  <a:gd name="connsiteY1" fmla="*/ 162339 h 214185"/>
                  <a:gd name="connsiteX2" fmla="*/ 43829 w 270065"/>
                  <a:gd name="connsiteY2" fmla="*/ 164428 h 214185"/>
                  <a:gd name="connsiteX3" fmla="*/ 6688 w 270065"/>
                  <a:gd name="connsiteY3" fmla="*/ 192284 h 214185"/>
                  <a:gd name="connsiteX4" fmla="*/ 6688 w 270065"/>
                  <a:gd name="connsiteY4" fmla="*/ 206560 h 214185"/>
                  <a:gd name="connsiteX5" fmla="*/ 33035 w 270065"/>
                  <a:gd name="connsiteY5" fmla="*/ 200177 h 214185"/>
                  <a:gd name="connsiteX6" fmla="*/ 93622 w 270065"/>
                  <a:gd name="connsiteY6" fmla="*/ 185204 h 214185"/>
                  <a:gd name="connsiteX7" fmla="*/ 103604 w 270065"/>
                  <a:gd name="connsiteY7" fmla="*/ 206560 h 214185"/>
                  <a:gd name="connsiteX8" fmla="*/ 132157 w 270065"/>
                  <a:gd name="connsiteY8" fmla="*/ 205168 h 214185"/>
                  <a:gd name="connsiteX9" fmla="*/ 140746 w 270065"/>
                  <a:gd name="connsiteY9" fmla="*/ 188802 h 214185"/>
                  <a:gd name="connsiteX10" fmla="*/ 147942 w 270065"/>
                  <a:gd name="connsiteY10" fmla="*/ 185204 h 214185"/>
                  <a:gd name="connsiteX11" fmla="*/ 178584 w 270065"/>
                  <a:gd name="connsiteY11" fmla="*/ 182999 h 214185"/>
                  <a:gd name="connsiteX12" fmla="*/ 196342 w 270065"/>
                  <a:gd name="connsiteY12" fmla="*/ 184392 h 214185"/>
                  <a:gd name="connsiteX13" fmla="*/ 210618 w 270065"/>
                  <a:gd name="connsiteY13" fmla="*/ 170115 h 214185"/>
                  <a:gd name="connsiteX14" fmla="*/ 233483 w 270065"/>
                  <a:gd name="connsiteY14" fmla="*/ 166517 h 214185"/>
                  <a:gd name="connsiteX15" fmla="*/ 239867 w 270065"/>
                  <a:gd name="connsiteY15" fmla="*/ 132277 h 214185"/>
                  <a:gd name="connsiteX16" fmla="*/ 245554 w 270065"/>
                  <a:gd name="connsiteY16" fmla="*/ 95136 h 214185"/>
                  <a:gd name="connsiteX17" fmla="*/ 267607 w 270065"/>
                  <a:gd name="connsiteY17" fmla="*/ 68789 h 214185"/>
                  <a:gd name="connsiteX18" fmla="*/ 256233 w 270065"/>
                  <a:gd name="connsiteY18" fmla="*/ 4603 h 214185"/>
                  <a:gd name="connsiteX19" fmla="*/ 225591 w 270065"/>
                  <a:gd name="connsiteY19" fmla="*/ 13192 h 214185"/>
                  <a:gd name="connsiteX20" fmla="*/ 221297 w 270065"/>
                  <a:gd name="connsiteY20" fmla="*/ 45227 h 214185"/>
                  <a:gd name="connsiteX21" fmla="*/ 209225 w 270065"/>
                  <a:gd name="connsiteY21" fmla="*/ 77377 h 214185"/>
                  <a:gd name="connsiteX22" fmla="*/ 194253 w 270065"/>
                  <a:gd name="connsiteY22" fmla="*/ 100939 h 214185"/>
                  <a:gd name="connsiteX23" fmla="*/ 172200 w 270065"/>
                  <a:gd name="connsiteY23" fmla="*/ 118001 h 214185"/>
                  <a:gd name="connsiteX24" fmla="*/ 156531 w 270065"/>
                  <a:gd name="connsiteY24" fmla="*/ 110225 h 214185"/>
                  <a:gd name="connsiteX25" fmla="*/ 138657 w 270065"/>
                  <a:gd name="connsiteY25" fmla="*/ 129492 h 214185"/>
                  <a:gd name="connsiteX26" fmla="*/ 123684 w 270065"/>
                  <a:gd name="connsiteY26" fmla="*/ 153750 h 214185"/>
                  <a:gd name="connsiteX27" fmla="*/ 108711 w 270065"/>
                  <a:gd name="connsiteY27" fmla="*/ 158741 h 2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0065" h="214185">
                    <a:moveTo>
                      <a:pt x="108711" y="158741"/>
                    </a:moveTo>
                    <a:cubicBezTo>
                      <a:pt x="109407" y="152357"/>
                      <a:pt x="95828" y="155955"/>
                      <a:pt x="79462" y="162339"/>
                    </a:cubicBezTo>
                    <a:cubicBezTo>
                      <a:pt x="63097" y="168722"/>
                      <a:pt x="53115" y="155259"/>
                      <a:pt x="43829" y="164428"/>
                    </a:cubicBezTo>
                    <a:cubicBezTo>
                      <a:pt x="34544" y="173713"/>
                      <a:pt x="18875" y="190079"/>
                      <a:pt x="6688" y="192284"/>
                    </a:cubicBezTo>
                    <a:cubicBezTo>
                      <a:pt x="-5383" y="194373"/>
                      <a:pt x="1581" y="209114"/>
                      <a:pt x="6688" y="206560"/>
                    </a:cubicBezTo>
                    <a:cubicBezTo>
                      <a:pt x="15277" y="202266"/>
                      <a:pt x="28857" y="206560"/>
                      <a:pt x="33035" y="200177"/>
                    </a:cubicBezTo>
                    <a:cubicBezTo>
                      <a:pt x="37329" y="193793"/>
                      <a:pt x="72266" y="185901"/>
                      <a:pt x="93622" y="185204"/>
                    </a:cubicBezTo>
                    <a:cubicBezTo>
                      <a:pt x="114978" y="184508"/>
                      <a:pt x="102211" y="195186"/>
                      <a:pt x="103604" y="206560"/>
                    </a:cubicBezTo>
                    <a:cubicBezTo>
                      <a:pt x="104997" y="217935"/>
                      <a:pt x="122871" y="215846"/>
                      <a:pt x="132157" y="205168"/>
                    </a:cubicBezTo>
                    <a:cubicBezTo>
                      <a:pt x="141442" y="194489"/>
                      <a:pt x="148522" y="195186"/>
                      <a:pt x="140746" y="188802"/>
                    </a:cubicBezTo>
                    <a:cubicBezTo>
                      <a:pt x="132853" y="182418"/>
                      <a:pt x="142139" y="176731"/>
                      <a:pt x="147942" y="185204"/>
                    </a:cubicBezTo>
                    <a:cubicBezTo>
                      <a:pt x="153629" y="193793"/>
                      <a:pt x="171503" y="194489"/>
                      <a:pt x="178584" y="182999"/>
                    </a:cubicBezTo>
                    <a:cubicBezTo>
                      <a:pt x="185780" y="171624"/>
                      <a:pt x="187869" y="185204"/>
                      <a:pt x="196342" y="184392"/>
                    </a:cubicBezTo>
                    <a:cubicBezTo>
                      <a:pt x="204931" y="183695"/>
                      <a:pt x="209921" y="162339"/>
                      <a:pt x="210618" y="170115"/>
                    </a:cubicBezTo>
                    <a:cubicBezTo>
                      <a:pt x="211314" y="178008"/>
                      <a:pt x="224895" y="175803"/>
                      <a:pt x="233483" y="166517"/>
                    </a:cubicBezTo>
                    <a:cubicBezTo>
                      <a:pt x="242072" y="157232"/>
                      <a:pt x="234180" y="140866"/>
                      <a:pt x="239867" y="132277"/>
                    </a:cubicBezTo>
                    <a:cubicBezTo>
                      <a:pt x="245554" y="123688"/>
                      <a:pt x="251241" y="105930"/>
                      <a:pt x="245554" y="95136"/>
                    </a:cubicBezTo>
                    <a:cubicBezTo>
                      <a:pt x="239867" y="84458"/>
                      <a:pt x="258438" y="77261"/>
                      <a:pt x="267607" y="68789"/>
                    </a:cubicBezTo>
                    <a:cubicBezTo>
                      <a:pt x="276893" y="60199"/>
                      <a:pt x="256929" y="17487"/>
                      <a:pt x="256233" y="4603"/>
                    </a:cubicBezTo>
                    <a:cubicBezTo>
                      <a:pt x="255536" y="-8280"/>
                      <a:pt x="232671" y="9594"/>
                      <a:pt x="225591" y="13192"/>
                    </a:cubicBezTo>
                    <a:cubicBezTo>
                      <a:pt x="218511" y="16790"/>
                      <a:pt x="213520" y="38843"/>
                      <a:pt x="221297" y="45227"/>
                    </a:cubicBezTo>
                    <a:cubicBezTo>
                      <a:pt x="229189" y="51610"/>
                      <a:pt x="208413" y="63798"/>
                      <a:pt x="209225" y="77377"/>
                    </a:cubicBezTo>
                    <a:cubicBezTo>
                      <a:pt x="209921" y="90957"/>
                      <a:pt x="196342" y="90957"/>
                      <a:pt x="194253" y="100939"/>
                    </a:cubicBezTo>
                    <a:cubicBezTo>
                      <a:pt x="192164" y="110921"/>
                      <a:pt x="184271" y="108832"/>
                      <a:pt x="172200" y="118001"/>
                    </a:cubicBezTo>
                    <a:cubicBezTo>
                      <a:pt x="160129" y="127286"/>
                      <a:pt x="153629" y="116608"/>
                      <a:pt x="156531" y="110225"/>
                    </a:cubicBezTo>
                    <a:cubicBezTo>
                      <a:pt x="159432" y="103841"/>
                      <a:pt x="137960" y="113823"/>
                      <a:pt x="138657" y="129492"/>
                    </a:cubicBezTo>
                    <a:cubicBezTo>
                      <a:pt x="139353" y="145161"/>
                      <a:pt x="118693" y="146554"/>
                      <a:pt x="123684" y="153750"/>
                    </a:cubicBezTo>
                    <a:cubicBezTo>
                      <a:pt x="128674" y="160946"/>
                      <a:pt x="108015" y="165124"/>
                      <a:pt x="108711" y="158741"/>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3" name="任意多边形: 形状 822">
                <a:extLst>
                  <a:ext uri="{FF2B5EF4-FFF2-40B4-BE49-F238E27FC236}">
                    <a16:creationId xmlns:a16="http://schemas.microsoft.com/office/drawing/2014/main" id="{A15FBC3A-E9CA-21E5-9C07-669A280D4975}"/>
                  </a:ext>
                </a:extLst>
              </p:cNvPr>
              <p:cNvSpPr/>
              <p:nvPr/>
            </p:nvSpPr>
            <p:spPr>
              <a:xfrm>
                <a:off x="10560624" y="3262601"/>
                <a:ext cx="55177" cy="66967"/>
              </a:xfrm>
              <a:custGeom>
                <a:avLst/>
                <a:gdLst>
                  <a:gd name="connsiteX0" fmla="*/ 11752 w 59118"/>
                  <a:gd name="connsiteY0" fmla="*/ 8159 h 71750"/>
                  <a:gd name="connsiteX1" fmla="*/ 1769 w 59118"/>
                  <a:gd name="connsiteY1" fmla="*/ 25221 h 71750"/>
                  <a:gd name="connsiteX2" fmla="*/ 15350 w 59118"/>
                  <a:gd name="connsiteY2" fmla="*/ 18141 h 71750"/>
                  <a:gd name="connsiteX3" fmla="*/ 18948 w 59118"/>
                  <a:gd name="connsiteY3" fmla="*/ 42399 h 71750"/>
                  <a:gd name="connsiteX4" fmla="*/ 28233 w 59118"/>
                  <a:gd name="connsiteY4" fmla="*/ 71648 h 71750"/>
                  <a:gd name="connsiteX5" fmla="*/ 55393 w 59118"/>
                  <a:gd name="connsiteY5" fmla="*/ 31024 h 71750"/>
                  <a:gd name="connsiteX6" fmla="*/ 50401 w 59118"/>
                  <a:gd name="connsiteY6" fmla="*/ 15356 h 71750"/>
                  <a:gd name="connsiteX7" fmla="*/ 34036 w 59118"/>
                  <a:gd name="connsiteY7" fmla="*/ 3284 h 71750"/>
                  <a:gd name="connsiteX8" fmla="*/ 11983 w 59118"/>
                  <a:gd name="connsiteY8" fmla="*/ 8275 h 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18" h="71750">
                    <a:moveTo>
                      <a:pt x="11752" y="8159"/>
                    </a:moveTo>
                    <a:cubicBezTo>
                      <a:pt x="1073" y="16052"/>
                      <a:pt x="-2525" y="17445"/>
                      <a:pt x="1769" y="25221"/>
                    </a:cubicBezTo>
                    <a:cubicBezTo>
                      <a:pt x="6064" y="33114"/>
                      <a:pt x="12448" y="25918"/>
                      <a:pt x="15350" y="18141"/>
                    </a:cubicBezTo>
                    <a:cubicBezTo>
                      <a:pt x="18251" y="10249"/>
                      <a:pt x="25331" y="29516"/>
                      <a:pt x="18948" y="42399"/>
                    </a:cubicBezTo>
                    <a:cubicBezTo>
                      <a:pt x="12564" y="55283"/>
                      <a:pt x="19760" y="73273"/>
                      <a:pt x="28233" y="71648"/>
                    </a:cubicBezTo>
                    <a:cubicBezTo>
                      <a:pt x="35313" y="70255"/>
                      <a:pt x="44598" y="44604"/>
                      <a:pt x="55393" y="31024"/>
                    </a:cubicBezTo>
                    <a:cubicBezTo>
                      <a:pt x="66071" y="17445"/>
                      <a:pt x="50401" y="22436"/>
                      <a:pt x="50401" y="15356"/>
                    </a:cubicBezTo>
                    <a:cubicBezTo>
                      <a:pt x="50401" y="8275"/>
                      <a:pt x="34733" y="9668"/>
                      <a:pt x="34036" y="3284"/>
                    </a:cubicBezTo>
                    <a:cubicBezTo>
                      <a:pt x="33340" y="-3099"/>
                      <a:pt x="22662" y="499"/>
                      <a:pt x="11983" y="8275"/>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4" name="任意多边形: 形状 823">
                <a:extLst>
                  <a:ext uri="{FF2B5EF4-FFF2-40B4-BE49-F238E27FC236}">
                    <a16:creationId xmlns:a16="http://schemas.microsoft.com/office/drawing/2014/main" id="{126379BA-0EE8-3884-8545-137675509534}"/>
                  </a:ext>
                </a:extLst>
              </p:cNvPr>
              <p:cNvSpPr/>
              <p:nvPr/>
            </p:nvSpPr>
            <p:spPr>
              <a:xfrm>
                <a:off x="10623421" y="3245696"/>
                <a:ext cx="52600" cy="42173"/>
              </a:xfrm>
              <a:custGeom>
                <a:avLst/>
                <a:gdLst>
                  <a:gd name="connsiteX0" fmla="*/ 19332 w 56357"/>
                  <a:gd name="connsiteY0" fmla="*/ 37645 h 45185"/>
                  <a:gd name="connsiteX1" fmla="*/ 39992 w 56357"/>
                  <a:gd name="connsiteY1" fmla="*/ 29753 h 45185"/>
                  <a:gd name="connsiteX2" fmla="*/ 56357 w 56357"/>
                  <a:gd name="connsiteY2" fmla="*/ 8396 h 45185"/>
                  <a:gd name="connsiteX3" fmla="*/ 32099 w 56357"/>
                  <a:gd name="connsiteY3" fmla="*/ 5610 h 45185"/>
                  <a:gd name="connsiteX4" fmla="*/ 9234 w 56357"/>
                  <a:gd name="connsiteY4" fmla="*/ 11994 h 45185"/>
                  <a:gd name="connsiteX5" fmla="*/ 5636 w 56357"/>
                  <a:gd name="connsiteY5" fmla="*/ 44029 h 45185"/>
                  <a:gd name="connsiteX6" fmla="*/ 19216 w 56357"/>
                  <a:gd name="connsiteY6" fmla="*/ 37645 h 4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57" h="45185">
                    <a:moveTo>
                      <a:pt x="19332" y="37645"/>
                    </a:moveTo>
                    <a:cubicBezTo>
                      <a:pt x="21421" y="29056"/>
                      <a:pt x="32912" y="26270"/>
                      <a:pt x="39992" y="29753"/>
                    </a:cubicBezTo>
                    <a:cubicBezTo>
                      <a:pt x="47072" y="33351"/>
                      <a:pt x="56357" y="19074"/>
                      <a:pt x="56357" y="8396"/>
                    </a:cubicBezTo>
                    <a:cubicBezTo>
                      <a:pt x="56357" y="-2282"/>
                      <a:pt x="35001" y="-2282"/>
                      <a:pt x="32099" y="5610"/>
                    </a:cubicBezTo>
                    <a:cubicBezTo>
                      <a:pt x="29198" y="13503"/>
                      <a:pt x="20725" y="9905"/>
                      <a:pt x="9234" y="11994"/>
                    </a:cubicBezTo>
                    <a:cubicBezTo>
                      <a:pt x="-2141" y="14084"/>
                      <a:pt x="-2605" y="41359"/>
                      <a:pt x="5636" y="44029"/>
                    </a:cubicBezTo>
                    <a:cubicBezTo>
                      <a:pt x="12020" y="46118"/>
                      <a:pt x="17011" y="46118"/>
                      <a:pt x="19216" y="37645"/>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5" name="任意多边形: 形状 824">
                <a:extLst>
                  <a:ext uri="{FF2B5EF4-FFF2-40B4-BE49-F238E27FC236}">
                    <a16:creationId xmlns:a16="http://schemas.microsoft.com/office/drawing/2014/main" id="{B7D279A7-9B71-0EDD-863E-D2FAB91A1511}"/>
                  </a:ext>
                </a:extLst>
              </p:cNvPr>
              <p:cNvSpPr/>
              <p:nvPr/>
            </p:nvSpPr>
            <p:spPr>
              <a:xfrm>
                <a:off x="10084399" y="3597563"/>
                <a:ext cx="52083" cy="40706"/>
              </a:xfrm>
              <a:custGeom>
                <a:avLst/>
                <a:gdLst>
                  <a:gd name="connsiteX0" fmla="*/ 42751 w 55803"/>
                  <a:gd name="connsiteY0" fmla="*/ 31481 h 43613"/>
                  <a:gd name="connsiteX1" fmla="*/ 55635 w 55803"/>
                  <a:gd name="connsiteY1" fmla="*/ 2928 h 43613"/>
                  <a:gd name="connsiteX2" fmla="*/ 25689 w 55803"/>
                  <a:gd name="connsiteY2" fmla="*/ 839 h 43613"/>
                  <a:gd name="connsiteX3" fmla="*/ 2127 w 55803"/>
                  <a:gd name="connsiteY3" fmla="*/ 33570 h 43613"/>
                  <a:gd name="connsiteX4" fmla="*/ 42751 w 55803"/>
                  <a:gd name="connsiteY4" fmla="*/ 31481 h 4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03" h="43613">
                    <a:moveTo>
                      <a:pt x="42751" y="31481"/>
                    </a:moveTo>
                    <a:cubicBezTo>
                      <a:pt x="43447" y="22891"/>
                      <a:pt x="57492" y="9428"/>
                      <a:pt x="55635" y="2928"/>
                    </a:cubicBezTo>
                    <a:cubicBezTo>
                      <a:pt x="54242" y="-2063"/>
                      <a:pt x="34975" y="839"/>
                      <a:pt x="25689" y="839"/>
                    </a:cubicBezTo>
                    <a:cubicBezTo>
                      <a:pt x="16404" y="839"/>
                      <a:pt x="-7158" y="14419"/>
                      <a:pt x="2127" y="33570"/>
                    </a:cubicBezTo>
                    <a:cubicBezTo>
                      <a:pt x="11413" y="52837"/>
                      <a:pt x="42054" y="39953"/>
                      <a:pt x="42751" y="31481"/>
                    </a:cubicBezTo>
                    <a:close/>
                  </a:path>
                </a:pathLst>
              </a:custGeom>
              <a:solidFill>
                <a:schemeClr val="tx1">
                  <a:lumMod val="40000"/>
                  <a:lumOff val="6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6" name="任意多边形: 形状 825">
                <a:extLst>
                  <a:ext uri="{FF2B5EF4-FFF2-40B4-BE49-F238E27FC236}">
                    <a16:creationId xmlns:a16="http://schemas.microsoft.com/office/drawing/2014/main" id="{9922ED34-894D-08B4-738F-20317BA968EB}"/>
                  </a:ext>
                </a:extLst>
              </p:cNvPr>
              <p:cNvSpPr/>
              <p:nvPr/>
            </p:nvSpPr>
            <p:spPr>
              <a:xfrm>
                <a:off x="10344152" y="3474095"/>
                <a:ext cx="42608" cy="72383"/>
              </a:xfrm>
              <a:custGeom>
                <a:avLst/>
                <a:gdLst>
                  <a:gd name="connsiteX0" fmla="*/ 14801 w 45651"/>
                  <a:gd name="connsiteY0" fmla="*/ 77414 h 77554"/>
                  <a:gd name="connsiteX1" fmla="*/ 44747 w 45651"/>
                  <a:gd name="connsiteY1" fmla="*/ 2551 h 77554"/>
                  <a:gd name="connsiteX2" fmla="*/ 1918 w 45651"/>
                  <a:gd name="connsiteY2" fmla="*/ 36094 h 77554"/>
                  <a:gd name="connsiteX3" fmla="*/ 14801 w 45651"/>
                  <a:gd name="connsiteY3" fmla="*/ 77414 h 77554"/>
                </a:gdLst>
                <a:ahLst/>
                <a:cxnLst>
                  <a:cxn ang="0">
                    <a:pos x="connsiteX0" y="connsiteY0"/>
                  </a:cxn>
                  <a:cxn ang="0">
                    <a:pos x="connsiteX1" y="connsiteY1"/>
                  </a:cxn>
                  <a:cxn ang="0">
                    <a:pos x="connsiteX2" y="connsiteY2"/>
                  </a:cxn>
                  <a:cxn ang="0">
                    <a:pos x="connsiteX3" y="connsiteY3"/>
                  </a:cxn>
                </a:cxnLst>
                <a:rect l="l" t="t" r="r" b="b"/>
                <a:pathLst>
                  <a:path w="45651" h="77554">
                    <a:moveTo>
                      <a:pt x="14801" y="77414"/>
                    </a:moveTo>
                    <a:cubicBezTo>
                      <a:pt x="21881" y="72423"/>
                      <a:pt x="51130" y="11140"/>
                      <a:pt x="44747" y="2551"/>
                    </a:cubicBezTo>
                    <a:cubicBezTo>
                      <a:pt x="38363" y="-6038"/>
                      <a:pt x="9810" y="7542"/>
                      <a:pt x="1918" y="36094"/>
                    </a:cubicBezTo>
                    <a:cubicBezTo>
                      <a:pt x="-5858" y="64647"/>
                      <a:pt x="12364" y="79155"/>
                      <a:pt x="14801" y="77414"/>
                    </a:cubicBezTo>
                    <a:close/>
                  </a:path>
                </a:pathLst>
              </a:custGeom>
              <a:solidFill>
                <a:schemeClr val="tx1">
                  <a:lumMod val="40000"/>
                  <a:lumOff val="6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7" name="任意多边形: 形状 826">
                <a:extLst>
                  <a:ext uri="{FF2B5EF4-FFF2-40B4-BE49-F238E27FC236}">
                    <a16:creationId xmlns:a16="http://schemas.microsoft.com/office/drawing/2014/main" id="{7C8C9B29-4399-C7C2-7C90-7DD87611E7C0}"/>
                  </a:ext>
                </a:extLst>
              </p:cNvPr>
              <p:cNvSpPr/>
              <p:nvPr/>
            </p:nvSpPr>
            <p:spPr>
              <a:xfrm>
                <a:off x="10379786" y="3787035"/>
                <a:ext cx="49094" cy="66838"/>
              </a:xfrm>
              <a:custGeom>
                <a:avLst/>
                <a:gdLst>
                  <a:gd name="connsiteX0" fmla="*/ 6567 w 52601"/>
                  <a:gd name="connsiteY0" fmla="*/ 255 h 71612"/>
                  <a:gd name="connsiteX1" fmla="*/ 7960 w 52601"/>
                  <a:gd name="connsiteY1" fmla="*/ 33102 h 71612"/>
                  <a:gd name="connsiteX2" fmla="*/ 20843 w 52601"/>
                  <a:gd name="connsiteY2" fmla="*/ 25906 h 71612"/>
                  <a:gd name="connsiteX3" fmla="*/ 23049 w 52601"/>
                  <a:gd name="connsiteY3" fmla="*/ 45173 h 71612"/>
                  <a:gd name="connsiteX4" fmla="*/ 26647 w 52601"/>
                  <a:gd name="connsiteY4" fmla="*/ 71520 h 71612"/>
                  <a:gd name="connsiteX5" fmla="*/ 52298 w 52601"/>
                  <a:gd name="connsiteY5" fmla="*/ 32986 h 71612"/>
                  <a:gd name="connsiteX6" fmla="*/ 43013 w 52601"/>
                  <a:gd name="connsiteY6" fmla="*/ 28691 h 71612"/>
                  <a:gd name="connsiteX7" fmla="*/ 6683 w 52601"/>
                  <a:gd name="connsiteY7" fmla="*/ 139 h 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01" h="71612">
                    <a:moveTo>
                      <a:pt x="6567" y="255"/>
                    </a:moveTo>
                    <a:cubicBezTo>
                      <a:pt x="-4111" y="2460"/>
                      <a:pt x="-397" y="34727"/>
                      <a:pt x="7960" y="33102"/>
                    </a:cubicBezTo>
                    <a:cubicBezTo>
                      <a:pt x="11558" y="32406"/>
                      <a:pt x="20147" y="33102"/>
                      <a:pt x="20843" y="25906"/>
                    </a:cubicBezTo>
                    <a:cubicBezTo>
                      <a:pt x="21540" y="18826"/>
                      <a:pt x="29432" y="38789"/>
                      <a:pt x="23049" y="45173"/>
                    </a:cubicBezTo>
                    <a:cubicBezTo>
                      <a:pt x="16665" y="51557"/>
                      <a:pt x="16665" y="69431"/>
                      <a:pt x="26647" y="71520"/>
                    </a:cubicBezTo>
                    <a:cubicBezTo>
                      <a:pt x="36629" y="73609"/>
                      <a:pt x="55199" y="39370"/>
                      <a:pt x="52298" y="32986"/>
                    </a:cubicBezTo>
                    <a:cubicBezTo>
                      <a:pt x="49396" y="26602"/>
                      <a:pt x="40923" y="37281"/>
                      <a:pt x="43013" y="28691"/>
                    </a:cubicBezTo>
                    <a:cubicBezTo>
                      <a:pt x="45102" y="20102"/>
                      <a:pt x="17361" y="-1950"/>
                      <a:pt x="6683" y="139"/>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8" name="任意多边形: 形状 827">
                <a:extLst>
                  <a:ext uri="{FF2B5EF4-FFF2-40B4-BE49-F238E27FC236}">
                    <a16:creationId xmlns:a16="http://schemas.microsoft.com/office/drawing/2014/main" id="{DFE045BC-AE3A-CFB3-9F0D-BF3A98541F36}"/>
                  </a:ext>
                </a:extLst>
              </p:cNvPr>
              <p:cNvSpPr/>
              <p:nvPr/>
            </p:nvSpPr>
            <p:spPr>
              <a:xfrm>
                <a:off x="10382231" y="3835386"/>
                <a:ext cx="107323" cy="98996"/>
              </a:xfrm>
              <a:custGeom>
                <a:avLst/>
                <a:gdLst>
                  <a:gd name="connsiteX0" fmla="*/ 89490 w 114989"/>
                  <a:gd name="connsiteY0" fmla="*/ 9732 h 106067"/>
                  <a:gd name="connsiteX1" fmla="*/ 75910 w 114989"/>
                  <a:gd name="connsiteY1" fmla="*/ 22615 h 106067"/>
                  <a:gd name="connsiteX2" fmla="*/ 61634 w 114989"/>
                  <a:gd name="connsiteY2" fmla="*/ 33294 h 106067"/>
                  <a:gd name="connsiteX3" fmla="*/ 40278 w 114989"/>
                  <a:gd name="connsiteY3" fmla="*/ 28303 h 106067"/>
                  <a:gd name="connsiteX4" fmla="*/ 12421 w 114989"/>
                  <a:gd name="connsiteY4" fmla="*/ 44668 h 106067"/>
                  <a:gd name="connsiteX5" fmla="*/ 3136 w 114989"/>
                  <a:gd name="connsiteY5" fmla="*/ 69623 h 106067"/>
                  <a:gd name="connsiteX6" fmla="*/ 24493 w 114989"/>
                  <a:gd name="connsiteY6" fmla="*/ 58248 h 106067"/>
                  <a:gd name="connsiteX7" fmla="*/ 42367 w 114989"/>
                  <a:gd name="connsiteY7" fmla="*/ 51864 h 106067"/>
                  <a:gd name="connsiteX8" fmla="*/ 62330 w 114989"/>
                  <a:gd name="connsiteY8" fmla="*/ 93184 h 106067"/>
                  <a:gd name="connsiteX9" fmla="*/ 87285 w 114989"/>
                  <a:gd name="connsiteY9" fmla="*/ 106068 h 106067"/>
                  <a:gd name="connsiteX10" fmla="*/ 86588 w 114989"/>
                  <a:gd name="connsiteY10" fmla="*/ 75426 h 106067"/>
                  <a:gd name="connsiteX11" fmla="*/ 112239 w 114989"/>
                  <a:gd name="connsiteY11" fmla="*/ 64748 h 106067"/>
                  <a:gd name="connsiteX12" fmla="*/ 106552 w 114989"/>
                  <a:gd name="connsiteY12" fmla="*/ 11241 h 106067"/>
                  <a:gd name="connsiteX13" fmla="*/ 89490 w 114989"/>
                  <a:gd name="connsiteY13" fmla="*/ 9732 h 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989" h="106067">
                    <a:moveTo>
                      <a:pt x="89490" y="9732"/>
                    </a:moveTo>
                    <a:cubicBezTo>
                      <a:pt x="95874" y="20410"/>
                      <a:pt x="77419" y="11821"/>
                      <a:pt x="75910" y="22615"/>
                    </a:cubicBezTo>
                    <a:cubicBezTo>
                      <a:pt x="74518" y="33294"/>
                      <a:pt x="60937" y="24705"/>
                      <a:pt x="61634" y="33294"/>
                    </a:cubicBezTo>
                    <a:cubicBezTo>
                      <a:pt x="62330" y="41883"/>
                      <a:pt x="47357" y="33294"/>
                      <a:pt x="40278" y="28303"/>
                    </a:cubicBezTo>
                    <a:cubicBezTo>
                      <a:pt x="33198" y="23312"/>
                      <a:pt x="23215" y="41883"/>
                      <a:pt x="12421" y="44668"/>
                    </a:cubicBezTo>
                    <a:cubicBezTo>
                      <a:pt x="1743" y="47570"/>
                      <a:pt x="-3944" y="70203"/>
                      <a:pt x="3136" y="69623"/>
                    </a:cubicBezTo>
                    <a:cubicBezTo>
                      <a:pt x="11725" y="68926"/>
                      <a:pt x="15903" y="57436"/>
                      <a:pt x="24493" y="58248"/>
                    </a:cubicBezTo>
                    <a:cubicBezTo>
                      <a:pt x="33081" y="58944"/>
                      <a:pt x="30180" y="49659"/>
                      <a:pt x="42367" y="51864"/>
                    </a:cubicBezTo>
                    <a:cubicBezTo>
                      <a:pt x="54437" y="54070"/>
                      <a:pt x="45965" y="90399"/>
                      <a:pt x="62330" y="93184"/>
                    </a:cubicBezTo>
                    <a:cubicBezTo>
                      <a:pt x="78696" y="96086"/>
                      <a:pt x="79392" y="106068"/>
                      <a:pt x="87285" y="106068"/>
                    </a:cubicBezTo>
                    <a:cubicBezTo>
                      <a:pt x="95177" y="106068"/>
                      <a:pt x="85892" y="83319"/>
                      <a:pt x="86588" y="75426"/>
                    </a:cubicBezTo>
                    <a:cubicBezTo>
                      <a:pt x="87285" y="67534"/>
                      <a:pt x="103651" y="74730"/>
                      <a:pt x="112239" y="64748"/>
                    </a:cubicBezTo>
                    <a:cubicBezTo>
                      <a:pt x="120828" y="54766"/>
                      <a:pt x="106552" y="28419"/>
                      <a:pt x="106552" y="11241"/>
                    </a:cubicBezTo>
                    <a:cubicBezTo>
                      <a:pt x="106552" y="-5937"/>
                      <a:pt x="82990" y="-946"/>
                      <a:pt x="89490" y="9732"/>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9" name="任意多边形: 形状 828">
                <a:extLst>
                  <a:ext uri="{FF2B5EF4-FFF2-40B4-BE49-F238E27FC236}">
                    <a16:creationId xmlns:a16="http://schemas.microsoft.com/office/drawing/2014/main" id="{3A9E7F26-25E2-2C0B-DBE1-69ABABB066D8}"/>
                  </a:ext>
                </a:extLst>
              </p:cNvPr>
              <p:cNvSpPr/>
              <p:nvPr/>
            </p:nvSpPr>
            <p:spPr>
              <a:xfrm>
                <a:off x="10349911" y="3752264"/>
                <a:ext cx="24780" cy="25757"/>
              </a:xfrm>
              <a:custGeom>
                <a:avLst/>
                <a:gdLst>
                  <a:gd name="connsiteX0" fmla="*/ 42 w 26550"/>
                  <a:gd name="connsiteY0" fmla="*/ 1180 h 27597"/>
                  <a:gd name="connsiteX1" fmla="*/ 22907 w 26550"/>
                  <a:gd name="connsiteY1" fmla="*/ 26831 h 27597"/>
                  <a:gd name="connsiteX2" fmla="*/ 42 w 26550"/>
                  <a:gd name="connsiteY2" fmla="*/ 1180 h 27597"/>
                </a:gdLst>
                <a:ahLst/>
                <a:cxnLst>
                  <a:cxn ang="0">
                    <a:pos x="connsiteX0" y="connsiteY0"/>
                  </a:cxn>
                  <a:cxn ang="0">
                    <a:pos x="connsiteX1" y="connsiteY1"/>
                  </a:cxn>
                  <a:cxn ang="0">
                    <a:pos x="connsiteX2" y="connsiteY2"/>
                  </a:cxn>
                </a:cxnLst>
                <a:rect l="l" t="t" r="r" b="b"/>
                <a:pathLst>
                  <a:path w="26550" h="27597">
                    <a:moveTo>
                      <a:pt x="42" y="1180"/>
                    </a:moveTo>
                    <a:cubicBezTo>
                      <a:pt x="2131" y="11162"/>
                      <a:pt x="7122" y="31822"/>
                      <a:pt x="22907" y="26831"/>
                    </a:cubicBezTo>
                    <a:cubicBezTo>
                      <a:pt x="38576" y="21840"/>
                      <a:pt x="-1467" y="-6016"/>
                      <a:pt x="42" y="1180"/>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0" name="任意多边形: 形状 829">
                <a:extLst>
                  <a:ext uri="{FF2B5EF4-FFF2-40B4-BE49-F238E27FC236}">
                    <a16:creationId xmlns:a16="http://schemas.microsoft.com/office/drawing/2014/main" id="{9B087040-279F-37D6-B5B8-22F7B1425F3E}"/>
                  </a:ext>
                </a:extLst>
              </p:cNvPr>
              <p:cNvSpPr/>
              <p:nvPr/>
            </p:nvSpPr>
            <p:spPr>
              <a:xfrm>
                <a:off x="10426887" y="3831292"/>
                <a:ext cx="17796" cy="14615"/>
              </a:xfrm>
              <a:custGeom>
                <a:avLst/>
                <a:gdLst>
                  <a:gd name="connsiteX0" fmla="*/ 18082 w 19067"/>
                  <a:gd name="connsiteY0" fmla="*/ 2049 h 15659"/>
                  <a:gd name="connsiteX1" fmla="*/ 207 w 19067"/>
                  <a:gd name="connsiteY1" fmla="*/ 13424 h 15659"/>
                  <a:gd name="connsiteX2" fmla="*/ 18082 w 19067"/>
                  <a:gd name="connsiteY2" fmla="*/ 2049 h 15659"/>
                </a:gdLst>
                <a:ahLst/>
                <a:cxnLst>
                  <a:cxn ang="0">
                    <a:pos x="connsiteX0" y="connsiteY0"/>
                  </a:cxn>
                  <a:cxn ang="0">
                    <a:pos x="connsiteX1" y="connsiteY1"/>
                  </a:cxn>
                  <a:cxn ang="0">
                    <a:pos x="connsiteX2" y="connsiteY2"/>
                  </a:cxn>
                </a:cxnLst>
                <a:rect l="l" t="t" r="r" b="b"/>
                <a:pathLst>
                  <a:path w="19067" h="15659">
                    <a:moveTo>
                      <a:pt x="18082" y="2049"/>
                    </a:moveTo>
                    <a:cubicBezTo>
                      <a:pt x="12394" y="-5031"/>
                      <a:pt x="-1882" y="8085"/>
                      <a:pt x="207" y="13424"/>
                    </a:cubicBezTo>
                    <a:cubicBezTo>
                      <a:pt x="3109" y="20504"/>
                      <a:pt x="23769" y="9129"/>
                      <a:pt x="18082" y="2049"/>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1" name="任意多边形: 形状 830">
                <a:extLst>
                  <a:ext uri="{FF2B5EF4-FFF2-40B4-BE49-F238E27FC236}">
                    <a16:creationId xmlns:a16="http://schemas.microsoft.com/office/drawing/2014/main" id="{FEBFE13E-FE87-D0B6-5F35-E679231B6E96}"/>
                  </a:ext>
                </a:extLst>
              </p:cNvPr>
              <p:cNvSpPr/>
              <p:nvPr/>
            </p:nvSpPr>
            <p:spPr>
              <a:xfrm>
                <a:off x="10336631" y="3634103"/>
                <a:ext cx="131256" cy="196123"/>
              </a:xfrm>
              <a:custGeom>
                <a:avLst/>
                <a:gdLst>
                  <a:gd name="connsiteX0" fmla="*/ 692 w 140631"/>
                  <a:gd name="connsiteY0" fmla="*/ 55007 h 210132"/>
                  <a:gd name="connsiteX1" fmla="*/ 7076 w 140631"/>
                  <a:gd name="connsiteY1" fmla="*/ 87854 h 210132"/>
                  <a:gd name="connsiteX2" fmla="*/ 13459 w 140631"/>
                  <a:gd name="connsiteY2" fmla="*/ 106424 h 210132"/>
                  <a:gd name="connsiteX3" fmla="*/ 37718 w 140631"/>
                  <a:gd name="connsiteY3" fmla="*/ 114317 h 210132"/>
                  <a:gd name="connsiteX4" fmla="*/ 59886 w 140631"/>
                  <a:gd name="connsiteY4" fmla="*/ 121513 h 210132"/>
                  <a:gd name="connsiteX5" fmla="*/ 89136 w 140631"/>
                  <a:gd name="connsiteY5" fmla="*/ 142870 h 210132"/>
                  <a:gd name="connsiteX6" fmla="*/ 96216 w 140631"/>
                  <a:gd name="connsiteY6" fmla="*/ 164226 h 210132"/>
                  <a:gd name="connsiteX7" fmla="*/ 106197 w 140631"/>
                  <a:gd name="connsiteY7" fmla="*/ 174904 h 210132"/>
                  <a:gd name="connsiteX8" fmla="*/ 118269 w 140631"/>
                  <a:gd name="connsiteY8" fmla="*/ 204850 h 210132"/>
                  <a:gd name="connsiteX9" fmla="*/ 126161 w 140631"/>
                  <a:gd name="connsiteY9" fmla="*/ 198466 h 210132"/>
                  <a:gd name="connsiteX10" fmla="*/ 136839 w 140631"/>
                  <a:gd name="connsiteY10" fmla="*/ 184190 h 210132"/>
                  <a:gd name="connsiteX11" fmla="*/ 130456 w 140631"/>
                  <a:gd name="connsiteY11" fmla="*/ 154941 h 210132"/>
                  <a:gd name="connsiteX12" fmla="*/ 103295 w 140631"/>
                  <a:gd name="connsiteY12" fmla="*/ 135674 h 210132"/>
                  <a:gd name="connsiteX13" fmla="*/ 86930 w 140631"/>
                  <a:gd name="connsiteY13" fmla="*/ 114317 h 210132"/>
                  <a:gd name="connsiteX14" fmla="*/ 53387 w 140631"/>
                  <a:gd name="connsiteY14" fmla="*/ 108630 h 210132"/>
                  <a:gd name="connsiteX15" fmla="*/ 41200 w 140631"/>
                  <a:gd name="connsiteY15" fmla="*/ 86577 h 210132"/>
                  <a:gd name="connsiteX16" fmla="*/ 57565 w 140631"/>
                  <a:gd name="connsiteY16" fmla="*/ 52337 h 210132"/>
                  <a:gd name="connsiteX17" fmla="*/ 56172 w 140631"/>
                  <a:gd name="connsiteY17" fmla="*/ 13106 h 210132"/>
                  <a:gd name="connsiteX18" fmla="*/ 51878 w 140631"/>
                  <a:gd name="connsiteY18" fmla="*/ 4517 h 210132"/>
                  <a:gd name="connsiteX19" fmla="*/ 16941 w 140631"/>
                  <a:gd name="connsiteY19" fmla="*/ 1616 h 210132"/>
                  <a:gd name="connsiteX20" fmla="*/ 11950 w 140631"/>
                  <a:gd name="connsiteY20" fmla="*/ 57908 h 210132"/>
                  <a:gd name="connsiteX21" fmla="*/ 576 w 140631"/>
                  <a:gd name="connsiteY21" fmla="*/ 55007 h 21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31" h="210132">
                    <a:moveTo>
                      <a:pt x="692" y="55007"/>
                    </a:moveTo>
                    <a:cubicBezTo>
                      <a:pt x="-1397" y="61390"/>
                      <a:pt x="1389" y="87854"/>
                      <a:pt x="7076" y="87854"/>
                    </a:cubicBezTo>
                    <a:cubicBezTo>
                      <a:pt x="12763" y="87854"/>
                      <a:pt x="17057" y="94934"/>
                      <a:pt x="13459" y="106424"/>
                    </a:cubicBezTo>
                    <a:cubicBezTo>
                      <a:pt x="9861" y="117799"/>
                      <a:pt x="24137" y="119308"/>
                      <a:pt x="37718" y="114317"/>
                    </a:cubicBezTo>
                    <a:cubicBezTo>
                      <a:pt x="51298" y="109326"/>
                      <a:pt x="46307" y="123602"/>
                      <a:pt x="59886" y="121513"/>
                    </a:cubicBezTo>
                    <a:cubicBezTo>
                      <a:pt x="73466" y="119308"/>
                      <a:pt x="91921" y="136486"/>
                      <a:pt x="89136" y="142870"/>
                    </a:cubicBezTo>
                    <a:cubicBezTo>
                      <a:pt x="86234" y="149253"/>
                      <a:pt x="89832" y="169913"/>
                      <a:pt x="96216" y="164226"/>
                    </a:cubicBezTo>
                    <a:cubicBezTo>
                      <a:pt x="102599" y="158539"/>
                      <a:pt x="112581" y="165619"/>
                      <a:pt x="106197" y="174904"/>
                    </a:cubicBezTo>
                    <a:cubicBezTo>
                      <a:pt x="99814" y="184190"/>
                      <a:pt x="116179" y="193475"/>
                      <a:pt x="118269" y="204850"/>
                    </a:cubicBezTo>
                    <a:cubicBezTo>
                      <a:pt x="120358" y="216224"/>
                      <a:pt x="127554" y="206939"/>
                      <a:pt x="126161" y="198466"/>
                    </a:cubicBezTo>
                    <a:cubicBezTo>
                      <a:pt x="124768" y="189877"/>
                      <a:pt x="127554" y="190573"/>
                      <a:pt x="136839" y="184190"/>
                    </a:cubicBezTo>
                    <a:cubicBezTo>
                      <a:pt x="146124" y="177806"/>
                      <a:pt x="136143" y="167012"/>
                      <a:pt x="130456" y="154941"/>
                    </a:cubicBezTo>
                    <a:cubicBezTo>
                      <a:pt x="124768" y="142870"/>
                      <a:pt x="103295" y="147048"/>
                      <a:pt x="103295" y="135674"/>
                    </a:cubicBezTo>
                    <a:cubicBezTo>
                      <a:pt x="103295" y="124299"/>
                      <a:pt x="87627" y="120701"/>
                      <a:pt x="86930" y="114317"/>
                    </a:cubicBezTo>
                    <a:cubicBezTo>
                      <a:pt x="86234" y="107933"/>
                      <a:pt x="65574" y="101433"/>
                      <a:pt x="53387" y="108630"/>
                    </a:cubicBezTo>
                    <a:cubicBezTo>
                      <a:pt x="41316" y="115826"/>
                      <a:pt x="49789" y="95746"/>
                      <a:pt x="41200" y="86577"/>
                    </a:cubicBezTo>
                    <a:cubicBezTo>
                      <a:pt x="32611" y="77291"/>
                      <a:pt x="47583" y="63712"/>
                      <a:pt x="57565" y="52337"/>
                    </a:cubicBezTo>
                    <a:cubicBezTo>
                      <a:pt x="67547" y="40962"/>
                      <a:pt x="54663" y="21695"/>
                      <a:pt x="56172" y="13106"/>
                    </a:cubicBezTo>
                    <a:cubicBezTo>
                      <a:pt x="57565" y="4517"/>
                      <a:pt x="56869" y="1732"/>
                      <a:pt x="51878" y="4517"/>
                    </a:cubicBezTo>
                    <a:cubicBezTo>
                      <a:pt x="46887" y="7303"/>
                      <a:pt x="26227" y="-4072"/>
                      <a:pt x="16941" y="1616"/>
                    </a:cubicBezTo>
                    <a:cubicBezTo>
                      <a:pt x="7656" y="7303"/>
                      <a:pt x="16245" y="54310"/>
                      <a:pt x="11950" y="57908"/>
                    </a:cubicBezTo>
                    <a:cubicBezTo>
                      <a:pt x="7656" y="61390"/>
                      <a:pt x="2085" y="50248"/>
                      <a:pt x="576" y="55007"/>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2" name="任意多边形: 形状 831">
                <a:extLst>
                  <a:ext uri="{FF2B5EF4-FFF2-40B4-BE49-F238E27FC236}">
                    <a16:creationId xmlns:a16="http://schemas.microsoft.com/office/drawing/2014/main" id="{CD0D8501-67D9-AAA2-4E4C-AD0F44D65E89}"/>
                  </a:ext>
                </a:extLst>
              </p:cNvPr>
              <p:cNvSpPr/>
              <p:nvPr/>
            </p:nvSpPr>
            <p:spPr>
              <a:xfrm>
                <a:off x="10279814" y="3804107"/>
                <a:ext cx="49935" cy="64602"/>
              </a:xfrm>
              <a:custGeom>
                <a:avLst/>
                <a:gdLst>
                  <a:gd name="connsiteX0" fmla="*/ 30924 w 53502"/>
                  <a:gd name="connsiteY0" fmla="*/ 28274 h 69217"/>
                  <a:gd name="connsiteX1" fmla="*/ 282 w 53502"/>
                  <a:gd name="connsiteY1" fmla="*/ 68201 h 69217"/>
                  <a:gd name="connsiteX2" fmla="*/ 43807 w 53502"/>
                  <a:gd name="connsiteY2" fmla="*/ 27577 h 69217"/>
                  <a:gd name="connsiteX3" fmla="*/ 50191 w 53502"/>
                  <a:gd name="connsiteY3" fmla="*/ 1927 h 69217"/>
                  <a:gd name="connsiteX4" fmla="*/ 30924 w 53502"/>
                  <a:gd name="connsiteY4" fmla="*/ 28274 h 6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2" h="69217">
                    <a:moveTo>
                      <a:pt x="30924" y="28274"/>
                    </a:moveTo>
                    <a:cubicBezTo>
                      <a:pt x="20942" y="41157"/>
                      <a:pt x="-2851" y="62398"/>
                      <a:pt x="282" y="68201"/>
                    </a:cubicBezTo>
                    <a:cubicBezTo>
                      <a:pt x="4576" y="75977"/>
                      <a:pt x="30924" y="36863"/>
                      <a:pt x="43807" y="27577"/>
                    </a:cubicBezTo>
                    <a:cubicBezTo>
                      <a:pt x="56575" y="18292"/>
                      <a:pt x="54486" y="10515"/>
                      <a:pt x="50191" y="1927"/>
                    </a:cubicBezTo>
                    <a:cubicBezTo>
                      <a:pt x="45896" y="-6662"/>
                      <a:pt x="40906" y="15506"/>
                      <a:pt x="30924" y="28274"/>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3" name="任意多边形: 形状 832">
                <a:extLst>
                  <a:ext uri="{FF2B5EF4-FFF2-40B4-BE49-F238E27FC236}">
                    <a16:creationId xmlns:a16="http://schemas.microsoft.com/office/drawing/2014/main" id="{674A758D-82EF-38A2-E5C0-2C895F38F9DA}"/>
                  </a:ext>
                </a:extLst>
              </p:cNvPr>
              <p:cNvSpPr/>
              <p:nvPr/>
            </p:nvSpPr>
            <p:spPr>
              <a:xfrm>
                <a:off x="11067517" y="4137976"/>
                <a:ext cx="26596" cy="29570"/>
              </a:xfrm>
              <a:custGeom>
                <a:avLst/>
                <a:gdLst>
                  <a:gd name="connsiteX0" fmla="*/ 6972 w 28496"/>
                  <a:gd name="connsiteY0" fmla="*/ 8545 h 31682"/>
                  <a:gd name="connsiteX1" fmla="*/ 21944 w 28496"/>
                  <a:gd name="connsiteY1" fmla="*/ 31410 h 31682"/>
                  <a:gd name="connsiteX2" fmla="*/ 14168 w 28496"/>
                  <a:gd name="connsiteY2" fmla="*/ 7152 h 31682"/>
                  <a:gd name="connsiteX3" fmla="*/ 6972 w 28496"/>
                  <a:gd name="connsiteY3" fmla="*/ 8545 h 31682"/>
                </a:gdLst>
                <a:ahLst/>
                <a:cxnLst>
                  <a:cxn ang="0">
                    <a:pos x="connsiteX0" y="connsiteY0"/>
                  </a:cxn>
                  <a:cxn ang="0">
                    <a:pos x="connsiteX1" y="connsiteY1"/>
                  </a:cxn>
                  <a:cxn ang="0">
                    <a:pos x="connsiteX2" y="connsiteY2"/>
                  </a:cxn>
                  <a:cxn ang="0">
                    <a:pos x="connsiteX3" y="connsiteY3"/>
                  </a:cxn>
                </a:cxnLst>
                <a:rect l="l" t="t" r="r" b="b"/>
                <a:pathLst>
                  <a:path w="28496" h="31682">
                    <a:moveTo>
                      <a:pt x="6972" y="8545"/>
                    </a:moveTo>
                    <a:cubicBezTo>
                      <a:pt x="21248" y="22124"/>
                      <a:pt x="13588" y="33615"/>
                      <a:pt x="21944" y="31410"/>
                    </a:cubicBezTo>
                    <a:cubicBezTo>
                      <a:pt x="35524" y="27812"/>
                      <a:pt x="25542" y="14232"/>
                      <a:pt x="14168" y="7152"/>
                    </a:cubicBezTo>
                    <a:cubicBezTo>
                      <a:pt x="2793" y="-44"/>
                      <a:pt x="-7189" y="-5035"/>
                      <a:pt x="6972" y="8545"/>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4" name="任意多边形: 形状 833">
                <a:extLst>
                  <a:ext uri="{FF2B5EF4-FFF2-40B4-BE49-F238E27FC236}">
                    <a16:creationId xmlns:a16="http://schemas.microsoft.com/office/drawing/2014/main" id="{447DD88D-7AD5-8CED-2AEE-E55534C3F7A7}"/>
                  </a:ext>
                </a:extLst>
              </p:cNvPr>
              <p:cNvSpPr/>
              <p:nvPr/>
            </p:nvSpPr>
            <p:spPr>
              <a:xfrm>
                <a:off x="10586542" y="4067234"/>
                <a:ext cx="443556" cy="235169"/>
              </a:xfrm>
              <a:custGeom>
                <a:avLst/>
                <a:gdLst>
                  <a:gd name="connsiteX0" fmla="*/ 400315 w 475238"/>
                  <a:gd name="connsiteY0" fmla="*/ 157115 h 251967"/>
                  <a:gd name="connsiteX1" fmla="*/ 405306 w 475238"/>
                  <a:gd name="connsiteY1" fmla="*/ 141446 h 251967"/>
                  <a:gd name="connsiteX2" fmla="*/ 357486 w 475238"/>
                  <a:gd name="connsiteY2" fmla="*/ 115098 h 251967"/>
                  <a:gd name="connsiteX3" fmla="*/ 262660 w 475238"/>
                  <a:gd name="connsiteY3" fmla="*/ 62984 h 251967"/>
                  <a:gd name="connsiteX4" fmla="*/ 244785 w 475238"/>
                  <a:gd name="connsiteY4" fmla="*/ 57761 h 251967"/>
                  <a:gd name="connsiteX5" fmla="*/ 162029 w 475238"/>
                  <a:gd name="connsiteY5" fmla="*/ 28744 h 251967"/>
                  <a:gd name="connsiteX6" fmla="*/ 140673 w 475238"/>
                  <a:gd name="connsiteY6" fmla="*/ 48011 h 251967"/>
                  <a:gd name="connsiteX7" fmla="*/ 101442 w 475238"/>
                  <a:gd name="connsiteY7" fmla="*/ 72966 h 251967"/>
                  <a:gd name="connsiteX8" fmla="*/ 75791 w 475238"/>
                  <a:gd name="connsiteY8" fmla="*/ 13075 h 251967"/>
                  <a:gd name="connsiteX9" fmla="*/ 20891 w 475238"/>
                  <a:gd name="connsiteY9" fmla="*/ 5879 h 251967"/>
                  <a:gd name="connsiteX10" fmla="*/ 231 w 475238"/>
                  <a:gd name="connsiteY10" fmla="*/ 21548 h 251967"/>
                  <a:gd name="connsiteX11" fmla="*/ 13115 w 475238"/>
                  <a:gd name="connsiteY11" fmla="*/ 27932 h 251967"/>
                  <a:gd name="connsiteX12" fmla="*/ 26694 w 475238"/>
                  <a:gd name="connsiteY12" fmla="*/ 44297 h 251967"/>
                  <a:gd name="connsiteX13" fmla="*/ 65229 w 475238"/>
                  <a:gd name="connsiteY13" fmla="*/ 46502 h 251967"/>
                  <a:gd name="connsiteX14" fmla="*/ 63140 w 475238"/>
                  <a:gd name="connsiteY14" fmla="*/ 53583 h 251967"/>
                  <a:gd name="connsiteX15" fmla="*/ 42479 w 475238"/>
                  <a:gd name="connsiteY15" fmla="*/ 57181 h 251967"/>
                  <a:gd name="connsiteX16" fmla="*/ 28203 w 475238"/>
                  <a:gd name="connsiteY16" fmla="*/ 60779 h 251967"/>
                  <a:gd name="connsiteX17" fmla="*/ 43176 w 475238"/>
                  <a:gd name="connsiteY17" fmla="*/ 82135 h 251967"/>
                  <a:gd name="connsiteX18" fmla="*/ 59542 w 475238"/>
                  <a:gd name="connsiteY18" fmla="*/ 82135 h 251967"/>
                  <a:gd name="connsiteX19" fmla="*/ 84496 w 475238"/>
                  <a:gd name="connsiteY19" fmla="*/ 89215 h 251967"/>
                  <a:gd name="connsiteX20" fmla="*/ 105852 w 475238"/>
                  <a:gd name="connsiteY20" fmla="*/ 100706 h 251967"/>
                  <a:gd name="connsiteX21" fmla="*/ 173635 w 475238"/>
                  <a:gd name="connsiteY21" fmla="*/ 124268 h 251967"/>
                  <a:gd name="connsiteX22" fmla="*/ 187216 w 475238"/>
                  <a:gd name="connsiteY22" fmla="*/ 152124 h 251967"/>
                  <a:gd name="connsiteX23" fmla="*/ 186519 w 475238"/>
                  <a:gd name="connsiteY23" fmla="*/ 173480 h 251967"/>
                  <a:gd name="connsiteX24" fmla="*/ 163654 w 475238"/>
                  <a:gd name="connsiteY24" fmla="*/ 192747 h 251967"/>
                  <a:gd name="connsiteX25" fmla="*/ 219250 w 475238"/>
                  <a:gd name="connsiteY25" fmla="*/ 189846 h 251967"/>
                  <a:gd name="connsiteX26" fmla="*/ 244901 w 475238"/>
                  <a:gd name="connsiteY26" fmla="*/ 209926 h 251967"/>
                  <a:gd name="connsiteX27" fmla="*/ 270552 w 475238"/>
                  <a:gd name="connsiteY27" fmla="*/ 218398 h 251967"/>
                  <a:gd name="connsiteX28" fmla="*/ 299801 w 475238"/>
                  <a:gd name="connsiteY28" fmla="*/ 202033 h 251967"/>
                  <a:gd name="connsiteX29" fmla="*/ 314077 w 475238"/>
                  <a:gd name="connsiteY29" fmla="*/ 184158 h 251967"/>
                  <a:gd name="connsiteX30" fmla="*/ 364682 w 475238"/>
                  <a:gd name="connsiteY30" fmla="*/ 195533 h 251967"/>
                  <a:gd name="connsiteX31" fmla="*/ 417493 w 475238"/>
                  <a:gd name="connsiteY31" fmla="*/ 242656 h 251967"/>
                  <a:gd name="connsiteX32" fmla="*/ 468098 w 475238"/>
                  <a:gd name="connsiteY32" fmla="*/ 251942 h 251967"/>
                  <a:gd name="connsiteX33" fmla="*/ 464500 w 475238"/>
                  <a:gd name="connsiteY33" fmla="*/ 236969 h 251967"/>
                  <a:gd name="connsiteX34" fmla="*/ 447439 w 475238"/>
                  <a:gd name="connsiteY34" fmla="*/ 220604 h 251967"/>
                  <a:gd name="connsiteX35" fmla="*/ 423180 w 475238"/>
                  <a:gd name="connsiteY35" fmla="*/ 209229 h 251967"/>
                  <a:gd name="connsiteX36" fmla="*/ 406119 w 475238"/>
                  <a:gd name="connsiteY36" fmla="*/ 177078 h 251967"/>
                  <a:gd name="connsiteX37" fmla="*/ 400431 w 475238"/>
                  <a:gd name="connsiteY37" fmla="*/ 157115 h 25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238" h="251967">
                    <a:moveTo>
                      <a:pt x="400315" y="157115"/>
                    </a:moveTo>
                    <a:cubicBezTo>
                      <a:pt x="413199" y="157811"/>
                      <a:pt x="415288" y="150731"/>
                      <a:pt x="405306" y="141446"/>
                    </a:cubicBezTo>
                    <a:cubicBezTo>
                      <a:pt x="395324" y="132160"/>
                      <a:pt x="358995" y="128562"/>
                      <a:pt x="357486" y="115098"/>
                    </a:cubicBezTo>
                    <a:cubicBezTo>
                      <a:pt x="356094" y="101518"/>
                      <a:pt x="291212" y="69484"/>
                      <a:pt x="262660" y="62984"/>
                    </a:cubicBezTo>
                    <a:cubicBezTo>
                      <a:pt x="257553" y="61823"/>
                      <a:pt x="251517" y="59966"/>
                      <a:pt x="244785" y="57761"/>
                    </a:cubicBezTo>
                    <a:cubicBezTo>
                      <a:pt x="213911" y="47315"/>
                      <a:pt x="170850" y="28164"/>
                      <a:pt x="162029" y="28744"/>
                    </a:cubicBezTo>
                    <a:cubicBezTo>
                      <a:pt x="151351" y="29441"/>
                      <a:pt x="149958" y="48011"/>
                      <a:pt x="140673" y="48011"/>
                    </a:cubicBezTo>
                    <a:cubicBezTo>
                      <a:pt x="131387" y="48011"/>
                      <a:pt x="118620" y="67279"/>
                      <a:pt x="101442" y="72966"/>
                    </a:cubicBezTo>
                    <a:cubicBezTo>
                      <a:pt x="84380" y="78653"/>
                      <a:pt x="83567" y="23753"/>
                      <a:pt x="75791" y="13075"/>
                    </a:cubicBezTo>
                    <a:cubicBezTo>
                      <a:pt x="67898" y="2397"/>
                      <a:pt x="25185" y="-6192"/>
                      <a:pt x="20891" y="5879"/>
                    </a:cubicBezTo>
                    <a:cubicBezTo>
                      <a:pt x="16597" y="18066"/>
                      <a:pt x="1740" y="11566"/>
                      <a:pt x="231" y="21548"/>
                    </a:cubicBezTo>
                    <a:cubicBezTo>
                      <a:pt x="-1162" y="30833"/>
                      <a:pt x="3829" y="27932"/>
                      <a:pt x="13115" y="27932"/>
                    </a:cubicBezTo>
                    <a:cubicBezTo>
                      <a:pt x="22400" y="27932"/>
                      <a:pt x="22400" y="35012"/>
                      <a:pt x="26694" y="44297"/>
                    </a:cubicBezTo>
                    <a:cubicBezTo>
                      <a:pt x="30989" y="53583"/>
                      <a:pt x="56640" y="47199"/>
                      <a:pt x="65229" y="46502"/>
                    </a:cubicBezTo>
                    <a:cubicBezTo>
                      <a:pt x="73818" y="45806"/>
                      <a:pt x="75210" y="57877"/>
                      <a:pt x="63140" y="53583"/>
                    </a:cubicBezTo>
                    <a:cubicBezTo>
                      <a:pt x="51068" y="49288"/>
                      <a:pt x="51068" y="59270"/>
                      <a:pt x="42479" y="57181"/>
                    </a:cubicBezTo>
                    <a:cubicBezTo>
                      <a:pt x="33891" y="54976"/>
                      <a:pt x="22516" y="55788"/>
                      <a:pt x="28203" y="60779"/>
                    </a:cubicBezTo>
                    <a:cubicBezTo>
                      <a:pt x="33891" y="65770"/>
                      <a:pt x="43176" y="70761"/>
                      <a:pt x="43176" y="82135"/>
                    </a:cubicBezTo>
                    <a:cubicBezTo>
                      <a:pt x="43176" y="93510"/>
                      <a:pt x="59542" y="91421"/>
                      <a:pt x="59542" y="82135"/>
                    </a:cubicBezTo>
                    <a:cubicBezTo>
                      <a:pt x="59542" y="72850"/>
                      <a:pt x="68131" y="85037"/>
                      <a:pt x="84496" y="89215"/>
                    </a:cubicBezTo>
                    <a:cubicBezTo>
                      <a:pt x="100862" y="93510"/>
                      <a:pt x="89487" y="99894"/>
                      <a:pt x="105852" y="100706"/>
                    </a:cubicBezTo>
                    <a:cubicBezTo>
                      <a:pt x="122218" y="101402"/>
                      <a:pt x="159359" y="113589"/>
                      <a:pt x="173635" y="124268"/>
                    </a:cubicBezTo>
                    <a:cubicBezTo>
                      <a:pt x="187912" y="134946"/>
                      <a:pt x="177930" y="142142"/>
                      <a:pt x="187216" y="152124"/>
                    </a:cubicBezTo>
                    <a:cubicBezTo>
                      <a:pt x="196501" y="162106"/>
                      <a:pt x="199286" y="173480"/>
                      <a:pt x="186519" y="173480"/>
                    </a:cubicBezTo>
                    <a:cubicBezTo>
                      <a:pt x="173752" y="173480"/>
                      <a:pt x="160172" y="186248"/>
                      <a:pt x="163654" y="192747"/>
                    </a:cubicBezTo>
                    <a:cubicBezTo>
                      <a:pt x="167252" y="199131"/>
                      <a:pt x="209268" y="189846"/>
                      <a:pt x="219250" y="189846"/>
                    </a:cubicBezTo>
                    <a:cubicBezTo>
                      <a:pt x="225749" y="189846"/>
                      <a:pt x="232365" y="201453"/>
                      <a:pt x="244901" y="209926"/>
                    </a:cubicBezTo>
                    <a:cubicBezTo>
                      <a:pt x="251517" y="214336"/>
                      <a:pt x="259758" y="217934"/>
                      <a:pt x="270552" y="218398"/>
                    </a:cubicBezTo>
                    <a:cubicBezTo>
                      <a:pt x="301890" y="219791"/>
                      <a:pt x="294113" y="202033"/>
                      <a:pt x="299801" y="202033"/>
                    </a:cubicBezTo>
                    <a:cubicBezTo>
                      <a:pt x="305488" y="202033"/>
                      <a:pt x="307693" y="192051"/>
                      <a:pt x="314077" y="184158"/>
                    </a:cubicBezTo>
                    <a:cubicBezTo>
                      <a:pt x="320461" y="176382"/>
                      <a:pt x="348317" y="182766"/>
                      <a:pt x="364682" y="195533"/>
                    </a:cubicBezTo>
                    <a:cubicBezTo>
                      <a:pt x="381048" y="208417"/>
                      <a:pt x="400315" y="246139"/>
                      <a:pt x="417493" y="242656"/>
                    </a:cubicBezTo>
                    <a:cubicBezTo>
                      <a:pt x="434555" y="239058"/>
                      <a:pt x="452429" y="252638"/>
                      <a:pt x="468098" y="251942"/>
                    </a:cubicBezTo>
                    <a:cubicBezTo>
                      <a:pt x="483768" y="251246"/>
                      <a:pt x="469491" y="239174"/>
                      <a:pt x="464500" y="236969"/>
                    </a:cubicBezTo>
                    <a:cubicBezTo>
                      <a:pt x="459509" y="234880"/>
                      <a:pt x="446742" y="226291"/>
                      <a:pt x="447439" y="220604"/>
                    </a:cubicBezTo>
                    <a:cubicBezTo>
                      <a:pt x="448135" y="214916"/>
                      <a:pt x="433162" y="215613"/>
                      <a:pt x="423180" y="209229"/>
                    </a:cubicBezTo>
                    <a:cubicBezTo>
                      <a:pt x="413199" y="202845"/>
                      <a:pt x="416797" y="182185"/>
                      <a:pt x="406119" y="177078"/>
                    </a:cubicBezTo>
                    <a:cubicBezTo>
                      <a:pt x="395441" y="172087"/>
                      <a:pt x="387547" y="156418"/>
                      <a:pt x="400431" y="157115"/>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5" name="任意多边形: 形状 834">
                <a:extLst>
                  <a:ext uri="{FF2B5EF4-FFF2-40B4-BE49-F238E27FC236}">
                    <a16:creationId xmlns:a16="http://schemas.microsoft.com/office/drawing/2014/main" id="{8F8F4F99-A79F-AAEE-9E22-E0B9CB9F8459}"/>
                  </a:ext>
                </a:extLst>
              </p:cNvPr>
              <p:cNvSpPr/>
              <p:nvPr/>
            </p:nvSpPr>
            <p:spPr>
              <a:xfrm>
                <a:off x="10982794" y="4159586"/>
                <a:ext cx="90950" cy="44971"/>
              </a:xfrm>
              <a:custGeom>
                <a:avLst/>
                <a:gdLst>
                  <a:gd name="connsiteX0" fmla="*/ 80568 w 97446"/>
                  <a:gd name="connsiteY0" fmla="*/ 11043 h 48184"/>
                  <a:gd name="connsiteX1" fmla="*/ 51319 w 97446"/>
                  <a:gd name="connsiteY1" fmla="*/ 28105 h 48184"/>
                  <a:gd name="connsiteX2" fmla="*/ 17 w 97446"/>
                  <a:gd name="connsiteY2" fmla="*/ 30310 h 48184"/>
                  <a:gd name="connsiteX3" fmla="*/ 39248 w 97446"/>
                  <a:gd name="connsiteY3" fmla="*/ 48184 h 48184"/>
                  <a:gd name="connsiteX4" fmla="*/ 89157 w 97446"/>
                  <a:gd name="connsiteY4" fmla="*/ 23230 h 48184"/>
                  <a:gd name="connsiteX5" fmla="*/ 96237 w 97446"/>
                  <a:gd name="connsiteY5" fmla="*/ 1873 h 48184"/>
                  <a:gd name="connsiteX6" fmla="*/ 80568 w 97446"/>
                  <a:gd name="connsiteY6" fmla="*/ 11159 h 4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46" h="48184">
                    <a:moveTo>
                      <a:pt x="80568" y="11043"/>
                    </a:moveTo>
                    <a:cubicBezTo>
                      <a:pt x="80568" y="17426"/>
                      <a:pt x="69194" y="21024"/>
                      <a:pt x="51319" y="28105"/>
                    </a:cubicBezTo>
                    <a:cubicBezTo>
                      <a:pt x="33561" y="35301"/>
                      <a:pt x="1178" y="19980"/>
                      <a:pt x="17" y="30310"/>
                    </a:cubicBezTo>
                    <a:cubicBezTo>
                      <a:pt x="-679" y="36694"/>
                      <a:pt x="19981" y="48184"/>
                      <a:pt x="39248" y="48184"/>
                    </a:cubicBezTo>
                    <a:cubicBezTo>
                      <a:pt x="58516" y="48184"/>
                      <a:pt x="89157" y="28917"/>
                      <a:pt x="89157" y="23230"/>
                    </a:cubicBezTo>
                    <a:cubicBezTo>
                      <a:pt x="89157" y="17542"/>
                      <a:pt x="101228" y="7561"/>
                      <a:pt x="96237" y="1873"/>
                    </a:cubicBezTo>
                    <a:cubicBezTo>
                      <a:pt x="91247" y="-3814"/>
                      <a:pt x="80568" y="4659"/>
                      <a:pt x="80568" y="11159"/>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6" name="任意多边形: 形状 835">
                <a:extLst>
                  <a:ext uri="{FF2B5EF4-FFF2-40B4-BE49-F238E27FC236}">
                    <a16:creationId xmlns:a16="http://schemas.microsoft.com/office/drawing/2014/main" id="{4030B5A1-D63F-391D-91CD-F06BE5F42D51}"/>
                  </a:ext>
                </a:extLst>
              </p:cNvPr>
              <p:cNvSpPr/>
              <p:nvPr/>
            </p:nvSpPr>
            <p:spPr>
              <a:xfrm>
                <a:off x="11281507" y="4296095"/>
                <a:ext cx="21510" cy="12069"/>
              </a:xfrm>
              <a:custGeom>
                <a:avLst/>
                <a:gdLst>
                  <a:gd name="connsiteX0" fmla="*/ 81 w 23046"/>
                  <a:gd name="connsiteY0" fmla="*/ 1162 h 12931"/>
                  <a:gd name="connsiteX1" fmla="*/ 22018 w 23046"/>
                  <a:gd name="connsiteY1" fmla="*/ 11840 h 12931"/>
                  <a:gd name="connsiteX2" fmla="*/ 81 w 23046"/>
                  <a:gd name="connsiteY2" fmla="*/ 1162 h 12931"/>
                </a:gdLst>
                <a:ahLst/>
                <a:cxnLst>
                  <a:cxn ang="0">
                    <a:pos x="connsiteX0" y="connsiteY0"/>
                  </a:cxn>
                  <a:cxn ang="0">
                    <a:pos x="connsiteX1" y="connsiteY1"/>
                  </a:cxn>
                  <a:cxn ang="0">
                    <a:pos x="connsiteX2" y="connsiteY2"/>
                  </a:cxn>
                </a:cxnLst>
                <a:rect l="l" t="t" r="r" b="b"/>
                <a:pathLst>
                  <a:path w="23046" h="12931">
                    <a:moveTo>
                      <a:pt x="81" y="1162"/>
                    </a:moveTo>
                    <a:cubicBezTo>
                      <a:pt x="1126" y="3832"/>
                      <a:pt x="15053" y="16715"/>
                      <a:pt x="22018" y="11840"/>
                    </a:cubicBezTo>
                    <a:cubicBezTo>
                      <a:pt x="28982" y="6965"/>
                      <a:pt x="-1776" y="-3481"/>
                      <a:pt x="81" y="1162"/>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7" name="任意多边形: 形状 836">
                <a:extLst>
                  <a:ext uri="{FF2B5EF4-FFF2-40B4-BE49-F238E27FC236}">
                    <a16:creationId xmlns:a16="http://schemas.microsoft.com/office/drawing/2014/main" id="{5A1E9C4A-A90D-DF8C-288A-D1836EAF27BE}"/>
                  </a:ext>
                </a:extLst>
              </p:cNvPr>
              <p:cNvSpPr/>
              <p:nvPr/>
            </p:nvSpPr>
            <p:spPr>
              <a:xfrm>
                <a:off x="11169774" y="4213154"/>
                <a:ext cx="19348" cy="16482"/>
              </a:xfrm>
              <a:custGeom>
                <a:avLst/>
                <a:gdLst>
                  <a:gd name="connsiteX0" fmla="*/ 14 w 20730"/>
                  <a:gd name="connsiteY0" fmla="*/ 772 h 17659"/>
                  <a:gd name="connsiteX1" fmla="*/ 20326 w 20730"/>
                  <a:gd name="connsiteY1" fmla="*/ 17370 h 17659"/>
                  <a:gd name="connsiteX2" fmla="*/ 14 w 20730"/>
                  <a:gd name="connsiteY2" fmla="*/ 772 h 17659"/>
                </a:gdLst>
                <a:ahLst/>
                <a:cxnLst>
                  <a:cxn ang="0">
                    <a:pos x="connsiteX0" y="connsiteY0"/>
                  </a:cxn>
                  <a:cxn ang="0">
                    <a:pos x="connsiteX1" y="connsiteY1"/>
                  </a:cxn>
                  <a:cxn ang="0">
                    <a:pos x="connsiteX2" y="connsiteY2"/>
                  </a:cxn>
                </a:cxnLst>
                <a:rect l="l" t="t" r="r" b="b"/>
                <a:pathLst>
                  <a:path w="20730" h="17659">
                    <a:moveTo>
                      <a:pt x="14" y="772"/>
                    </a:moveTo>
                    <a:cubicBezTo>
                      <a:pt x="-566" y="3442"/>
                      <a:pt x="16612" y="20039"/>
                      <a:pt x="20326" y="17370"/>
                    </a:cubicBezTo>
                    <a:cubicBezTo>
                      <a:pt x="24040" y="14700"/>
                      <a:pt x="943" y="-3987"/>
                      <a:pt x="14" y="772"/>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8" name="任意多边形: 形状 837">
                <a:extLst>
                  <a:ext uri="{FF2B5EF4-FFF2-40B4-BE49-F238E27FC236}">
                    <a16:creationId xmlns:a16="http://schemas.microsoft.com/office/drawing/2014/main" id="{B6A04C3C-D83A-E7B2-265F-62EF9B1640FE}"/>
                  </a:ext>
                </a:extLst>
              </p:cNvPr>
              <p:cNvSpPr/>
              <p:nvPr/>
            </p:nvSpPr>
            <p:spPr>
              <a:xfrm>
                <a:off x="11213220" y="4235477"/>
                <a:ext cx="31994" cy="18790"/>
              </a:xfrm>
              <a:custGeom>
                <a:avLst/>
                <a:gdLst>
                  <a:gd name="connsiteX0" fmla="*/ 33669 w 34279"/>
                  <a:gd name="connsiteY0" fmla="*/ 19567 h 20132"/>
                  <a:gd name="connsiteX1" fmla="*/ 9 w 34279"/>
                  <a:gd name="connsiteY1" fmla="*/ 1344 h 20132"/>
                  <a:gd name="connsiteX2" fmla="*/ 33669 w 34279"/>
                  <a:gd name="connsiteY2" fmla="*/ 19567 h 20132"/>
                </a:gdLst>
                <a:ahLst/>
                <a:cxnLst>
                  <a:cxn ang="0">
                    <a:pos x="connsiteX0" y="connsiteY0"/>
                  </a:cxn>
                  <a:cxn ang="0">
                    <a:pos x="connsiteX1" y="connsiteY1"/>
                  </a:cxn>
                  <a:cxn ang="0">
                    <a:pos x="connsiteX2" y="connsiteY2"/>
                  </a:cxn>
                </a:cxnLst>
                <a:rect l="l" t="t" r="r" b="b"/>
                <a:pathLst>
                  <a:path w="34279" h="20132">
                    <a:moveTo>
                      <a:pt x="33669" y="19567"/>
                    </a:moveTo>
                    <a:cubicBezTo>
                      <a:pt x="39587" y="15853"/>
                      <a:pt x="589" y="-5504"/>
                      <a:pt x="9" y="1344"/>
                    </a:cubicBezTo>
                    <a:cubicBezTo>
                      <a:pt x="-571" y="7728"/>
                      <a:pt x="27865" y="23281"/>
                      <a:pt x="33669" y="19567"/>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39" name="任意多边形: 形状 838">
                <a:extLst>
                  <a:ext uri="{FF2B5EF4-FFF2-40B4-BE49-F238E27FC236}">
                    <a16:creationId xmlns:a16="http://schemas.microsoft.com/office/drawing/2014/main" id="{9A1F3E3D-FD2B-FD63-ADF2-375158377462}"/>
                  </a:ext>
                </a:extLst>
              </p:cNvPr>
              <p:cNvSpPr/>
              <p:nvPr/>
            </p:nvSpPr>
            <p:spPr>
              <a:xfrm>
                <a:off x="11240645" y="4272262"/>
                <a:ext cx="23826" cy="16484"/>
              </a:xfrm>
              <a:custGeom>
                <a:avLst/>
                <a:gdLst>
                  <a:gd name="connsiteX0" fmla="*/ 105 w 25528"/>
                  <a:gd name="connsiteY0" fmla="*/ 3251 h 17662"/>
                  <a:gd name="connsiteX1" fmla="*/ 24712 w 25528"/>
                  <a:gd name="connsiteY1" fmla="*/ 16599 h 17662"/>
                  <a:gd name="connsiteX2" fmla="*/ 105 w 25528"/>
                  <a:gd name="connsiteY2" fmla="*/ 3251 h 17662"/>
                </a:gdLst>
                <a:ahLst/>
                <a:cxnLst>
                  <a:cxn ang="0">
                    <a:pos x="connsiteX0" y="connsiteY0"/>
                  </a:cxn>
                  <a:cxn ang="0">
                    <a:pos x="connsiteX1" y="connsiteY1"/>
                  </a:cxn>
                  <a:cxn ang="0">
                    <a:pos x="connsiteX2" y="connsiteY2"/>
                  </a:cxn>
                </a:cxnLst>
                <a:rect l="l" t="t" r="r" b="b"/>
                <a:pathLst>
                  <a:path w="25528" h="17662">
                    <a:moveTo>
                      <a:pt x="105" y="3251"/>
                    </a:moveTo>
                    <a:cubicBezTo>
                      <a:pt x="2195" y="13929"/>
                      <a:pt x="18328" y="20313"/>
                      <a:pt x="24712" y="16599"/>
                    </a:cubicBezTo>
                    <a:cubicBezTo>
                      <a:pt x="31096" y="12884"/>
                      <a:pt x="-2100" y="-7892"/>
                      <a:pt x="105" y="3251"/>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0" name="任意多边形: 形状 839">
                <a:extLst>
                  <a:ext uri="{FF2B5EF4-FFF2-40B4-BE49-F238E27FC236}">
                    <a16:creationId xmlns:a16="http://schemas.microsoft.com/office/drawing/2014/main" id="{6E44FFCA-76AA-7210-572F-8EDA7542E451}"/>
                  </a:ext>
                </a:extLst>
              </p:cNvPr>
              <p:cNvSpPr/>
              <p:nvPr/>
            </p:nvSpPr>
            <p:spPr>
              <a:xfrm>
                <a:off x="11263348" y="4251577"/>
                <a:ext cx="19113" cy="31634"/>
              </a:xfrm>
              <a:custGeom>
                <a:avLst/>
                <a:gdLst>
                  <a:gd name="connsiteX0" fmla="*/ 853 w 20479"/>
                  <a:gd name="connsiteY0" fmla="*/ 1272 h 33893"/>
                  <a:gd name="connsiteX1" fmla="*/ 20119 w 20479"/>
                  <a:gd name="connsiteY1" fmla="*/ 33887 h 33893"/>
                  <a:gd name="connsiteX2" fmla="*/ 853 w 20479"/>
                  <a:gd name="connsiteY2" fmla="*/ 1272 h 33893"/>
                </a:gdLst>
                <a:ahLst/>
                <a:cxnLst>
                  <a:cxn ang="0">
                    <a:pos x="connsiteX0" y="connsiteY0"/>
                  </a:cxn>
                  <a:cxn ang="0">
                    <a:pos x="connsiteX1" y="connsiteY1"/>
                  </a:cxn>
                  <a:cxn ang="0">
                    <a:pos x="connsiteX2" y="connsiteY2"/>
                  </a:cxn>
                </a:cxnLst>
                <a:rect l="l" t="t" r="r" b="b"/>
                <a:pathLst>
                  <a:path w="20479" h="33893">
                    <a:moveTo>
                      <a:pt x="853" y="1272"/>
                    </a:moveTo>
                    <a:cubicBezTo>
                      <a:pt x="-4487" y="12995"/>
                      <a:pt x="16870" y="33423"/>
                      <a:pt x="20119" y="33887"/>
                    </a:cubicBezTo>
                    <a:cubicBezTo>
                      <a:pt x="23253" y="34468"/>
                      <a:pt x="5031" y="-7781"/>
                      <a:pt x="853" y="1272"/>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1" name="任意多边形: 形状 840">
                <a:extLst>
                  <a:ext uri="{FF2B5EF4-FFF2-40B4-BE49-F238E27FC236}">
                    <a16:creationId xmlns:a16="http://schemas.microsoft.com/office/drawing/2014/main" id="{A1AB4904-418E-568A-A946-A3057E6CE7E0}"/>
                  </a:ext>
                </a:extLst>
              </p:cNvPr>
              <p:cNvSpPr/>
              <p:nvPr/>
            </p:nvSpPr>
            <p:spPr>
              <a:xfrm>
                <a:off x="11127158" y="4185132"/>
                <a:ext cx="31137" cy="33953"/>
              </a:xfrm>
              <a:custGeom>
                <a:avLst/>
                <a:gdLst>
                  <a:gd name="connsiteX0" fmla="*/ 61 w 33361"/>
                  <a:gd name="connsiteY0" fmla="*/ 850 h 36378"/>
                  <a:gd name="connsiteX1" fmla="*/ 30006 w 33361"/>
                  <a:gd name="connsiteY1" fmla="*/ 35786 h 36378"/>
                  <a:gd name="connsiteX2" fmla="*/ 61 w 33361"/>
                  <a:gd name="connsiteY2" fmla="*/ 850 h 36378"/>
                </a:gdLst>
                <a:ahLst/>
                <a:cxnLst>
                  <a:cxn ang="0">
                    <a:pos x="connsiteX0" y="connsiteY0"/>
                  </a:cxn>
                  <a:cxn ang="0">
                    <a:pos x="connsiteX1" y="connsiteY1"/>
                  </a:cxn>
                  <a:cxn ang="0">
                    <a:pos x="connsiteX2" y="connsiteY2"/>
                  </a:cxn>
                </a:cxnLst>
                <a:rect l="l" t="t" r="r" b="b"/>
                <a:pathLst>
                  <a:path w="33361" h="36378">
                    <a:moveTo>
                      <a:pt x="61" y="850"/>
                    </a:moveTo>
                    <a:cubicBezTo>
                      <a:pt x="-1332" y="7350"/>
                      <a:pt x="21533" y="41242"/>
                      <a:pt x="30006" y="35786"/>
                    </a:cubicBezTo>
                    <a:cubicBezTo>
                      <a:pt x="45675" y="25805"/>
                      <a:pt x="1454" y="-5534"/>
                      <a:pt x="61" y="850"/>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2" name="任意多边形: 形状 841">
                <a:extLst>
                  <a:ext uri="{FF2B5EF4-FFF2-40B4-BE49-F238E27FC236}">
                    <a16:creationId xmlns:a16="http://schemas.microsoft.com/office/drawing/2014/main" id="{81310F9D-2883-C942-2B6F-2D1F47CEC9B4}"/>
                  </a:ext>
                </a:extLst>
              </p:cNvPr>
              <p:cNvSpPr/>
              <p:nvPr/>
            </p:nvSpPr>
            <p:spPr>
              <a:xfrm>
                <a:off x="10567281" y="4319905"/>
                <a:ext cx="30012" cy="10676"/>
              </a:xfrm>
              <a:custGeom>
                <a:avLst/>
                <a:gdLst>
                  <a:gd name="connsiteX0" fmla="*/ 1136 w 32156"/>
                  <a:gd name="connsiteY0" fmla="*/ 9890 h 11438"/>
                  <a:gd name="connsiteX1" fmla="*/ 32126 w 32156"/>
                  <a:gd name="connsiteY1" fmla="*/ 2461 h 11438"/>
                  <a:gd name="connsiteX2" fmla="*/ 1136 w 32156"/>
                  <a:gd name="connsiteY2" fmla="*/ 9890 h 11438"/>
                </a:gdLst>
                <a:ahLst/>
                <a:cxnLst>
                  <a:cxn ang="0">
                    <a:pos x="connsiteX0" y="connsiteY0"/>
                  </a:cxn>
                  <a:cxn ang="0">
                    <a:pos x="connsiteX1" y="connsiteY1"/>
                  </a:cxn>
                  <a:cxn ang="0">
                    <a:pos x="connsiteX2" y="connsiteY2"/>
                  </a:cxn>
                </a:cxnLst>
                <a:rect l="l" t="t" r="r" b="b"/>
                <a:pathLst>
                  <a:path w="32156" h="11438">
                    <a:moveTo>
                      <a:pt x="1136" y="9890"/>
                    </a:moveTo>
                    <a:cubicBezTo>
                      <a:pt x="6475" y="14184"/>
                      <a:pt x="33170" y="8845"/>
                      <a:pt x="32126" y="2461"/>
                    </a:cubicBezTo>
                    <a:cubicBezTo>
                      <a:pt x="31081" y="-3922"/>
                      <a:pt x="-6988" y="3390"/>
                      <a:pt x="1136" y="9890"/>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3" name="任意多边形: 形状 842">
                <a:extLst>
                  <a:ext uri="{FF2B5EF4-FFF2-40B4-BE49-F238E27FC236}">
                    <a16:creationId xmlns:a16="http://schemas.microsoft.com/office/drawing/2014/main" id="{3C381713-C6AF-10E8-8011-36CDC27F53D4}"/>
                  </a:ext>
                </a:extLst>
              </p:cNvPr>
              <p:cNvSpPr/>
              <p:nvPr/>
            </p:nvSpPr>
            <p:spPr>
              <a:xfrm>
                <a:off x="10839154" y="2689494"/>
                <a:ext cx="59898" cy="245106"/>
              </a:xfrm>
              <a:custGeom>
                <a:avLst/>
                <a:gdLst>
                  <a:gd name="connsiteX0" fmla="*/ 9182 w 64176"/>
                  <a:gd name="connsiteY0" fmla="*/ 99550 h 262613"/>
                  <a:gd name="connsiteX1" fmla="*/ 7093 w 64176"/>
                  <a:gd name="connsiteY1" fmla="*/ 192288 h 262613"/>
                  <a:gd name="connsiteX2" fmla="*/ 2798 w 64176"/>
                  <a:gd name="connsiteY2" fmla="*/ 260072 h 262613"/>
                  <a:gd name="connsiteX3" fmla="*/ 18467 w 64176"/>
                  <a:gd name="connsiteY3" fmla="*/ 244403 h 262613"/>
                  <a:gd name="connsiteX4" fmla="*/ 39127 w 64176"/>
                  <a:gd name="connsiteY4" fmla="*/ 262277 h 262613"/>
                  <a:gd name="connsiteX5" fmla="*/ 34833 w 64176"/>
                  <a:gd name="connsiteY5" fmla="*/ 240921 h 262613"/>
                  <a:gd name="connsiteX6" fmla="*/ 18351 w 64176"/>
                  <a:gd name="connsiteY6" fmla="*/ 212368 h 262613"/>
                  <a:gd name="connsiteX7" fmla="*/ 25547 w 64176"/>
                  <a:gd name="connsiteY7" fmla="*/ 173137 h 262613"/>
                  <a:gd name="connsiteX8" fmla="*/ 54100 w 64176"/>
                  <a:gd name="connsiteY8" fmla="*/ 170235 h 262613"/>
                  <a:gd name="connsiteX9" fmla="*/ 61992 w 64176"/>
                  <a:gd name="connsiteY9" fmla="*/ 165941 h 262613"/>
                  <a:gd name="connsiteX10" fmla="*/ 36341 w 64176"/>
                  <a:gd name="connsiteY10" fmla="*/ 80399 h 262613"/>
                  <a:gd name="connsiteX11" fmla="*/ 33440 w 64176"/>
                  <a:gd name="connsiteY11" fmla="*/ 29098 h 262613"/>
                  <a:gd name="connsiteX12" fmla="*/ 17771 w 64176"/>
                  <a:gd name="connsiteY12" fmla="*/ 545 h 262613"/>
                  <a:gd name="connsiteX13" fmla="*/ 6396 w 64176"/>
                  <a:gd name="connsiteY13" fmla="*/ 25499 h 262613"/>
                  <a:gd name="connsiteX14" fmla="*/ 1406 w 64176"/>
                  <a:gd name="connsiteY14" fmla="*/ 51847 h 262613"/>
                  <a:gd name="connsiteX15" fmla="*/ 9298 w 64176"/>
                  <a:gd name="connsiteY15" fmla="*/ 99550 h 26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76" h="262613">
                    <a:moveTo>
                      <a:pt x="9182" y="99550"/>
                    </a:moveTo>
                    <a:cubicBezTo>
                      <a:pt x="14869" y="112318"/>
                      <a:pt x="1289" y="180798"/>
                      <a:pt x="7093" y="192288"/>
                    </a:cubicBezTo>
                    <a:cubicBezTo>
                      <a:pt x="12780" y="203663"/>
                      <a:pt x="-2192" y="254152"/>
                      <a:pt x="2798" y="260072"/>
                    </a:cubicBezTo>
                    <a:cubicBezTo>
                      <a:pt x="11387" y="270053"/>
                      <a:pt x="5584" y="246492"/>
                      <a:pt x="18467" y="244403"/>
                    </a:cubicBezTo>
                    <a:cubicBezTo>
                      <a:pt x="31350" y="242313"/>
                      <a:pt x="31350" y="258679"/>
                      <a:pt x="39127" y="262277"/>
                    </a:cubicBezTo>
                    <a:cubicBezTo>
                      <a:pt x="47020" y="265875"/>
                      <a:pt x="42029" y="239412"/>
                      <a:pt x="34833" y="240921"/>
                    </a:cubicBezTo>
                    <a:cubicBezTo>
                      <a:pt x="27752" y="242313"/>
                      <a:pt x="21949" y="223859"/>
                      <a:pt x="18351" y="212368"/>
                    </a:cubicBezTo>
                    <a:cubicBezTo>
                      <a:pt x="14753" y="200993"/>
                      <a:pt x="25547" y="187413"/>
                      <a:pt x="25547" y="173137"/>
                    </a:cubicBezTo>
                    <a:cubicBezTo>
                      <a:pt x="25547" y="158861"/>
                      <a:pt x="43422" y="159557"/>
                      <a:pt x="54100" y="170235"/>
                    </a:cubicBezTo>
                    <a:cubicBezTo>
                      <a:pt x="64778" y="180914"/>
                      <a:pt x="66171" y="173834"/>
                      <a:pt x="61992" y="165941"/>
                    </a:cubicBezTo>
                    <a:cubicBezTo>
                      <a:pt x="57698" y="158048"/>
                      <a:pt x="44118" y="101059"/>
                      <a:pt x="36341" y="80399"/>
                    </a:cubicBezTo>
                    <a:cubicBezTo>
                      <a:pt x="28449" y="59739"/>
                      <a:pt x="47716" y="39776"/>
                      <a:pt x="33440" y="29098"/>
                    </a:cubicBezTo>
                    <a:cubicBezTo>
                      <a:pt x="19164" y="18419"/>
                      <a:pt x="24851" y="-3750"/>
                      <a:pt x="17771" y="545"/>
                    </a:cubicBezTo>
                    <a:cubicBezTo>
                      <a:pt x="10691" y="4839"/>
                      <a:pt x="17771" y="24107"/>
                      <a:pt x="6396" y="25499"/>
                    </a:cubicBezTo>
                    <a:cubicBezTo>
                      <a:pt x="-4979" y="26892"/>
                      <a:pt x="5700" y="37570"/>
                      <a:pt x="1406" y="51847"/>
                    </a:cubicBezTo>
                    <a:cubicBezTo>
                      <a:pt x="-2889" y="66123"/>
                      <a:pt x="3495" y="86783"/>
                      <a:pt x="9298" y="99550"/>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4" name="任意多边形: 形状 843">
                <a:extLst>
                  <a:ext uri="{FF2B5EF4-FFF2-40B4-BE49-F238E27FC236}">
                    <a16:creationId xmlns:a16="http://schemas.microsoft.com/office/drawing/2014/main" id="{F5292B03-BF88-89F1-8BCC-E5ACF45B8906}"/>
                  </a:ext>
                </a:extLst>
              </p:cNvPr>
              <p:cNvSpPr/>
              <p:nvPr/>
            </p:nvSpPr>
            <p:spPr>
              <a:xfrm>
                <a:off x="10332506" y="4246138"/>
                <a:ext cx="98799" cy="16948"/>
              </a:xfrm>
              <a:custGeom>
                <a:avLst/>
                <a:gdLst>
                  <a:gd name="connsiteX0" fmla="*/ 88563 w 105856"/>
                  <a:gd name="connsiteY0" fmla="*/ 7448 h 18159"/>
                  <a:gd name="connsiteX1" fmla="*/ 96456 w 105856"/>
                  <a:gd name="connsiteY1" fmla="*/ 368 h 18159"/>
                  <a:gd name="connsiteX2" fmla="*/ 45154 w 105856"/>
                  <a:gd name="connsiteY2" fmla="*/ 4663 h 18159"/>
                  <a:gd name="connsiteX3" fmla="*/ 236 w 105856"/>
                  <a:gd name="connsiteY3" fmla="*/ 11046 h 18159"/>
                  <a:gd name="connsiteX4" fmla="*/ 39466 w 105856"/>
                  <a:gd name="connsiteY4" fmla="*/ 18127 h 18159"/>
                  <a:gd name="connsiteX5" fmla="*/ 88679 w 105856"/>
                  <a:gd name="connsiteY5" fmla="*/ 7448 h 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8159">
                    <a:moveTo>
                      <a:pt x="88563" y="7448"/>
                    </a:moveTo>
                    <a:cubicBezTo>
                      <a:pt x="101446" y="6752"/>
                      <a:pt x="115722" y="3154"/>
                      <a:pt x="96456" y="368"/>
                    </a:cubicBezTo>
                    <a:cubicBezTo>
                      <a:pt x="77188" y="-2417"/>
                      <a:pt x="64421" y="11743"/>
                      <a:pt x="45154" y="4663"/>
                    </a:cubicBezTo>
                    <a:cubicBezTo>
                      <a:pt x="25886" y="-2417"/>
                      <a:pt x="-2898" y="4779"/>
                      <a:pt x="236" y="11046"/>
                    </a:cubicBezTo>
                    <a:cubicBezTo>
                      <a:pt x="3138" y="16734"/>
                      <a:pt x="20199" y="17430"/>
                      <a:pt x="39466" y="18127"/>
                    </a:cubicBezTo>
                    <a:cubicBezTo>
                      <a:pt x="58734" y="18823"/>
                      <a:pt x="75795" y="8145"/>
                      <a:pt x="88679" y="7448"/>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5" name="任意多边形: 形状 844">
                <a:extLst>
                  <a:ext uri="{FF2B5EF4-FFF2-40B4-BE49-F238E27FC236}">
                    <a16:creationId xmlns:a16="http://schemas.microsoft.com/office/drawing/2014/main" id="{906D8833-6026-9BBA-C900-6B2663CBBDEC}"/>
                  </a:ext>
                </a:extLst>
              </p:cNvPr>
              <p:cNvSpPr/>
              <p:nvPr/>
            </p:nvSpPr>
            <p:spPr>
              <a:xfrm>
                <a:off x="10417186" y="4246351"/>
                <a:ext cx="87364" cy="48350"/>
              </a:xfrm>
              <a:custGeom>
                <a:avLst/>
                <a:gdLst>
                  <a:gd name="connsiteX0" fmla="*/ 4218 w 93604"/>
                  <a:gd name="connsiteY0" fmla="*/ 50744 h 51804"/>
                  <a:gd name="connsiteX1" fmla="*/ 34512 w 93604"/>
                  <a:gd name="connsiteY1" fmla="*/ 33450 h 51804"/>
                  <a:gd name="connsiteX2" fmla="*/ 37762 w 93604"/>
                  <a:gd name="connsiteY2" fmla="*/ 29387 h 51804"/>
                  <a:gd name="connsiteX3" fmla="*/ 40199 w 93604"/>
                  <a:gd name="connsiteY3" fmla="*/ 27182 h 51804"/>
                  <a:gd name="connsiteX4" fmla="*/ 42637 w 93604"/>
                  <a:gd name="connsiteY4" fmla="*/ 25557 h 51804"/>
                  <a:gd name="connsiteX5" fmla="*/ 93474 w 93604"/>
                  <a:gd name="connsiteY5" fmla="*/ 2228 h 51804"/>
                  <a:gd name="connsiteX6" fmla="*/ 57841 w 93604"/>
                  <a:gd name="connsiteY6" fmla="*/ 2924 h 51804"/>
                  <a:gd name="connsiteX7" fmla="*/ 37182 w 93604"/>
                  <a:gd name="connsiteY7" fmla="*/ 16040 h 51804"/>
                  <a:gd name="connsiteX8" fmla="*/ 35092 w 93604"/>
                  <a:gd name="connsiteY8" fmla="*/ 17549 h 51804"/>
                  <a:gd name="connsiteX9" fmla="*/ 27316 w 93604"/>
                  <a:gd name="connsiteY9" fmla="*/ 20915 h 51804"/>
                  <a:gd name="connsiteX10" fmla="*/ 26271 w 93604"/>
                  <a:gd name="connsiteY10" fmla="*/ 21147 h 51804"/>
                  <a:gd name="connsiteX11" fmla="*/ 23950 w 93604"/>
                  <a:gd name="connsiteY11" fmla="*/ 21495 h 51804"/>
                  <a:gd name="connsiteX12" fmla="*/ 18263 w 93604"/>
                  <a:gd name="connsiteY12" fmla="*/ 22423 h 51804"/>
                  <a:gd name="connsiteX13" fmla="*/ 15825 w 93604"/>
                  <a:gd name="connsiteY13" fmla="*/ 23468 h 51804"/>
                  <a:gd name="connsiteX14" fmla="*/ 4335 w 93604"/>
                  <a:gd name="connsiteY14" fmla="*/ 50744 h 5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04" h="51804">
                    <a:moveTo>
                      <a:pt x="4218" y="50744"/>
                    </a:moveTo>
                    <a:cubicBezTo>
                      <a:pt x="13387" y="55619"/>
                      <a:pt x="26852" y="42619"/>
                      <a:pt x="34512" y="33450"/>
                    </a:cubicBezTo>
                    <a:cubicBezTo>
                      <a:pt x="35788" y="31941"/>
                      <a:pt x="36833" y="30548"/>
                      <a:pt x="37762" y="29387"/>
                    </a:cubicBezTo>
                    <a:cubicBezTo>
                      <a:pt x="38226" y="28691"/>
                      <a:pt x="39155" y="27995"/>
                      <a:pt x="40199" y="27182"/>
                    </a:cubicBezTo>
                    <a:cubicBezTo>
                      <a:pt x="40895" y="26602"/>
                      <a:pt x="41708" y="26138"/>
                      <a:pt x="42637" y="25557"/>
                    </a:cubicBezTo>
                    <a:cubicBezTo>
                      <a:pt x="56449" y="17317"/>
                      <a:pt x="91617" y="7103"/>
                      <a:pt x="93474" y="2228"/>
                    </a:cubicBezTo>
                    <a:cubicBezTo>
                      <a:pt x="95563" y="-3459"/>
                      <a:pt x="72117" y="3621"/>
                      <a:pt x="57841" y="2924"/>
                    </a:cubicBezTo>
                    <a:cubicBezTo>
                      <a:pt x="48208" y="2460"/>
                      <a:pt x="44378" y="10353"/>
                      <a:pt x="37182" y="16040"/>
                    </a:cubicBezTo>
                    <a:cubicBezTo>
                      <a:pt x="36485" y="16504"/>
                      <a:pt x="35788" y="16968"/>
                      <a:pt x="35092" y="17549"/>
                    </a:cubicBezTo>
                    <a:cubicBezTo>
                      <a:pt x="32887" y="19058"/>
                      <a:pt x="30333" y="20218"/>
                      <a:pt x="27316" y="20915"/>
                    </a:cubicBezTo>
                    <a:lnTo>
                      <a:pt x="26271" y="21147"/>
                    </a:lnTo>
                    <a:cubicBezTo>
                      <a:pt x="25110" y="21379"/>
                      <a:pt x="24066" y="21495"/>
                      <a:pt x="23950" y="21495"/>
                    </a:cubicBezTo>
                    <a:cubicBezTo>
                      <a:pt x="23950" y="21495"/>
                      <a:pt x="21280" y="21959"/>
                      <a:pt x="18263" y="22423"/>
                    </a:cubicBezTo>
                    <a:lnTo>
                      <a:pt x="15825" y="23468"/>
                    </a:lnTo>
                    <a:cubicBezTo>
                      <a:pt x="2013" y="29155"/>
                      <a:pt x="-5183" y="45637"/>
                      <a:pt x="4335" y="50744"/>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6" name="任意多边形: 形状 845">
                <a:extLst>
                  <a:ext uri="{FF2B5EF4-FFF2-40B4-BE49-F238E27FC236}">
                    <a16:creationId xmlns:a16="http://schemas.microsoft.com/office/drawing/2014/main" id="{E825B300-2F98-892D-3BD0-BCBA7715B7B1}"/>
                  </a:ext>
                </a:extLst>
              </p:cNvPr>
              <p:cNvSpPr/>
              <p:nvPr/>
            </p:nvSpPr>
            <p:spPr>
              <a:xfrm>
                <a:off x="10505170" y="4014027"/>
                <a:ext cx="33894" cy="54838"/>
              </a:xfrm>
              <a:custGeom>
                <a:avLst/>
                <a:gdLst>
                  <a:gd name="connsiteX0" fmla="*/ 20444 w 36315"/>
                  <a:gd name="connsiteY0" fmla="*/ 15181 h 58755"/>
                  <a:gd name="connsiteX1" fmla="*/ 4078 w 36315"/>
                  <a:gd name="connsiteY1" fmla="*/ 5896 h 58755"/>
                  <a:gd name="connsiteX2" fmla="*/ 16846 w 36315"/>
                  <a:gd name="connsiteY2" fmla="*/ 58706 h 58755"/>
                  <a:gd name="connsiteX3" fmla="*/ 26131 w 36315"/>
                  <a:gd name="connsiteY3" fmla="*/ 39439 h 58755"/>
                  <a:gd name="connsiteX4" fmla="*/ 34720 w 36315"/>
                  <a:gd name="connsiteY4" fmla="*/ 21565 h 58755"/>
                  <a:gd name="connsiteX5" fmla="*/ 20444 w 36315"/>
                  <a:gd name="connsiteY5" fmla="*/ 15181 h 5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15" h="58755">
                    <a:moveTo>
                      <a:pt x="20444" y="15181"/>
                    </a:moveTo>
                    <a:cubicBezTo>
                      <a:pt x="20444" y="10190"/>
                      <a:pt x="15453" y="-9773"/>
                      <a:pt x="4078" y="5896"/>
                    </a:cubicBezTo>
                    <a:cubicBezTo>
                      <a:pt x="-7296" y="21565"/>
                      <a:pt x="7792" y="60331"/>
                      <a:pt x="16846" y="58706"/>
                    </a:cubicBezTo>
                    <a:cubicBezTo>
                      <a:pt x="24738" y="57313"/>
                      <a:pt x="10462" y="38046"/>
                      <a:pt x="26131" y="39439"/>
                    </a:cubicBezTo>
                    <a:cubicBezTo>
                      <a:pt x="41800" y="40832"/>
                      <a:pt x="34720" y="31546"/>
                      <a:pt x="34720" y="21565"/>
                    </a:cubicBezTo>
                    <a:cubicBezTo>
                      <a:pt x="34720" y="11583"/>
                      <a:pt x="20444" y="20172"/>
                      <a:pt x="20444" y="15181"/>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7" name="任意多边形: 形状 846">
                <a:extLst>
                  <a:ext uri="{FF2B5EF4-FFF2-40B4-BE49-F238E27FC236}">
                    <a16:creationId xmlns:a16="http://schemas.microsoft.com/office/drawing/2014/main" id="{E64F7D86-B323-AE7F-FB07-8EE594D3C8E6}"/>
                  </a:ext>
                </a:extLst>
              </p:cNvPr>
              <p:cNvSpPr/>
              <p:nvPr/>
            </p:nvSpPr>
            <p:spPr>
              <a:xfrm>
                <a:off x="10306985" y="4021721"/>
                <a:ext cx="146917" cy="168557"/>
              </a:xfrm>
              <a:custGeom>
                <a:avLst/>
                <a:gdLst>
                  <a:gd name="connsiteX0" fmla="*/ 23866 w 157411"/>
                  <a:gd name="connsiteY0" fmla="*/ 56152 h 180597"/>
                  <a:gd name="connsiteX1" fmla="*/ 4598 w 157411"/>
                  <a:gd name="connsiteY1" fmla="*/ 102463 h 180597"/>
                  <a:gd name="connsiteX2" fmla="*/ 19571 w 157411"/>
                  <a:gd name="connsiteY2" fmla="*/ 126721 h 180597"/>
                  <a:gd name="connsiteX3" fmla="*/ 26767 w 157411"/>
                  <a:gd name="connsiteY3" fmla="*/ 152372 h 180597"/>
                  <a:gd name="connsiteX4" fmla="*/ 29669 w 157411"/>
                  <a:gd name="connsiteY4" fmla="*/ 180228 h 180597"/>
                  <a:gd name="connsiteX5" fmla="*/ 41740 w 157411"/>
                  <a:gd name="connsiteY5" fmla="*/ 156666 h 180597"/>
                  <a:gd name="connsiteX6" fmla="*/ 38838 w 157411"/>
                  <a:gd name="connsiteY6" fmla="*/ 112445 h 180597"/>
                  <a:gd name="connsiteX7" fmla="*/ 54507 w 157411"/>
                  <a:gd name="connsiteY7" fmla="*/ 122427 h 180597"/>
                  <a:gd name="connsiteX8" fmla="*/ 66578 w 157411"/>
                  <a:gd name="connsiteY8" fmla="*/ 146685 h 180597"/>
                  <a:gd name="connsiteX9" fmla="*/ 88631 w 157411"/>
                  <a:gd name="connsiteY9" fmla="*/ 149586 h 180597"/>
                  <a:gd name="connsiteX10" fmla="*/ 90023 w 157411"/>
                  <a:gd name="connsiteY10" fmla="*/ 131015 h 180597"/>
                  <a:gd name="connsiteX11" fmla="*/ 85033 w 157411"/>
                  <a:gd name="connsiteY11" fmla="*/ 103159 h 180597"/>
                  <a:gd name="connsiteX12" fmla="*/ 77140 w 157411"/>
                  <a:gd name="connsiteY12" fmla="*/ 83196 h 180597"/>
                  <a:gd name="connsiteX13" fmla="*/ 113469 w 157411"/>
                  <a:gd name="connsiteY13" fmla="*/ 56848 h 180597"/>
                  <a:gd name="connsiteX14" fmla="*/ 64257 w 157411"/>
                  <a:gd name="connsiteY14" fmla="*/ 71125 h 180597"/>
                  <a:gd name="connsiteX15" fmla="*/ 34311 w 157411"/>
                  <a:gd name="connsiteY15" fmla="*/ 47563 h 180597"/>
                  <a:gd name="connsiteX16" fmla="*/ 114166 w 157411"/>
                  <a:gd name="connsiteY16" fmla="*/ 29689 h 180597"/>
                  <a:gd name="connsiteX17" fmla="*/ 156182 w 157411"/>
                  <a:gd name="connsiteY17" fmla="*/ 4734 h 180597"/>
                  <a:gd name="connsiteX18" fmla="*/ 130531 w 157411"/>
                  <a:gd name="connsiteY18" fmla="*/ 14716 h 180597"/>
                  <a:gd name="connsiteX19" fmla="*/ 69944 w 157411"/>
                  <a:gd name="connsiteY19" fmla="*/ 8332 h 180597"/>
                  <a:gd name="connsiteX20" fmla="*/ 40695 w 157411"/>
                  <a:gd name="connsiteY20" fmla="*/ 20403 h 180597"/>
                  <a:gd name="connsiteX21" fmla="*/ 23633 w 157411"/>
                  <a:gd name="connsiteY21" fmla="*/ 56036 h 1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411" h="180597">
                    <a:moveTo>
                      <a:pt x="23866" y="56152"/>
                    </a:moveTo>
                    <a:cubicBezTo>
                      <a:pt x="17481" y="59750"/>
                      <a:pt x="17481" y="81803"/>
                      <a:pt x="4598" y="102463"/>
                    </a:cubicBezTo>
                    <a:cubicBezTo>
                      <a:pt x="-8285" y="123123"/>
                      <a:pt x="8892" y="126025"/>
                      <a:pt x="19571" y="126721"/>
                    </a:cubicBezTo>
                    <a:cubicBezTo>
                      <a:pt x="30249" y="127417"/>
                      <a:pt x="28856" y="143087"/>
                      <a:pt x="26767" y="152372"/>
                    </a:cubicBezTo>
                    <a:cubicBezTo>
                      <a:pt x="24562" y="161657"/>
                      <a:pt x="20267" y="183710"/>
                      <a:pt x="29669" y="180228"/>
                    </a:cubicBezTo>
                    <a:cubicBezTo>
                      <a:pt x="41043" y="175934"/>
                      <a:pt x="48239" y="161657"/>
                      <a:pt x="41740" y="156666"/>
                    </a:cubicBezTo>
                    <a:cubicBezTo>
                      <a:pt x="35356" y="151675"/>
                      <a:pt x="36052" y="120337"/>
                      <a:pt x="38838" y="112445"/>
                    </a:cubicBezTo>
                    <a:cubicBezTo>
                      <a:pt x="41740" y="104552"/>
                      <a:pt x="61007" y="110355"/>
                      <a:pt x="54507" y="122427"/>
                    </a:cubicBezTo>
                    <a:cubicBezTo>
                      <a:pt x="48123" y="134497"/>
                      <a:pt x="66578" y="133105"/>
                      <a:pt x="66578" y="146685"/>
                    </a:cubicBezTo>
                    <a:cubicBezTo>
                      <a:pt x="66578" y="160264"/>
                      <a:pt x="77256" y="153068"/>
                      <a:pt x="88631" y="149586"/>
                    </a:cubicBezTo>
                    <a:cubicBezTo>
                      <a:pt x="100006" y="145988"/>
                      <a:pt x="97917" y="139604"/>
                      <a:pt x="90023" y="131015"/>
                    </a:cubicBezTo>
                    <a:cubicBezTo>
                      <a:pt x="82131" y="122427"/>
                      <a:pt x="95711" y="110355"/>
                      <a:pt x="85033" y="103159"/>
                    </a:cubicBezTo>
                    <a:cubicBezTo>
                      <a:pt x="74355" y="96079"/>
                      <a:pt x="67158" y="85285"/>
                      <a:pt x="77140" y="83196"/>
                    </a:cubicBezTo>
                    <a:cubicBezTo>
                      <a:pt x="87122" y="81106"/>
                      <a:pt x="117067" y="63928"/>
                      <a:pt x="113469" y="56848"/>
                    </a:cubicBezTo>
                    <a:cubicBezTo>
                      <a:pt x="109871" y="49652"/>
                      <a:pt x="67855" y="58241"/>
                      <a:pt x="64257" y="71125"/>
                    </a:cubicBezTo>
                    <a:cubicBezTo>
                      <a:pt x="60659" y="84008"/>
                      <a:pt x="30713" y="69732"/>
                      <a:pt x="34311" y="47563"/>
                    </a:cubicBezTo>
                    <a:cubicBezTo>
                      <a:pt x="37909" y="25510"/>
                      <a:pt x="97104" y="21912"/>
                      <a:pt x="114166" y="29689"/>
                    </a:cubicBezTo>
                    <a:cubicBezTo>
                      <a:pt x="131228" y="37581"/>
                      <a:pt x="149798" y="16805"/>
                      <a:pt x="156182" y="4734"/>
                    </a:cubicBezTo>
                    <a:cubicBezTo>
                      <a:pt x="162565" y="-7453"/>
                      <a:pt x="142602" y="6823"/>
                      <a:pt x="130531" y="14716"/>
                    </a:cubicBezTo>
                    <a:cubicBezTo>
                      <a:pt x="118460" y="22608"/>
                      <a:pt x="86310" y="14019"/>
                      <a:pt x="69944" y="8332"/>
                    </a:cubicBezTo>
                    <a:cubicBezTo>
                      <a:pt x="53579" y="2645"/>
                      <a:pt x="54275" y="18314"/>
                      <a:pt x="40695" y="20403"/>
                    </a:cubicBezTo>
                    <a:cubicBezTo>
                      <a:pt x="27115" y="22608"/>
                      <a:pt x="30017" y="52554"/>
                      <a:pt x="23633" y="56036"/>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8" name="任意多边形: 形状 847">
                <a:extLst>
                  <a:ext uri="{FF2B5EF4-FFF2-40B4-BE49-F238E27FC236}">
                    <a16:creationId xmlns:a16="http://schemas.microsoft.com/office/drawing/2014/main" id="{64494B28-973B-8660-31BA-E3EF9217EAA8}"/>
                  </a:ext>
                </a:extLst>
              </p:cNvPr>
              <p:cNvSpPr/>
              <p:nvPr/>
            </p:nvSpPr>
            <p:spPr>
              <a:xfrm>
                <a:off x="10520813" y="4122343"/>
                <a:ext cx="62672" cy="24909"/>
              </a:xfrm>
              <a:custGeom>
                <a:avLst/>
                <a:gdLst>
                  <a:gd name="connsiteX0" fmla="*/ 202 w 67148"/>
                  <a:gd name="connsiteY0" fmla="*/ 11020 h 26688"/>
                  <a:gd name="connsiteX1" fmla="*/ 33049 w 67148"/>
                  <a:gd name="connsiteY1" fmla="*/ 16011 h 26688"/>
                  <a:gd name="connsiteX2" fmla="*/ 63691 w 67148"/>
                  <a:gd name="connsiteY2" fmla="*/ 26689 h 26688"/>
                  <a:gd name="connsiteX3" fmla="*/ 47325 w 67148"/>
                  <a:gd name="connsiteY3" fmla="*/ 2431 h 26688"/>
                  <a:gd name="connsiteX4" fmla="*/ 202 w 67148"/>
                  <a:gd name="connsiteY4" fmla="*/ 11020 h 2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8" h="26688">
                    <a:moveTo>
                      <a:pt x="202" y="11020"/>
                    </a:moveTo>
                    <a:cubicBezTo>
                      <a:pt x="3103" y="19609"/>
                      <a:pt x="18076" y="16011"/>
                      <a:pt x="33049" y="16011"/>
                    </a:cubicBezTo>
                    <a:cubicBezTo>
                      <a:pt x="48022" y="16011"/>
                      <a:pt x="55798" y="26689"/>
                      <a:pt x="63691" y="26689"/>
                    </a:cubicBezTo>
                    <a:cubicBezTo>
                      <a:pt x="71583" y="26689"/>
                      <a:pt x="65896" y="8118"/>
                      <a:pt x="47325" y="2431"/>
                    </a:cubicBezTo>
                    <a:cubicBezTo>
                      <a:pt x="28754" y="-3257"/>
                      <a:pt x="-2816" y="1618"/>
                      <a:pt x="202" y="11020"/>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49" name="任意多边形: 形状 848">
                <a:extLst>
                  <a:ext uri="{FF2B5EF4-FFF2-40B4-BE49-F238E27FC236}">
                    <a16:creationId xmlns:a16="http://schemas.microsoft.com/office/drawing/2014/main" id="{B54BD9C4-C503-A576-529F-CE0460238BB2}"/>
                  </a:ext>
                </a:extLst>
              </p:cNvPr>
              <p:cNvSpPr/>
              <p:nvPr/>
            </p:nvSpPr>
            <p:spPr>
              <a:xfrm>
                <a:off x="10474886" y="4128384"/>
                <a:ext cx="28022" cy="17636"/>
              </a:xfrm>
              <a:custGeom>
                <a:avLst/>
                <a:gdLst>
                  <a:gd name="connsiteX0" fmla="*/ 197 w 30024"/>
                  <a:gd name="connsiteY0" fmla="*/ 6054 h 18896"/>
                  <a:gd name="connsiteX1" fmla="*/ 29446 w 30024"/>
                  <a:gd name="connsiteY1" fmla="*/ 13947 h 18896"/>
                  <a:gd name="connsiteX2" fmla="*/ 197 w 30024"/>
                  <a:gd name="connsiteY2" fmla="*/ 6054 h 18896"/>
                </a:gdLst>
                <a:ahLst/>
                <a:cxnLst>
                  <a:cxn ang="0">
                    <a:pos x="connsiteX0" y="connsiteY0"/>
                  </a:cxn>
                  <a:cxn ang="0">
                    <a:pos x="connsiteX1" y="connsiteY1"/>
                  </a:cxn>
                  <a:cxn ang="0">
                    <a:pos x="connsiteX2" y="connsiteY2"/>
                  </a:cxn>
                </a:cxnLst>
                <a:rect l="l" t="t" r="r" b="b"/>
                <a:pathLst>
                  <a:path w="30024" h="18896">
                    <a:moveTo>
                      <a:pt x="197" y="6054"/>
                    </a:moveTo>
                    <a:cubicBezTo>
                      <a:pt x="3098" y="17545"/>
                      <a:pt x="23759" y="23929"/>
                      <a:pt x="29446" y="13947"/>
                    </a:cubicBezTo>
                    <a:cubicBezTo>
                      <a:pt x="35133" y="3965"/>
                      <a:pt x="-3053" y="-7177"/>
                      <a:pt x="197" y="6054"/>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0" name="任意多边形: 形状 849">
                <a:extLst>
                  <a:ext uri="{FF2B5EF4-FFF2-40B4-BE49-F238E27FC236}">
                    <a16:creationId xmlns:a16="http://schemas.microsoft.com/office/drawing/2014/main" id="{6CE3B046-C382-4247-0555-D459A7C32D9D}"/>
                  </a:ext>
                </a:extLst>
              </p:cNvPr>
              <p:cNvSpPr/>
              <p:nvPr/>
            </p:nvSpPr>
            <p:spPr>
              <a:xfrm>
                <a:off x="10248982" y="4243060"/>
                <a:ext cx="66082" cy="24995"/>
              </a:xfrm>
              <a:custGeom>
                <a:avLst/>
                <a:gdLst>
                  <a:gd name="connsiteX0" fmla="*/ 34709 w 70802"/>
                  <a:gd name="connsiteY0" fmla="*/ 2272 h 26780"/>
                  <a:gd name="connsiteX1" fmla="*/ 12656 w 70802"/>
                  <a:gd name="connsiteY1" fmla="*/ 5058 h 26780"/>
                  <a:gd name="connsiteX2" fmla="*/ 1281 w 70802"/>
                  <a:gd name="connsiteY2" fmla="*/ 17941 h 26780"/>
                  <a:gd name="connsiteX3" fmla="*/ 36218 w 70802"/>
                  <a:gd name="connsiteY3" fmla="*/ 23628 h 26780"/>
                  <a:gd name="connsiteX4" fmla="*/ 70458 w 70802"/>
                  <a:gd name="connsiteY4" fmla="*/ 13646 h 26780"/>
                  <a:gd name="connsiteX5" fmla="*/ 34825 w 70802"/>
                  <a:gd name="connsiteY5" fmla="*/ 2272 h 2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2" h="26780">
                    <a:moveTo>
                      <a:pt x="34709" y="2272"/>
                    </a:moveTo>
                    <a:cubicBezTo>
                      <a:pt x="31923" y="8656"/>
                      <a:pt x="19736" y="10048"/>
                      <a:pt x="12656" y="5058"/>
                    </a:cubicBezTo>
                    <a:cubicBezTo>
                      <a:pt x="5577" y="67"/>
                      <a:pt x="-3361" y="11789"/>
                      <a:pt x="1281" y="17941"/>
                    </a:cubicBezTo>
                    <a:cubicBezTo>
                      <a:pt x="3371" y="20843"/>
                      <a:pt x="18344" y="32217"/>
                      <a:pt x="36218" y="23628"/>
                    </a:cubicBezTo>
                    <a:cubicBezTo>
                      <a:pt x="54093" y="15040"/>
                      <a:pt x="66163" y="22932"/>
                      <a:pt x="70458" y="13646"/>
                    </a:cubicBezTo>
                    <a:cubicBezTo>
                      <a:pt x="74752" y="4361"/>
                      <a:pt x="37611" y="-4228"/>
                      <a:pt x="34825" y="2272"/>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1" name="任意多边形: 形状 850">
                <a:extLst>
                  <a:ext uri="{FF2B5EF4-FFF2-40B4-BE49-F238E27FC236}">
                    <a16:creationId xmlns:a16="http://schemas.microsoft.com/office/drawing/2014/main" id="{AC6A6B2A-EDE6-B8B2-843B-6BBDCE7A5C99}"/>
                  </a:ext>
                </a:extLst>
              </p:cNvPr>
              <p:cNvSpPr/>
              <p:nvPr/>
            </p:nvSpPr>
            <p:spPr>
              <a:xfrm>
                <a:off x="9783728" y="3929985"/>
                <a:ext cx="254420" cy="261508"/>
              </a:xfrm>
              <a:custGeom>
                <a:avLst/>
                <a:gdLst>
                  <a:gd name="connsiteX0" fmla="*/ 254401 w 272593"/>
                  <a:gd name="connsiteY0" fmla="*/ 243579 h 280187"/>
                  <a:gd name="connsiteX1" fmla="*/ 257999 w 272593"/>
                  <a:gd name="connsiteY1" fmla="*/ 218624 h 280187"/>
                  <a:gd name="connsiteX2" fmla="*/ 267980 w 272593"/>
                  <a:gd name="connsiteY2" fmla="*/ 212937 h 280187"/>
                  <a:gd name="connsiteX3" fmla="*/ 268677 w 272593"/>
                  <a:gd name="connsiteY3" fmla="*/ 197964 h 280187"/>
                  <a:gd name="connsiteX4" fmla="*/ 248714 w 272593"/>
                  <a:gd name="connsiteY4" fmla="*/ 178697 h 280187"/>
                  <a:gd name="connsiteX5" fmla="*/ 245927 w 272593"/>
                  <a:gd name="connsiteY5" fmla="*/ 189375 h 280187"/>
                  <a:gd name="connsiteX6" fmla="*/ 255213 w 272593"/>
                  <a:gd name="connsiteY6" fmla="*/ 200750 h 280187"/>
                  <a:gd name="connsiteX7" fmla="*/ 240240 w 272593"/>
                  <a:gd name="connsiteY7" fmla="*/ 196455 h 280187"/>
                  <a:gd name="connsiteX8" fmla="*/ 225268 w 272593"/>
                  <a:gd name="connsiteY8" fmla="*/ 183572 h 280187"/>
                  <a:gd name="connsiteX9" fmla="*/ 203911 w 272593"/>
                  <a:gd name="connsiteY9" fmla="*/ 162215 h 280187"/>
                  <a:gd name="connsiteX10" fmla="*/ 198920 w 272593"/>
                  <a:gd name="connsiteY10" fmla="*/ 145153 h 280187"/>
                  <a:gd name="connsiteX11" fmla="*/ 186849 w 272593"/>
                  <a:gd name="connsiteY11" fmla="*/ 122985 h 280187"/>
                  <a:gd name="connsiteX12" fmla="*/ 173966 w 272593"/>
                  <a:gd name="connsiteY12" fmla="*/ 112306 h 280187"/>
                  <a:gd name="connsiteX13" fmla="*/ 161895 w 272593"/>
                  <a:gd name="connsiteY13" fmla="*/ 100235 h 280187"/>
                  <a:gd name="connsiteX14" fmla="*/ 146922 w 272593"/>
                  <a:gd name="connsiteY14" fmla="*/ 93155 h 280187"/>
                  <a:gd name="connsiteX15" fmla="*/ 128351 w 272593"/>
                  <a:gd name="connsiteY15" fmla="*/ 85263 h 280187"/>
                  <a:gd name="connsiteX16" fmla="*/ 107691 w 272593"/>
                  <a:gd name="connsiteY16" fmla="*/ 64603 h 280187"/>
                  <a:gd name="connsiteX17" fmla="*/ 67068 w 272593"/>
                  <a:gd name="connsiteY17" fmla="*/ 28274 h 280187"/>
                  <a:gd name="connsiteX18" fmla="*/ 32131 w 272593"/>
                  <a:gd name="connsiteY18" fmla="*/ 11908 h 280187"/>
                  <a:gd name="connsiteX19" fmla="*/ 793 w 272593"/>
                  <a:gd name="connsiteY19" fmla="*/ 2623 h 280187"/>
                  <a:gd name="connsiteX20" fmla="*/ 33640 w 272593"/>
                  <a:gd name="connsiteY20" fmla="*/ 48934 h 280187"/>
                  <a:gd name="connsiteX21" fmla="*/ 66488 w 272593"/>
                  <a:gd name="connsiteY21" fmla="*/ 83174 h 280187"/>
                  <a:gd name="connsiteX22" fmla="*/ 92834 w 272593"/>
                  <a:gd name="connsiteY22" fmla="*/ 131690 h 280187"/>
                  <a:gd name="connsiteX23" fmla="*/ 129976 w 272593"/>
                  <a:gd name="connsiteY23" fmla="*/ 187286 h 280187"/>
                  <a:gd name="connsiteX24" fmla="*/ 164913 w 272593"/>
                  <a:gd name="connsiteY24" fmla="*/ 228606 h 280187"/>
                  <a:gd name="connsiteX25" fmla="*/ 208438 w 272593"/>
                  <a:gd name="connsiteY25" fmla="*/ 266328 h 280187"/>
                  <a:gd name="connsiteX26" fmla="*/ 220625 w 272593"/>
                  <a:gd name="connsiteY26" fmla="*/ 278399 h 280187"/>
                  <a:gd name="connsiteX27" fmla="*/ 246276 w 272593"/>
                  <a:gd name="connsiteY27" fmla="*/ 279095 h 280187"/>
                  <a:gd name="connsiteX28" fmla="*/ 254865 w 272593"/>
                  <a:gd name="connsiteY28" fmla="*/ 243463 h 28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2593" h="280187">
                    <a:moveTo>
                      <a:pt x="254401" y="243579"/>
                    </a:moveTo>
                    <a:cubicBezTo>
                      <a:pt x="253704" y="233597"/>
                      <a:pt x="257999" y="223615"/>
                      <a:pt x="257999" y="218624"/>
                    </a:cubicBezTo>
                    <a:cubicBezTo>
                      <a:pt x="257999" y="213633"/>
                      <a:pt x="261597" y="211544"/>
                      <a:pt x="267980" y="212937"/>
                    </a:cubicBezTo>
                    <a:cubicBezTo>
                      <a:pt x="274364" y="214330"/>
                      <a:pt x="273668" y="199357"/>
                      <a:pt x="268677" y="197964"/>
                    </a:cubicBezTo>
                    <a:cubicBezTo>
                      <a:pt x="263686" y="196571"/>
                      <a:pt x="260900" y="178697"/>
                      <a:pt x="248714" y="178697"/>
                    </a:cubicBezTo>
                    <a:cubicBezTo>
                      <a:pt x="236526" y="178697"/>
                      <a:pt x="238731" y="188679"/>
                      <a:pt x="245927" y="189375"/>
                    </a:cubicBezTo>
                    <a:cubicBezTo>
                      <a:pt x="253008" y="190072"/>
                      <a:pt x="257302" y="195759"/>
                      <a:pt x="255213" y="200750"/>
                    </a:cubicBezTo>
                    <a:cubicBezTo>
                      <a:pt x="253008" y="205741"/>
                      <a:pt x="250222" y="195759"/>
                      <a:pt x="240240" y="196455"/>
                    </a:cubicBezTo>
                    <a:cubicBezTo>
                      <a:pt x="230259" y="197152"/>
                      <a:pt x="236642" y="184268"/>
                      <a:pt x="225268" y="183572"/>
                    </a:cubicBezTo>
                    <a:cubicBezTo>
                      <a:pt x="213893" y="182875"/>
                      <a:pt x="215982" y="162215"/>
                      <a:pt x="203911" y="162215"/>
                    </a:cubicBezTo>
                    <a:cubicBezTo>
                      <a:pt x="191840" y="162215"/>
                      <a:pt x="191144" y="152234"/>
                      <a:pt x="198920" y="145153"/>
                    </a:cubicBezTo>
                    <a:cubicBezTo>
                      <a:pt x="206697" y="137957"/>
                      <a:pt x="186849" y="131574"/>
                      <a:pt x="186849" y="122985"/>
                    </a:cubicBezTo>
                    <a:cubicBezTo>
                      <a:pt x="186849" y="114396"/>
                      <a:pt x="173966" y="119387"/>
                      <a:pt x="173966" y="112306"/>
                    </a:cubicBezTo>
                    <a:cubicBezTo>
                      <a:pt x="173966" y="105226"/>
                      <a:pt x="168278" y="108825"/>
                      <a:pt x="161895" y="100235"/>
                    </a:cubicBezTo>
                    <a:cubicBezTo>
                      <a:pt x="155511" y="91646"/>
                      <a:pt x="152609" y="99539"/>
                      <a:pt x="146922" y="93155"/>
                    </a:cubicBezTo>
                    <a:cubicBezTo>
                      <a:pt x="141235" y="86772"/>
                      <a:pt x="133343" y="83174"/>
                      <a:pt x="128351" y="85263"/>
                    </a:cubicBezTo>
                    <a:cubicBezTo>
                      <a:pt x="123360" y="87468"/>
                      <a:pt x="111986" y="75977"/>
                      <a:pt x="107691" y="64603"/>
                    </a:cubicBezTo>
                    <a:cubicBezTo>
                      <a:pt x="104326" y="55549"/>
                      <a:pt x="71362" y="40345"/>
                      <a:pt x="67068" y="28274"/>
                    </a:cubicBezTo>
                    <a:cubicBezTo>
                      <a:pt x="62773" y="16203"/>
                      <a:pt x="51399" y="11096"/>
                      <a:pt x="32131" y="11908"/>
                    </a:cubicBezTo>
                    <a:cubicBezTo>
                      <a:pt x="12865" y="12605"/>
                      <a:pt x="5320" y="-6895"/>
                      <a:pt x="793" y="2623"/>
                    </a:cubicBezTo>
                    <a:cubicBezTo>
                      <a:pt x="-4894" y="14810"/>
                      <a:pt x="21453" y="41854"/>
                      <a:pt x="33640" y="48934"/>
                    </a:cubicBezTo>
                    <a:cubicBezTo>
                      <a:pt x="45711" y="56014"/>
                      <a:pt x="52211" y="81665"/>
                      <a:pt x="66488" y="83174"/>
                    </a:cubicBezTo>
                    <a:cubicBezTo>
                      <a:pt x="80764" y="84566"/>
                      <a:pt x="82156" y="129484"/>
                      <a:pt x="92834" y="131690"/>
                    </a:cubicBezTo>
                    <a:cubicBezTo>
                      <a:pt x="103513" y="133895"/>
                      <a:pt x="126378" y="168831"/>
                      <a:pt x="129976" y="187286"/>
                    </a:cubicBezTo>
                    <a:cubicBezTo>
                      <a:pt x="133574" y="205857"/>
                      <a:pt x="157020" y="215142"/>
                      <a:pt x="164913" y="228606"/>
                    </a:cubicBezTo>
                    <a:cubicBezTo>
                      <a:pt x="172689" y="242186"/>
                      <a:pt x="204143" y="260757"/>
                      <a:pt x="208438" y="266328"/>
                    </a:cubicBezTo>
                    <a:cubicBezTo>
                      <a:pt x="212732" y="272015"/>
                      <a:pt x="217027" y="284899"/>
                      <a:pt x="220625" y="278399"/>
                    </a:cubicBezTo>
                    <a:cubicBezTo>
                      <a:pt x="224223" y="272015"/>
                      <a:pt x="239196" y="278399"/>
                      <a:pt x="246276" y="279095"/>
                    </a:cubicBezTo>
                    <a:cubicBezTo>
                      <a:pt x="253356" y="279792"/>
                      <a:pt x="255561" y="253444"/>
                      <a:pt x="254865" y="243463"/>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2" name="任意多边形: 形状 851">
                <a:extLst>
                  <a:ext uri="{FF2B5EF4-FFF2-40B4-BE49-F238E27FC236}">
                    <a16:creationId xmlns:a16="http://schemas.microsoft.com/office/drawing/2014/main" id="{6C8EA4EB-4A97-DD6B-1BD7-D894FA0B73A9}"/>
                  </a:ext>
                </a:extLst>
              </p:cNvPr>
              <p:cNvSpPr/>
              <p:nvPr/>
            </p:nvSpPr>
            <p:spPr>
              <a:xfrm>
                <a:off x="10012598" y="4192083"/>
                <a:ext cx="227257" cy="64189"/>
              </a:xfrm>
              <a:custGeom>
                <a:avLst/>
                <a:gdLst>
                  <a:gd name="connsiteX0" fmla="*/ 211722 w 243490"/>
                  <a:gd name="connsiteY0" fmla="*/ 64667 h 68774"/>
                  <a:gd name="connsiteX1" fmla="*/ 240274 w 243490"/>
                  <a:gd name="connsiteY1" fmla="*/ 65364 h 68774"/>
                  <a:gd name="connsiteX2" fmla="*/ 216017 w 243490"/>
                  <a:gd name="connsiteY2" fmla="*/ 50391 h 68774"/>
                  <a:gd name="connsiteX3" fmla="*/ 174000 w 243490"/>
                  <a:gd name="connsiteY3" fmla="*/ 44007 h 68774"/>
                  <a:gd name="connsiteX4" fmla="*/ 198258 w 243490"/>
                  <a:gd name="connsiteY4" fmla="*/ 27526 h 68774"/>
                  <a:gd name="connsiteX5" fmla="*/ 169705 w 243490"/>
                  <a:gd name="connsiteY5" fmla="*/ 26829 h 68774"/>
                  <a:gd name="connsiteX6" fmla="*/ 119797 w 243490"/>
                  <a:gd name="connsiteY6" fmla="*/ 21142 h 68774"/>
                  <a:gd name="connsiteX7" fmla="*/ 68495 w 243490"/>
                  <a:gd name="connsiteY7" fmla="*/ 9768 h 68774"/>
                  <a:gd name="connsiteX8" fmla="*/ 12203 w 243490"/>
                  <a:gd name="connsiteY8" fmla="*/ 6866 h 68774"/>
                  <a:gd name="connsiteX9" fmla="*/ 827 w 243490"/>
                  <a:gd name="connsiteY9" fmla="*/ 21142 h 68774"/>
                  <a:gd name="connsiteX10" fmla="*/ 18586 w 243490"/>
                  <a:gd name="connsiteY10" fmla="*/ 24740 h 68774"/>
                  <a:gd name="connsiteX11" fmla="*/ 31469 w 243490"/>
                  <a:gd name="connsiteY11" fmla="*/ 38320 h 68774"/>
                  <a:gd name="connsiteX12" fmla="*/ 74298 w 243490"/>
                  <a:gd name="connsiteY12" fmla="*/ 41918 h 68774"/>
                  <a:gd name="connsiteX13" fmla="*/ 119913 w 243490"/>
                  <a:gd name="connsiteY13" fmla="*/ 53293 h 68774"/>
                  <a:gd name="connsiteX14" fmla="*/ 179803 w 243490"/>
                  <a:gd name="connsiteY14" fmla="*/ 63275 h 68774"/>
                  <a:gd name="connsiteX15" fmla="*/ 211838 w 243490"/>
                  <a:gd name="connsiteY15" fmla="*/ 64667 h 6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490" h="68774">
                    <a:moveTo>
                      <a:pt x="211722" y="64667"/>
                    </a:moveTo>
                    <a:cubicBezTo>
                      <a:pt x="216713" y="57587"/>
                      <a:pt x="225998" y="76042"/>
                      <a:pt x="240274" y="65364"/>
                    </a:cubicBezTo>
                    <a:cubicBezTo>
                      <a:pt x="254551" y="54686"/>
                      <a:pt x="216713" y="58980"/>
                      <a:pt x="216017" y="50391"/>
                    </a:cubicBezTo>
                    <a:cubicBezTo>
                      <a:pt x="215320" y="41802"/>
                      <a:pt x="187464" y="49695"/>
                      <a:pt x="174000" y="44007"/>
                    </a:cubicBezTo>
                    <a:cubicBezTo>
                      <a:pt x="160420" y="38320"/>
                      <a:pt x="188973" y="33329"/>
                      <a:pt x="198258" y="27526"/>
                    </a:cubicBezTo>
                    <a:cubicBezTo>
                      <a:pt x="207543" y="21839"/>
                      <a:pt x="192571" y="19749"/>
                      <a:pt x="169705" y="26829"/>
                    </a:cubicBezTo>
                    <a:cubicBezTo>
                      <a:pt x="146840" y="33910"/>
                      <a:pt x="120493" y="11160"/>
                      <a:pt x="119797" y="21142"/>
                    </a:cubicBezTo>
                    <a:cubicBezTo>
                      <a:pt x="119100" y="31124"/>
                      <a:pt x="78477" y="16848"/>
                      <a:pt x="68495" y="9768"/>
                    </a:cubicBezTo>
                    <a:cubicBezTo>
                      <a:pt x="58513" y="2687"/>
                      <a:pt x="19979" y="-6598"/>
                      <a:pt x="12203" y="6866"/>
                    </a:cubicBezTo>
                    <a:cubicBezTo>
                      <a:pt x="4426" y="20446"/>
                      <a:pt x="-2422" y="8259"/>
                      <a:pt x="827" y="21142"/>
                    </a:cubicBezTo>
                    <a:cubicBezTo>
                      <a:pt x="2917" y="29731"/>
                      <a:pt x="12203" y="24740"/>
                      <a:pt x="18586" y="24740"/>
                    </a:cubicBezTo>
                    <a:cubicBezTo>
                      <a:pt x="24970" y="24740"/>
                      <a:pt x="22184" y="36927"/>
                      <a:pt x="31469" y="38320"/>
                    </a:cubicBezTo>
                    <a:cubicBezTo>
                      <a:pt x="40755" y="39829"/>
                      <a:pt x="71397" y="48302"/>
                      <a:pt x="74298" y="41918"/>
                    </a:cubicBezTo>
                    <a:cubicBezTo>
                      <a:pt x="77200" y="35534"/>
                      <a:pt x="105637" y="41918"/>
                      <a:pt x="119913" y="53293"/>
                    </a:cubicBezTo>
                    <a:cubicBezTo>
                      <a:pt x="134189" y="64667"/>
                      <a:pt x="166920" y="65364"/>
                      <a:pt x="179803" y="63275"/>
                    </a:cubicBezTo>
                    <a:cubicBezTo>
                      <a:pt x="192571" y="61185"/>
                      <a:pt x="206847" y="71863"/>
                      <a:pt x="211838" y="64667"/>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3" name="任意多边形: 形状 852">
                <a:extLst>
                  <a:ext uri="{FF2B5EF4-FFF2-40B4-BE49-F238E27FC236}">
                    <a16:creationId xmlns:a16="http://schemas.microsoft.com/office/drawing/2014/main" id="{F6898114-C663-3662-F803-A4CAF6FC01C3}"/>
                  </a:ext>
                </a:extLst>
              </p:cNvPr>
              <p:cNvSpPr/>
              <p:nvPr/>
            </p:nvSpPr>
            <p:spPr>
              <a:xfrm>
                <a:off x="10314331" y="4275052"/>
                <a:ext cx="41577" cy="19650"/>
              </a:xfrm>
              <a:custGeom>
                <a:avLst/>
                <a:gdLst>
                  <a:gd name="connsiteX0" fmla="*/ 21798 w 44547"/>
                  <a:gd name="connsiteY0" fmla="*/ 13611 h 21053"/>
                  <a:gd name="connsiteX1" fmla="*/ 44547 w 44547"/>
                  <a:gd name="connsiteY1" fmla="*/ 15004 h 21053"/>
                  <a:gd name="connsiteX2" fmla="*/ 326 w 44547"/>
                  <a:gd name="connsiteY2" fmla="*/ 2817 h 21053"/>
                  <a:gd name="connsiteX3" fmla="*/ 21682 w 44547"/>
                  <a:gd name="connsiteY3" fmla="*/ 13495 h 21053"/>
                </a:gdLst>
                <a:ahLst/>
                <a:cxnLst>
                  <a:cxn ang="0">
                    <a:pos x="connsiteX0" y="connsiteY0"/>
                  </a:cxn>
                  <a:cxn ang="0">
                    <a:pos x="connsiteX1" y="connsiteY1"/>
                  </a:cxn>
                  <a:cxn ang="0">
                    <a:pos x="connsiteX2" y="connsiteY2"/>
                  </a:cxn>
                  <a:cxn ang="0">
                    <a:pos x="connsiteX3" y="connsiteY3"/>
                  </a:cxn>
                </a:cxnLst>
                <a:rect l="l" t="t" r="r" b="b"/>
                <a:pathLst>
                  <a:path w="44547" h="21053">
                    <a:moveTo>
                      <a:pt x="21798" y="13611"/>
                    </a:moveTo>
                    <a:cubicBezTo>
                      <a:pt x="26789" y="17906"/>
                      <a:pt x="44547" y="27191"/>
                      <a:pt x="44547" y="15004"/>
                    </a:cubicBezTo>
                    <a:cubicBezTo>
                      <a:pt x="44547" y="2817"/>
                      <a:pt x="-4433" y="-4263"/>
                      <a:pt x="326" y="2817"/>
                    </a:cubicBezTo>
                    <a:cubicBezTo>
                      <a:pt x="4620" y="9200"/>
                      <a:pt x="16691" y="9200"/>
                      <a:pt x="21682" y="13495"/>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4" name="任意多边形: 形状 853">
                <a:extLst>
                  <a:ext uri="{FF2B5EF4-FFF2-40B4-BE49-F238E27FC236}">
                    <a16:creationId xmlns:a16="http://schemas.microsoft.com/office/drawing/2014/main" id="{756B6DFD-5E5E-56E6-5310-EFD862A361C8}"/>
                  </a:ext>
                </a:extLst>
              </p:cNvPr>
              <p:cNvSpPr/>
              <p:nvPr/>
            </p:nvSpPr>
            <p:spPr>
              <a:xfrm>
                <a:off x="10083430" y="3904918"/>
                <a:ext cx="238313" cy="244953"/>
              </a:xfrm>
              <a:custGeom>
                <a:avLst/>
                <a:gdLst>
                  <a:gd name="connsiteX0" fmla="*/ 2470 w 255335"/>
                  <a:gd name="connsiteY0" fmla="*/ 149147 h 262450"/>
                  <a:gd name="connsiteX1" fmla="*/ 15238 w 255335"/>
                  <a:gd name="connsiteY1" fmla="*/ 182690 h 262450"/>
                  <a:gd name="connsiteX2" fmla="*/ 36013 w 255335"/>
                  <a:gd name="connsiteY2" fmla="*/ 206948 h 262450"/>
                  <a:gd name="connsiteX3" fmla="*/ 58763 w 255335"/>
                  <a:gd name="connsiteY3" fmla="*/ 238983 h 262450"/>
                  <a:gd name="connsiteX4" fmla="*/ 78030 w 255335"/>
                  <a:gd name="connsiteY4" fmla="*/ 248268 h 262450"/>
                  <a:gd name="connsiteX5" fmla="*/ 110181 w 255335"/>
                  <a:gd name="connsiteY5" fmla="*/ 244670 h 262450"/>
                  <a:gd name="connsiteX6" fmla="*/ 140822 w 255335"/>
                  <a:gd name="connsiteY6" fmla="*/ 258946 h 262450"/>
                  <a:gd name="connsiteX7" fmla="*/ 175758 w 255335"/>
                  <a:gd name="connsiteY7" fmla="*/ 253259 h 262450"/>
                  <a:gd name="connsiteX8" fmla="*/ 194329 w 255335"/>
                  <a:gd name="connsiteY8" fmla="*/ 199752 h 262450"/>
                  <a:gd name="connsiteX9" fmla="*/ 208605 w 255335"/>
                  <a:gd name="connsiteY9" fmla="*/ 162726 h 262450"/>
                  <a:gd name="connsiteX10" fmla="*/ 244935 w 255335"/>
                  <a:gd name="connsiteY10" fmla="*/ 142066 h 262450"/>
                  <a:gd name="connsiteX11" fmla="*/ 228569 w 255335"/>
                  <a:gd name="connsiteY11" fmla="*/ 122799 h 262450"/>
                  <a:gd name="connsiteX12" fmla="*/ 220677 w 255335"/>
                  <a:gd name="connsiteY12" fmla="*/ 103532 h 262450"/>
                  <a:gd name="connsiteX13" fmla="*/ 212900 w 255335"/>
                  <a:gd name="connsiteY13" fmla="*/ 82176 h 262450"/>
                  <a:gd name="connsiteX14" fmla="*/ 214293 w 255335"/>
                  <a:gd name="connsiteY14" fmla="*/ 64301 h 262450"/>
                  <a:gd name="connsiteX15" fmla="*/ 217891 w 255335"/>
                  <a:gd name="connsiteY15" fmla="*/ 62444 h 262450"/>
                  <a:gd name="connsiteX16" fmla="*/ 232864 w 255335"/>
                  <a:gd name="connsiteY16" fmla="*/ 47820 h 262450"/>
                  <a:gd name="connsiteX17" fmla="*/ 254916 w 255335"/>
                  <a:gd name="connsiteY17" fmla="*/ 38534 h 262450"/>
                  <a:gd name="connsiteX18" fmla="*/ 238551 w 255335"/>
                  <a:gd name="connsiteY18" fmla="*/ 24258 h 262450"/>
                  <a:gd name="connsiteX19" fmla="*/ 217194 w 255335"/>
                  <a:gd name="connsiteY19" fmla="*/ 18571 h 262450"/>
                  <a:gd name="connsiteX20" fmla="*/ 195142 w 255335"/>
                  <a:gd name="connsiteY20" fmla="*/ 0 h 262450"/>
                  <a:gd name="connsiteX21" fmla="*/ 175874 w 255335"/>
                  <a:gd name="connsiteY21" fmla="*/ 24258 h 262450"/>
                  <a:gd name="connsiteX22" fmla="*/ 162991 w 255335"/>
                  <a:gd name="connsiteY22" fmla="*/ 40624 h 262450"/>
                  <a:gd name="connsiteX23" fmla="*/ 157768 w 255335"/>
                  <a:gd name="connsiteY23" fmla="*/ 47239 h 262450"/>
                  <a:gd name="connsiteX24" fmla="*/ 145929 w 255335"/>
                  <a:gd name="connsiteY24" fmla="*/ 52695 h 262450"/>
                  <a:gd name="connsiteX25" fmla="*/ 145929 w 255335"/>
                  <a:gd name="connsiteY25" fmla="*/ 58962 h 262450"/>
                  <a:gd name="connsiteX26" fmla="*/ 128983 w 255335"/>
                  <a:gd name="connsiteY26" fmla="*/ 49909 h 262450"/>
                  <a:gd name="connsiteX27" fmla="*/ 128867 w 255335"/>
                  <a:gd name="connsiteY27" fmla="*/ 49909 h 262450"/>
                  <a:gd name="connsiteX28" fmla="*/ 107511 w 255335"/>
                  <a:gd name="connsiteY28" fmla="*/ 83452 h 262450"/>
                  <a:gd name="connsiteX29" fmla="*/ 72575 w 255335"/>
                  <a:gd name="connsiteY29" fmla="*/ 94131 h 262450"/>
                  <a:gd name="connsiteX30" fmla="*/ 56905 w 255335"/>
                  <a:gd name="connsiteY30" fmla="*/ 124772 h 262450"/>
                  <a:gd name="connsiteX31" fmla="*/ 21157 w 255335"/>
                  <a:gd name="connsiteY31" fmla="*/ 115719 h 262450"/>
                  <a:gd name="connsiteX32" fmla="*/ 18371 w 255335"/>
                  <a:gd name="connsiteY32" fmla="*/ 115487 h 262450"/>
                  <a:gd name="connsiteX33" fmla="*/ 2702 w 255335"/>
                  <a:gd name="connsiteY33" fmla="*/ 149031 h 2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5335" h="262450">
                    <a:moveTo>
                      <a:pt x="2470" y="149147"/>
                    </a:moveTo>
                    <a:cubicBezTo>
                      <a:pt x="13148" y="159128"/>
                      <a:pt x="10362" y="174797"/>
                      <a:pt x="15238" y="182690"/>
                    </a:cubicBezTo>
                    <a:cubicBezTo>
                      <a:pt x="20228" y="190583"/>
                      <a:pt x="36013" y="191975"/>
                      <a:pt x="36013" y="206948"/>
                    </a:cubicBezTo>
                    <a:cubicBezTo>
                      <a:pt x="36013" y="221921"/>
                      <a:pt x="49478" y="245482"/>
                      <a:pt x="58763" y="238983"/>
                    </a:cubicBezTo>
                    <a:cubicBezTo>
                      <a:pt x="68048" y="232599"/>
                      <a:pt x="75128" y="241884"/>
                      <a:pt x="78030" y="248268"/>
                    </a:cubicBezTo>
                    <a:cubicBezTo>
                      <a:pt x="80931" y="254652"/>
                      <a:pt x="102984" y="243277"/>
                      <a:pt x="110181" y="244670"/>
                    </a:cubicBezTo>
                    <a:cubicBezTo>
                      <a:pt x="117260" y="246063"/>
                      <a:pt x="139430" y="250357"/>
                      <a:pt x="140822" y="258946"/>
                    </a:cubicBezTo>
                    <a:cubicBezTo>
                      <a:pt x="142215" y="267535"/>
                      <a:pt x="162178" y="258250"/>
                      <a:pt x="175758" y="253259"/>
                    </a:cubicBezTo>
                    <a:cubicBezTo>
                      <a:pt x="189339" y="248268"/>
                      <a:pt x="181446" y="207645"/>
                      <a:pt x="194329" y="199752"/>
                    </a:cubicBezTo>
                    <a:cubicBezTo>
                      <a:pt x="207096" y="191859"/>
                      <a:pt x="209998" y="176887"/>
                      <a:pt x="208605" y="162726"/>
                    </a:cubicBezTo>
                    <a:cubicBezTo>
                      <a:pt x="207213" y="148450"/>
                      <a:pt x="239944" y="147754"/>
                      <a:pt x="244935" y="142066"/>
                    </a:cubicBezTo>
                    <a:cubicBezTo>
                      <a:pt x="249925" y="136379"/>
                      <a:pt x="237738" y="127094"/>
                      <a:pt x="228569" y="122799"/>
                    </a:cubicBezTo>
                    <a:cubicBezTo>
                      <a:pt x="219283" y="118505"/>
                      <a:pt x="227177" y="109219"/>
                      <a:pt x="220677" y="103532"/>
                    </a:cubicBezTo>
                    <a:cubicBezTo>
                      <a:pt x="214293" y="97845"/>
                      <a:pt x="203615" y="82872"/>
                      <a:pt x="212900" y="82176"/>
                    </a:cubicBezTo>
                    <a:cubicBezTo>
                      <a:pt x="222185" y="81479"/>
                      <a:pt x="206516" y="68596"/>
                      <a:pt x="214293" y="64301"/>
                    </a:cubicBezTo>
                    <a:cubicBezTo>
                      <a:pt x="215338" y="63721"/>
                      <a:pt x="216614" y="63141"/>
                      <a:pt x="217891" y="62444"/>
                    </a:cubicBezTo>
                    <a:cubicBezTo>
                      <a:pt x="226364" y="58266"/>
                      <a:pt x="238435" y="52811"/>
                      <a:pt x="232864" y="47820"/>
                    </a:cubicBezTo>
                    <a:cubicBezTo>
                      <a:pt x="226480" y="42132"/>
                      <a:pt x="252131" y="47123"/>
                      <a:pt x="254916" y="38534"/>
                    </a:cubicBezTo>
                    <a:cubicBezTo>
                      <a:pt x="257818" y="29945"/>
                      <a:pt x="244935" y="22865"/>
                      <a:pt x="238551" y="24258"/>
                    </a:cubicBezTo>
                    <a:cubicBezTo>
                      <a:pt x="232167" y="25651"/>
                      <a:pt x="217194" y="24954"/>
                      <a:pt x="217194" y="18571"/>
                    </a:cubicBezTo>
                    <a:cubicBezTo>
                      <a:pt x="217194" y="12187"/>
                      <a:pt x="203615" y="0"/>
                      <a:pt x="195142" y="0"/>
                    </a:cubicBezTo>
                    <a:cubicBezTo>
                      <a:pt x="186669" y="0"/>
                      <a:pt x="176571" y="17062"/>
                      <a:pt x="175874" y="24258"/>
                    </a:cubicBezTo>
                    <a:cubicBezTo>
                      <a:pt x="175178" y="31454"/>
                      <a:pt x="161598" y="30642"/>
                      <a:pt x="162991" y="40624"/>
                    </a:cubicBezTo>
                    <a:cubicBezTo>
                      <a:pt x="163571" y="44570"/>
                      <a:pt x="161018" y="46195"/>
                      <a:pt x="157768" y="47239"/>
                    </a:cubicBezTo>
                    <a:cubicBezTo>
                      <a:pt x="152661" y="48864"/>
                      <a:pt x="145929" y="48864"/>
                      <a:pt x="145929" y="52695"/>
                    </a:cubicBezTo>
                    <a:lnTo>
                      <a:pt x="145929" y="58962"/>
                    </a:lnTo>
                    <a:cubicBezTo>
                      <a:pt x="136760" y="53971"/>
                      <a:pt x="129100" y="49909"/>
                      <a:pt x="128983" y="49909"/>
                    </a:cubicBezTo>
                    <a:lnTo>
                      <a:pt x="128867" y="49909"/>
                    </a:lnTo>
                    <a:cubicBezTo>
                      <a:pt x="123180" y="49909"/>
                      <a:pt x="110297" y="69872"/>
                      <a:pt x="107511" y="83452"/>
                    </a:cubicBezTo>
                    <a:cubicBezTo>
                      <a:pt x="104725" y="97032"/>
                      <a:pt x="91842" y="92738"/>
                      <a:pt x="72575" y="94131"/>
                    </a:cubicBezTo>
                    <a:cubicBezTo>
                      <a:pt x="53307" y="95523"/>
                      <a:pt x="61200" y="115487"/>
                      <a:pt x="56905" y="124772"/>
                    </a:cubicBezTo>
                    <a:cubicBezTo>
                      <a:pt x="52959" y="133245"/>
                      <a:pt x="31835" y="117924"/>
                      <a:pt x="21157" y="115719"/>
                    </a:cubicBezTo>
                    <a:cubicBezTo>
                      <a:pt x="20112" y="115487"/>
                      <a:pt x="19183" y="115371"/>
                      <a:pt x="18371" y="115487"/>
                    </a:cubicBezTo>
                    <a:cubicBezTo>
                      <a:pt x="9086" y="116183"/>
                      <a:pt x="-6235" y="140674"/>
                      <a:pt x="2702" y="149031"/>
                    </a:cubicBez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5" name="任意多边形: 形状 854">
                <a:extLst>
                  <a:ext uri="{FF2B5EF4-FFF2-40B4-BE49-F238E27FC236}">
                    <a16:creationId xmlns:a16="http://schemas.microsoft.com/office/drawing/2014/main" id="{CE492126-DFCC-88D1-1DDF-379FF87C1F69}"/>
                  </a:ext>
                </a:extLst>
              </p:cNvPr>
              <p:cNvSpPr/>
              <p:nvPr/>
            </p:nvSpPr>
            <p:spPr>
              <a:xfrm>
                <a:off x="10180090" y="4303678"/>
                <a:ext cx="919067" cy="692334"/>
              </a:xfrm>
              <a:custGeom>
                <a:avLst/>
                <a:gdLst>
                  <a:gd name="connsiteX0" fmla="*/ 976939 w 984715"/>
                  <a:gd name="connsiteY0" fmla="*/ 420861 h 741786"/>
                  <a:gd name="connsiteX1" fmla="*/ 977055 w 984715"/>
                  <a:gd name="connsiteY1" fmla="*/ 371764 h 741786"/>
                  <a:gd name="connsiteX2" fmla="*/ 970091 w 984715"/>
                  <a:gd name="connsiteY2" fmla="*/ 375942 h 741786"/>
                  <a:gd name="connsiteX3" fmla="*/ 956163 w 984715"/>
                  <a:gd name="connsiteY3" fmla="*/ 363407 h 741786"/>
                  <a:gd name="connsiteX4" fmla="*/ 945717 w 984715"/>
                  <a:gd name="connsiteY4" fmla="*/ 343443 h 741786"/>
                  <a:gd name="connsiteX5" fmla="*/ 935271 w 984715"/>
                  <a:gd name="connsiteY5" fmla="*/ 339033 h 741786"/>
                  <a:gd name="connsiteX6" fmla="*/ 923548 w 984715"/>
                  <a:gd name="connsiteY6" fmla="*/ 327890 h 741786"/>
                  <a:gd name="connsiteX7" fmla="*/ 915423 w 984715"/>
                  <a:gd name="connsiteY7" fmla="*/ 320462 h 741786"/>
                  <a:gd name="connsiteX8" fmla="*/ 914147 w 984715"/>
                  <a:gd name="connsiteY8" fmla="*/ 296204 h 741786"/>
                  <a:gd name="connsiteX9" fmla="*/ 905325 w 984715"/>
                  <a:gd name="connsiteY9" fmla="*/ 294695 h 741786"/>
                  <a:gd name="connsiteX10" fmla="*/ 891397 w 984715"/>
                  <a:gd name="connsiteY10" fmla="*/ 295740 h 741786"/>
                  <a:gd name="connsiteX11" fmla="*/ 884781 w 984715"/>
                  <a:gd name="connsiteY11" fmla="*/ 270901 h 741786"/>
                  <a:gd name="connsiteX12" fmla="*/ 870621 w 984715"/>
                  <a:gd name="connsiteY12" fmla="*/ 255696 h 741786"/>
                  <a:gd name="connsiteX13" fmla="*/ 868416 w 984715"/>
                  <a:gd name="connsiteY13" fmla="*/ 243858 h 741786"/>
                  <a:gd name="connsiteX14" fmla="*/ 812819 w 984715"/>
                  <a:gd name="connsiteY14" fmla="*/ 211243 h 741786"/>
                  <a:gd name="connsiteX15" fmla="*/ 806900 w 984715"/>
                  <a:gd name="connsiteY15" fmla="*/ 194645 h 741786"/>
                  <a:gd name="connsiteX16" fmla="*/ 801561 w 984715"/>
                  <a:gd name="connsiteY16" fmla="*/ 175842 h 741786"/>
                  <a:gd name="connsiteX17" fmla="*/ 799008 w 984715"/>
                  <a:gd name="connsiteY17" fmla="*/ 158316 h 741786"/>
                  <a:gd name="connsiteX18" fmla="*/ 786589 w 984715"/>
                  <a:gd name="connsiteY18" fmla="*/ 140093 h 741786"/>
                  <a:gd name="connsiteX19" fmla="*/ 783455 w 984715"/>
                  <a:gd name="connsiteY19" fmla="*/ 110728 h 741786"/>
                  <a:gd name="connsiteX20" fmla="*/ 778812 w 984715"/>
                  <a:gd name="connsiteY20" fmla="*/ 101327 h 741786"/>
                  <a:gd name="connsiteX21" fmla="*/ 767321 w 984715"/>
                  <a:gd name="connsiteY21" fmla="*/ 91461 h 741786"/>
                  <a:gd name="connsiteX22" fmla="*/ 748634 w 984715"/>
                  <a:gd name="connsiteY22" fmla="*/ 92041 h 741786"/>
                  <a:gd name="connsiteX23" fmla="*/ 740626 w 984715"/>
                  <a:gd name="connsiteY23" fmla="*/ 81247 h 741786"/>
                  <a:gd name="connsiteX24" fmla="*/ 739929 w 984715"/>
                  <a:gd name="connsiteY24" fmla="*/ 51418 h 741786"/>
                  <a:gd name="connsiteX25" fmla="*/ 729948 w 984715"/>
                  <a:gd name="connsiteY25" fmla="*/ 29481 h 741786"/>
                  <a:gd name="connsiteX26" fmla="*/ 718225 w 984715"/>
                  <a:gd name="connsiteY26" fmla="*/ 0 h 741786"/>
                  <a:gd name="connsiteX27" fmla="*/ 706502 w 984715"/>
                  <a:gd name="connsiteY27" fmla="*/ 6035 h 741786"/>
                  <a:gd name="connsiteX28" fmla="*/ 702672 w 984715"/>
                  <a:gd name="connsiteY28" fmla="*/ 17642 h 741786"/>
                  <a:gd name="connsiteX29" fmla="*/ 696752 w 984715"/>
                  <a:gd name="connsiteY29" fmla="*/ 36909 h 741786"/>
                  <a:gd name="connsiteX30" fmla="*/ 699770 w 984715"/>
                  <a:gd name="connsiteY30" fmla="*/ 59426 h 741786"/>
                  <a:gd name="connsiteX31" fmla="*/ 693619 w 984715"/>
                  <a:gd name="connsiteY31" fmla="*/ 63721 h 741786"/>
                  <a:gd name="connsiteX32" fmla="*/ 692110 w 984715"/>
                  <a:gd name="connsiteY32" fmla="*/ 130111 h 741786"/>
                  <a:gd name="connsiteX33" fmla="*/ 683985 w 984715"/>
                  <a:gd name="connsiteY33" fmla="*/ 143343 h 741786"/>
                  <a:gd name="connsiteX34" fmla="*/ 663557 w 984715"/>
                  <a:gd name="connsiteY34" fmla="*/ 171664 h 741786"/>
                  <a:gd name="connsiteX35" fmla="*/ 642549 w 984715"/>
                  <a:gd name="connsiteY35" fmla="*/ 169226 h 741786"/>
                  <a:gd name="connsiteX36" fmla="*/ 628969 w 984715"/>
                  <a:gd name="connsiteY36" fmla="*/ 152512 h 741786"/>
                  <a:gd name="connsiteX37" fmla="*/ 612836 w 984715"/>
                  <a:gd name="connsiteY37" fmla="*/ 149263 h 741786"/>
                  <a:gd name="connsiteX38" fmla="*/ 581613 w 984715"/>
                  <a:gd name="connsiteY38" fmla="*/ 126978 h 741786"/>
                  <a:gd name="connsiteX39" fmla="*/ 564668 w 984715"/>
                  <a:gd name="connsiteY39" fmla="*/ 121987 h 741786"/>
                  <a:gd name="connsiteX40" fmla="*/ 548651 w 984715"/>
                  <a:gd name="connsiteY40" fmla="*/ 103764 h 741786"/>
                  <a:gd name="connsiteX41" fmla="*/ 555731 w 984715"/>
                  <a:gd name="connsiteY41" fmla="*/ 85890 h 741786"/>
                  <a:gd name="connsiteX42" fmla="*/ 552945 w 984715"/>
                  <a:gd name="connsiteY42" fmla="*/ 71730 h 741786"/>
                  <a:gd name="connsiteX43" fmla="*/ 568382 w 984715"/>
                  <a:gd name="connsiteY43" fmla="*/ 60471 h 741786"/>
                  <a:gd name="connsiteX44" fmla="*/ 576506 w 984715"/>
                  <a:gd name="connsiteY44" fmla="*/ 44454 h 741786"/>
                  <a:gd name="connsiteX45" fmla="*/ 578712 w 984715"/>
                  <a:gd name="connsiteY45" fmla="*/ 36213 h 741786"/>
                  <a:gd name="connsiteX46" fmla="*/ 571052 w 984715"/>
                  <a:gd name="connsiteY46" fmla="*/ 32615 h 741786"/>
                  <a:gd name="connsiteX47" fmla="*/ 561998 w 984715"/>
                  <a:gd name="connsiteY47" fmla="*/ 42248 h 741786"/>
                  <a:gd name="connsiteX48" fmla="*/ 552945 w 984715"/>
                  <a:gd name="connsiteY48" fmla="*/ 29481 h 741786"/>
                  <a:gd name="connsiteX49" fmla="*/ 534722 w 984715"/>
                  <a:gd name="connsiteY49" fmla="*/ 36909 h 741786"/>
                  <a:gd name="connsiteX50" fmla="*/ 487715 w 984715"/>
                  <a:gd name="connsiteY50" fmla="*/ 22517 h 741786"/>
                  <a:gd name="connsiteX51" fmla="*/ 465198 w 984715"/>
                  <a:gd name="connsiteY51" fmla="*/ 8589 h 741786"/>
                  <a:gd name="connsiteX52" fmla="*/ 474251 w 984715"/>
                  <a:gd name="connsiteY52" fmla="*/ 24606 h 741786"/>
                  <a:gd name="connsiteX53" fmla="*/ 463921 w 984715"/>
                  <a:gd name="connsiteY53" fmla="*/ 34588 h 741786"/>
                  <a:gd name="connsiteX54" fmla="*/ 447092 w 984715"/>
                  <a:gd name="connsiteY54" fmla="*/ 36677 h 741786"/>
                  <a:gd name="connsiteX55" fmla="*/ 437458 w 984715"/>
                  <a:gd name="connsiteY55" fmla="*/ 35865 h 741786"/>
                  <a:gd name="connsiteX56" fmla="*/ 430494 w 984715"/>
                  <a:gd name="connsiteY56" fmla="*/ 42829 h 741786"/>
                  <a:gd name="connsiteX57" fmla="*/ 403682 w 984715"/>
                  <a:gd name="connsiteY57" fmla="*/ 82408 h 741786"/>
                  <a:gd name="connsiteX58" fmla="*/ 409601 w 984715"/>
                  <a:gd name="connsiteY58" fmla="*/ 112005 h 741786"/>
                  <a:gd name="connsiteX59" fmla="*/ 392424 w 984715"/>
                  <a:gd name="connsiteY59" fmla="*/ 105389 h 741786"/>
                  <a:gd name="connsiteX60" fmla="*/ 381281 w 984715"/>
                  <a:gd name="connsiteY60" fmla="*/ 99470 h 741786"/>
                  <a:gd name="connsiteX61" fmla="*/ 376987 w 984715"/>
                  <a:gd name="connsiteY61" fmla="*/ 106434 h 741786"/>
                  <a:gd name="connsiteX62" fmla="*/ 365148 w 984715"/>
                  <a:gd name="connsiteY62" fmla="*/ 94247 h 741786"/>
                  <a:gd name="connsiteX63" fmla="*/ 355631 w 984715"/>
                  <a:gd name="connsiteY63" fmla="*/ 89836 h 741786"/>
                  <a:gd name="connsiteX64" fmla="*/ 335319 w 984715"/>
                  <a:gd name="connsiteY64" fmla="*/ 74864 h 741786"/>
                  <a:gd name="connsiteX65" fmla="*/ 321391 w 984715"/>
                  <a:gd name="connsiteY65" fmla="*/ 82872 h 741786"/>
                  <a:gd name="connsiteX66" fmla="*/ 313846 w 984715"/>
                  <a:gd name="connsiteY66" fmla="*/ 94130 h 741786"/>
                  <a:gd name="connsiteX67" fmla="*/ 295159 w 984715"/>
                  <a:gd name="connsiteY67" fmla="*/ 94711 h 741786"/>
                  <a:gd name="connsiteX68" fmla="*/ 290865 w 984715"/>
                  <a:gd name="connsiteY68" fmla="*/ 105389 h 741786"/>
                  <a:gd name="connsiteX69" fmla="*/ 279607 w 984715"/>
                  <a:gd name="connsiteY69" fmla="*/ 113398 h 741786"/>
                  <a:gd name="connsiteX70" fmla="*/ 274847 w 984715"/>
                  <a:gd name="connsiteY70" fmla="*/ 136959 h 741786"/>
                  <a:gd name="connsiteX71" fmla="*/ 257205 w 984715"/>
                  <a:gd name="connsiteY71" fmla="*/ 135335 h 741786"/>
                  <a:gd name="connsiteX72" fmla="*/ 269044 w 984715"/>
                  <a:gd name="connsiteY72" fmla="*/ 159709 h 741786"/>
                  <a:gd name="connsiteX73" fmla="*/ 253491 w 984715"/>
                  <a:gd name="connsiteY73" fmla="*/ 165860 h 741786"/>
                  <a:gd name="connsiteX74" fmla="*/ 243858 w 984715"/>
                  <a:gd name="connsiteY74" fmla="*/ 147638 h 741786"/>
                  <a:gd name="connsiteX75" fmla="*/ 232599 w 984715"/>
                  <a:gd name="connsiteY75" fmla="*/ 149843 h 741786"/>
                  <a:gd name="connsiteX76" fmla="*/ 216117 w 984715"/>
                  <a:gd name="connsiteY76" fmla="*/ 169226 h 741786"/>
                  <a:gd name="connsiteX77" fmla="*/ 224010 w 984715"/>
                  <a:gd name="connsiteY77" fmla="*/ 185592 h 741786"/>
                  <a:gd name="connsiteX78" fmla="*/ 199520 w 984715"/>
                  <a:gd name="connsiteY78" fmla="*/ 209386 h 741786"/>
                  <a:gd name="connsiteX79" fmla="*/ 181413 w 984715"/>
                  <a:gd name="connsiteY79" fmla="*/ 231322 h 741786"/>
                  <a:gd name="connsiteX80" fmla="*/ 146477 w 984715"/>
                  <a:gd name="connsiteY80" fmla="*/ 231555 h 741786"/>
                  <a:gd name="connsiteX81" fmla="*/ 123496 w 984715"/>
                  <a:gd name="connsiteY81" fmla="*/ 239099 h 741786"/>
                  <a:gd name="connsiteX82" fmla="*/ 109104 w 984715"/>
                  <a:gd name="connsiteY82" fmla="*/ 249313 h 741786"/>
                  <a:gd name="connsiteX83" fmla="*/ 88095 w 984715"/>
                  <a:gd name="connsiteY83" fmla="*/ 246991 h 741786"/>
                  <a:gd name="connsiteX84" fmla="*/ 71613 w 984715"/>
                  <a:gd name="connsiteY84" fmla="*/ 256161 h 741786"/>
                  <a:gd name="connsiteX85" fmla="*/ 34820 w 984715"/>
                  <a:gd name="connsiteY85" fmla="*/ 277517 h 741786"/>
                  <a:gd name="connsiteX86" fmla="*/ 28901 w 984715"/>
                  <a:gd name="connsiteY86" fmla="*/ 290401 h 741786"/>
                  <a:gd name="connsiteX87" fmla="*/ 26115 w 984715"/>
                  <a:gd name="connsiteY87" fmla="*/ 275428 h 741786"/>
                  <a:gd name="connsiteX88" fmla="*/ 13928 w 984715"/>
                  <a:gd name="connsiteY88" fmla="*/ 293070 h 741786"/>
                  <a:gd name="connsiteX89" fmla="*/ 14972 w 984715"/>
                  <a:gd name="connsiteY89" fmla="*/ 320346 h 741786"/>
                  <a:gd name="connsiteX90" fmla="*/ 5455 w 984715"/>
                  <a:gd name="connsiteY90" fmla="*/ 339381 h 741786"/>
                  <a:gd name="connsiteX91" fmla="*/ 24606 w 984715"/>
                  <a:gd name="connsiteY91" fmla="*/ 390915 h 741786"/>
                  <a:gd name="connsiteX92" fmla="*/ 17062 w 984715"/>
                  <a:gd name="connsiteY92" fmla="*/ 395790 h 741786"/>
                  <a:gd name="connsiteX93" fmla="*/ 0 w 984715"/>
                  <a:gd name="connsiteY93" fmla="*/ 382906 h 741786"/>
                  <a:gd name="connsiteX94" fmla="*/ 24606 w 984715"/>
                  <a:gd name="connsiteY94" fmla="*/ 437458 h 741786"/>
                  <a:gd name="connsiteX95" fmla="*/ 39115 w 984715"/>
                  <a:gd name="connsiteY95" fmla="*/ 463805 h 741786"/>
                  <a:gd name="connsiteX96" fmla="*/ 44918 w 984715"/>
                  <a:gd name="connsiteY96" fmla="*/ 482956 h 741786"/>
                  <a:gd name="connsiteX97" fmla="*/ 44918 w 984715"/>
                  <a:gd name="connsiteY97" fmla="*/ 495724 h 741786"/>
                  <a:gd name="connsiteX98" fmla="*/ 66275 w 984715"/>
                  <a:gd name="connsiteY98" fmla="*/ 537972 h 741786"/>
                  <a:gd name="connsiteX99" fmla="*/ 62444 w 984715"/>
                  <a:gd name="connsiteY99" fmla="*/ 555034 h 741786"/>
                  <a:gd name="connsiteX100" fmla="*/ 60355 w 984715"/>
                  <a:gd name="connsiteY100" fmla="*/ 581150 h 741786"/>
                  <a:gd name="connsiteX101" fmla="*/ 53043 w 984715"/>
                  <a:gd name="connsiteY101" fmla="*/ 588926 h 741786"/>
                  <a:gd name="connsiteX102" fmla="*/ 47007 w 984715"/>
                  <a:gd name="connsiteY102" fmla="*/ 589855 h 741786"/>
                  <a:gd name="connsiteX103" fmla="*/ 43873 w 984715"/>
                  <a:gd name="connsiteY103" fmla="*/ 599256 h 741786"/>
                  <a:gd name="connsiteX104" fmla="*/ 53391 w 984715"/>
                  <a:gd name="connsiteY104" fmla="*/ 605872 h 741786"/>
                  <a:gd name="connsiteX105" fmla="*/ 71033 w 984715"/>
                  <a:gd name="connsiteY105" fmla="*/ 621425 h 741786"/>
                  <a:gd name="connsiteX106" fmla="*/ 118156 w 984715"/>
                  <a:gd name="connsiteY106" fmla="*/ 626300 h 741786"/>
                  <a:gd name="connsiteX107" fmla="*/ 135799 w 984715"/>
                  <a:gd name="connsiteY107" fmla="*/ 613532 h 741786"/>
                  <a:gd name="connsiteX108" fmla="*/ 151584 w 984715"/>
                  <a:gd name="connsiteY108" fmla="*/ 609702 h 741786"/>
                  <a:gd name="connsiteX109" fmla="*/ 159360 w 984715"/>
                  <a:gd name="connsiteY109" fmla="*/ 600069 h 741786"/>
                  <a:gd name="connsiteX110" fmla="*/ 178628 w 984715"/>
                  <a:gd name="connsiteY110" fmla="*/ 594845 h 741786"/>
                  <a:gd name="connsiteX111" fmla="*/ 242000 w 984715"/>
                  <a:gd name="connsiteY111" fmla="*/ 595310 h 741786"/>
                  <a:gd name="connsiteX112" fmla="*/ 254072 w 984715"/>
                  <a:gd name="connsiteY112" fmla="*/ 591364 h 741786"/>
                  <a:gd name="connsiteX113" fmla="*/ 262660 w 984715"/>
                  <a:gd name="connsiteY113" fmla="*/ 584051 h 741786"/>
                  <a:gd name="connsiteX114" fmla="*/ 266259 w 984715"/>
                  <a:gd name="connsiteY114" fmla="*/ 577552 h 741786"/>
                  <a:gd name="connsiteX115" fmla="*/ 289472 w 984715"/>
                  <a:gd name="connsiteY115" fmla="*/ 564320 h 741786"/>
                  <a:gd name="connsiteX116" fmla="*/ 309784 w 984715"/>
                  <a:gd name="connsiteY116" fmla="*/ 553177 h 741786"/>
                  <a:gd name="connsiteX117" fmla="*/ 354353 w 984715"/>
                  <a:gd name="connsiteY117" fmla="*/ 550043 h 741786"/>
                  <a:gd name="connsiteX118" fmla="*/ 387665 w 984715"/>
                  <a:gd name="connsiteY118" fmla="*/ 536928 h 741786"/>
                  <a:gd name="connsiteX119" fmla="*/ 415173 w 984715"/>
                  <a:gd name="connsiteY119" fmla="*/ 532865 h 741786"/>
                  <a:gd name="connsiteX120" fmla="*/ 438502 w 984715"/>
                  <a:gd name="connsiteY120" fmla="*/ 530544 h 741786"/>
                  <a:gd name="connsiteX121" fmla="*/ 467867 w 984715"/>
                  <a:gd name="connsiteY121" fmla="*/ 544937 h 741786"/>
                  <a:gd name="connsiteX122" fmla="*/ 496188 w 984715"/>
                  <a:gd name="connsiteY122" fmla="*/ 548650 h 741786"/>
                  <a:gd name="connsiteX123" fmla="*/ 510116 w 984715"/>
                  <a:gd name="connsiteY123" fmla="*/ 555615 h 741786"/>
                  <a:gd name="connsiteX124" fmla="*/ 514411 w 984715"/>
                  <a:gd name="connsiteY124" fmla="*/ 576855 h 741786"/>
                  <a:gd name="connsiteX125" fmla="*/ 533097 w 984715"/>
                  <a:gd name="connsiteY125" fmla="*/ 590899 h 741786"/>
                  <a:gd name="connsiteX126" fmla="*/ 537972 w 984715"/>
                  <a:gd name="connsiteY126" fmla="*/ 601693 h 741786"/>
                  <a:gd name="connsiteX127" fmla="*/ 545284 w 984715"/>
                  <a:gd name="connsiteY127" fmla="*/ 624094 h 741786"/>
                  <a:gd name="connsiteX128" fmla="*/ 558865 w 984715"/>
                  <a:gd name="connsiteY128" fmla="*/ 610747 h 741786"/>
                  <a:gd name="connsiteX129" fmla="*/ 566873 w 984715"/>
                  <a:gd name="connsiteY129" fmla="*/ 603434 h 741786"/>
                  <a:gd name="connsiteX130" fmla="*/ 582890 w 984715"/>
                  <a:gd name="connsiteY130" fmla="*/ 592524 h 741786"/>
                  <a:gd name="connsiteX131" fmla="*/ 589622 w 984715"/>
                  <a:gd name="connsiteY131" fmla="*/ 576158 h 741786"/>
                  <a:gd name="connsiteX132" fmla="*/ 596470 w 984715"/>
                  <a:gd name="connsiteY132" fmla="*/ 570239 h 741786"/>
                  <a:gd name="connsiteX133" fmla="*/ 603202 w 984715"/>
                  <a:gd name="connsiteY133" fmla="*/ 571168 h 741786"/>
                  <a:gd name="connsiteX134" fmla="*/ 586720 w 984715"/>
                  <a:gd name="connsiteY134" fmla="*/ 620264 h 741786"/>
                  <a:gd name="connsiteX135" fmla="*/ 578015 w 984715"/>
                  <a:gd name="connsiteY135" fmla="*/ 624094 h 741786"/>
                  <a:gd name="connsiteX136" fmla="*/ 596470 w 984715"/>
                  <a:gd name="connsiteY136" fmla="*/ 628853 h 741786"/>
                  <a:gd name="connsiteX137" fmla="*/ 603202 w 984715"/>
                  <a:gd name="connsiteY137" fmla="*/ 609818 h 741786"/>
                  <a:gd name="connsiteX138" fmla="*/ 613880 w 984715"/>
                  <a:gd name="connsiteY138" fmla="*/ 615041 h 741786"/>
                  <a:gd name="connsiteX139" fmla="*/ 613880 w 984715"/>
                  <a:gd name="connsiteY139" fmla="*/ 632684 h 741786"/>
                  <a:gd name="connsiteX140" fmla="*/ 610630 w 984715"/>
                  <a:gd name="connsiteY140" fmla="*/ 641737 h 741786"/>
                  <a:gd name="connsiteX141" fmla="*/ 628389 w 984715"/>
                  <a:gd name="connsiteY141" fmla="*/ 640692 h 741786"/>
                  <a:gd name="connsiteX142" fmla="*/ 641272 w 984715"/>
                  <a:gd name="connsiteY142" fmla="*/ 651022 h 741786"/>
                  <a:gd name="connsiteX143" fmla="*/ 648352 w 984715"/>
                  <a:gd name="connsiteY143" fmla="*/ 666343 h 741786"/>
                  <a:gd name="connsiteX144" fmla="*/ 648352 w 984715"/>
                  <a:gd name="connsiteY144" fmla="*/ 692690 h 741786"/>
                  <a:gd name="connsiteX145" fmla="*/ 661468 w 984715"/>
                  <a:gd name="connsiteY145" fmla="*/ 704877 h 741786"/>
                  <a:gd name="connsiteX146" fmla="*/ 678646 w 984715"/>
                  <a:gd name="connsiteY146" fmla="*/ 714975 h 741786"/>
                  <a:gd name="connsiteX147" fmla="*/ 715323 w 984715"/>
                  <a:gd name="connsiteY147" fmla="*/ 722752 h 741786"/>
                  <a:gd name="connsiteX148" fmla="*/ 734706 w 984715"/>
                  <a:gd name="connsiteY148" fmla="*/ 732617 h 741786"/>
                  <a:gd name="connsiteX149" fmla="*/ 754554 w 984715"/>
                  <a:gd name="connsiteY149" fmla="*/ 728903 h 741786"/>
                  <a:gd name="connsiteX150" fmla="*/ 766973 w 984715"/>
                  <a:gd name="connsiteY150" fmla="*/ 704877 h 741786"/>
                  <a:gd name="connsiteX151" fmla="*/ 774866 w 984715"/>
                  <a:gd name="connsiteY151" fmla="*/ 710797 h 741786"/>
                  <a:gd name="connsiteX152" fmla="*/ 779624 w 984715"/>
                  <a:gd name="connsiteY152" fmla="*/ 726234 h 741786"/>
                  <a:gd name="connsiteX153" fmla="*/ 786124 w 984715"/>
                  <a:gd name="connsiteY153" fmla="*/ 721475 h 741786"/>
                  <a:gd name="connsiteX154" fmla="*/ 802141 w 984715"/>
                  <a:gd name="connsiteY154" fmla="*/ 735867 h 741786"/>
                  <a:gd name="connsiteX155" fmla="*/ 810150 w 984715"/>
                  <a:gd name="connsiteY155" fmla="*/ 741787 h 741786"/>
                  <a:gd name="connsiteX156" fmla="*/ 810963 w 984715"/>
                  <a:gd name="connsiteY156" fmla="*/ 725769 h 741786"/>
                  <a:gd name="connsiteX157" fmla="*/ 833363 w 984715"/>
                  <a:gd name="connsiteY157" fmla="*/ 720662 h 741786"/>
                  <a:gd name="connsiteX158" fmla="*/ 849381 w 984715"/>
                  <a:gd name="connsiteY158" fmla="*/ 708940 h 741786"/>
                  <a:gd name="connsiteX159" fmla="*/ 894066 w 984715"/>
                  <a:gd name="connsiteY159" fmla="*/ 702672 h 741786"/>
                  <a:gd name="connsiteX160" fmla="*/ 902075 w 984715"/>
                  <a:gd name="connsiteY160" fmla="*/ 654040 h 741786"/>
                  <a:gd name="connsiteX161" fmla="*/ 915656 w 984715"/>
                  <a:gd name="connsiteY161" fmla="*/ 630014 h 741786"/>
                  <a:gd name="connsiteX162" fmla="*/ 925405 w 984715"/>
                  <a:gd name="connsiteY162" fmla="*/ 599720 h 741786"/>
                  <a:gd name="connsiteX163" fmla="*/ 938404 w 984715"/>
                  <a:gd name="connsiteY163" fmla="*/ 562347 h 741786"/>
                  <a:gd name="connsiteX164" fmla="*/ 958716 w 984715"/>
                  <a:gd name="connsiteY164" fmla="*/ 555034 h 741786"/>
                  <a:gd name="connsiteX165" fmla="*/ 958716 w 984715"/>
                  <a:gd name="connsiteY165" fmla="*/ 534838 h 741786"/>
                  <a:gd name="connsiteX166" fmla="*/ 973225 w 984715"/>
                  <a:gd name="connsiteY166" fmla="*/ 514991 h 741786"/>
                  <a:gd name="connsiteX167" fmla="*/ 973225 w 984715"/>
                  <a:gd name="connsiteY167" fmla="*/ 470886 h 741786"/>
                  <a:gd name="connsiteX168" fmla="*/ 984716 w 984715"/>
                  <a:gd name="connsiteY168" fmla="*/ 452779 h 741786"/>
                  <a:gd name="connsiteX169" fmla="*/ 982858 w 984715"/>
                  <a:gd name="connsiteY169" fmla="*/ 438503 h 741786"/>
                  <a:gd name="connsiteX170" fmla="*/ 976939 w 984715"/>
                  <a:gd name="connsiteY170" fmla="*/ 420861 h 74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984715" h="741786">
                    <a:moveTo>
                      <a:pt x="976939" y="420861"/>
                    </a:moveTo>
                    <a:lnTo>
                      <a:pt x="977055" y="371764"/>
                    </a:lnTo>
                    <a:lnTo>
                      <a:pt x="970091" y="375942"/>
                    </a:lnTo>
                    <a:lnTo>
                      <a:pt x="956163" y="363407"/>
                    </a:lnTo>
                    <a:lnTo>
                      <a:pt x="945717" y="343443"/>
                    </a:lnTo>
                    <a:lnTo>
                      <a:pt x="935271" y="339033"/>
                    </a:lnTo>
                    <a:lnTo>
                      <a:pt x="923548" y="327890"/>
                    </a:lnTo>
                    <a:lnTo>
                      <a:pt x="915423" y="320462"/>
                    </a:lnTo>
                    <a:lnTo>
                      <a:pt x="914147" y="296204"/>
                    </a:lnTo>
                    <a:lnTo>
                      <a:pt x="905325" y="294695"/>
                    </a:lnTo>
                    <a:lnTo>
                      <a:pt x="891397" y="295740"/>
                    </a:lnTo>
                    <a:lnTo>
                      <a:pt x="884781" y="270901"/>
                    </a:lnTo>
                    <a:lnTo>
                      <a:pt x="870621" y="255696"/>
                    </a:lnTo>
                    <a:lnTo>
                      <a:pt x="868416" y="243858"/>
                    </a:lnTo>
                    <a:lnTo>
                      <a:pt x="812819" y="211243"/>
                    </a:lnTo>
                    <a:lnTo>
                      <a:pt x="806900" y="194645"/>
                    </a:lnTo>
                    <a:lnTo>
                      <a:pt x="801561" y="175842"/>
                    </a:lnTo>
                    <a:lnTo>
                      <a:pt x="799008" y="158316"/>
                    </a:lnTo>
                    <a:lnTo>
                      <a:pt x="786589" y="140093"/>
                    </a:lnTo>
                    <a:lnTo>
                      <a:pt x="783455" y="110728"/>
                    </a:lnTo>
                    <a:lnTo>
                      <a:pt x="778812" y="101327"/>
                    </a:lnTo>
                    <a:lnTo>
                      <a:pt x="767321" y="91461"/>
                    </a:lnTo>
                    <a:lnTo>
                      <a:pt x="748634" y="92041"/>
                    </a:lnTo>
                    <a:lnTo>
                      <a:pt x="740626" y="81247"/>
                    </a:lnTo>
                    <a:lnTo>
                      <a:pt x="739929" y="51418"/>
                    </a:lnTo>
                    <a:lnTo>
                      <a:pt x="729948" y="29481"/>
                    </a:lnTo>
                    <a:lnTo>
                      <a:pt x="718225" y="0"/>
                    </a:lnTo>
                    <a:lnTo>
                      <a:pt x="706502" y="6035"/>
                    </a:lnTo>
                    <a:lnTo>
                      <a:pt x="702672" y="17642"/>
                    </a:lnTo>
                    <a:lnTo>
                      <a:pt x="696752" y="36909"/>
                    </a:lnTo>
                    <a:lnTo>
                      <a:pt x="699770" y="59426"/>
                    </a:lnTo>
                    <a:lnTo>
                      <a:pt x="693619" y="63721"/>
                    </a:lnTo>
                    <a:lnTo>
                      <a:pt x="692110" y="130111"/>
                    </a:lnTo>
                    <a:lnTo>
                      <a:pt x="683985" y="143343"/>
                    </a:lnTo>
                    <a:lnTo>
                      <a:pt x="663557" y="171664"/>
                    </a:lnTo>
                    <a:lnTo>
                      <a:pt x="642549" y="169226"/>
                    </a:lnTo>
                    <a:lnTo>
                      <a:pt x="628969" y="152512"/>
                    </a:lnTo>
                    <a:lnTo>
                      <a:pt x="612836" y="149263"/>
                    </a:lnTo>
                    <a:lnTo>
                      <a:pt x="581613" y="126978"/>
                    </a:lnTo>
                    <a:lnTo>
                      <a:pt x="564668" y="121987"/>
                    </a:lnTo>
                    <a:lnTo>
                      <a:pt x="548651" y="103764"/>
                    </a:lnTo>
                    <a:lnTo>
                      <a:pt x="555731" y="85890"/>
                    </a:lnTo>
                    <a:lnTo>
                      <a:pt x="552945" y="71730"/>
                    </a:lnTo>
                    <a:lnTo>
                      <a:pt x="568382" y="60471"/>
                    </a:lnTo>
                    <a:lnTo>
                      <a:pt x="576506" y="44454"/>
                    </a:lnTo>
                    <a:lnTo>
                      <a:pt x="578712" y="36213"/>
                    </a:lnTo>
                    <a:lnTo>
                      <a:pt x="571052" y="32615"/>
                    </a:lnTo>
                    <a:lnTo>
                      <a:pt x="561998" y="42248"/>
                    </a:lnTo>
                    <a:lnTo>
                      <a:pt x="552945" y="29481"/>
                    </a:lnTo>
                    <a:lnTo>
                      <a:pt x="534722" y="36909"/>
                    </a:lnTo>
                    <a:lnTo>
                      <a:pt x="487715" y="22517"/>
                    </a:lnTo>
                    <a:lnTo>
                      <a:pt x="465198" y="8589"/>
                    </a:lnTo>
                    <a:lnTo>
                      <a:pt x="474251" y="24606"/>
                    </a:lnTo>
                    <a:lnTo>
                      <a:pt x="463921" y="34588"/>
                    </a:lnTo>
                    <a:lnTo>
                      <a:pt x="447092" y="36677"/>
                    </a:lnTo>
                    <a:lnTo>
                      <a:pt x="437458" y="35865"/>
                    </a:lnTo>
                    <a:lnTo>
                      <a:pt x="430494" y="42829"/>
                    </a:lnTo>
                    <a:lnTo>
                      <a:pt x="403682" y="82408"/>
                    </a:lnTo>
                    <a:lnTo>
                      <a:pt x="409601" y="112005"/>
                    </a:lnTo>
                    <a:lnTo>
                      <a:pt x="392424" y="105389"/>
                    </a:lnTo>
                    <a:lnTo>
                      <a:pt x="381281" y="99470"/>
                    </a:lnTo>
                    <a:lnTo>
                      <a:pt x="376987" y="106434"/>
                    </a:lnTo>
                    <a:lnTo>
                      <a:pt x="365148" y="94247"/>
                    </a:lnTo>
                    <a:lnTo>
                      <a:pt x="355631" y="89836"/>
                    </a:lnTo>
                    <a:lnTo>
                      <a:pt x="335319" y="74864"/>
                    </a:lnTo>
                    <a:lnTo>
                      <a:pt x="321391" y="82872"/>
                    </a:lnTo>
                    <a:lnTo>
                      <a:pt x="313846" y="94130"/>
                    </a:lnTo>
                    <a:lnTo>
                      <a:pt x="295159" y="94711"/>
                    </a:lnTo>
                    <a:lnTo>
                      <a:pt x="290865" y="105389"/>
                    </a:lnTo>
                    <a:lnTo>
                      <a:pt x="279607" y="113398"/>
                    </a:lnTo>
                    <a:lnTo>
                      <a:pt x="274847" y="136959"/>
                    </a:lnTo>
                    <a:lnTo>
                      <a:pt x="257205" y="135335"/>
                    </a:lnTo>
                    <a:lnTo>
                      <a:pt x="269044" y="159709"/>
                    </a:lnTo>
                    <a:lnTo>
                      <a:pt x="253491" y="165860"/>
                    </a:lnTo>
                    <a:lnTo>
                      <a:pt x="243858" y="147638"/>
                    </a:lnTo>
                    <a:lnTo>
                      <a:pt x="232599" y="149843"/>
                    </a:lnTo>
                    <a:lnTo>
                      <a:pt x="216117" y="169226"/>
                    </a:lnTo>
                    <a:lnTo>
                      <a:pt x="224010" y="185592"/>
                    </a:lnTo>
                    <a:lnTo>
                      <a:pt x="199520" y="209386"/>
                    </a:lnTo>
                    <a:lnTo>
                      <a:pt x="181413" y="231322"/>
                    </a:lnTo>
                    <a:lnTo>
                      <a:pt x="146477" y="231555"/>
                    </a:lnTo>
                    <a:lnTo>
                      <a:pt x="123496" y="239099"/>
                    </a:lnTo>
                    <a:lnTo>
                      <a:pt x="109104" y="249313"/>
                    </a:lnTo>
                    <a:lnTo>
                      <a:pt x="88095" y="246991"/>
                    </a:lnTo>
                    <a:lnTo>
                      <a:pt x="71613" y="256161"/>
                    </a:lnTo>
                    <a:lnTo>
                      <a:pt x="34820" y="277517"/>
                    </a:lnTo>
                    <a:lnTo>
                      <a:pt x="28901" y="290401"/>
                    </a:lnTo>
                    <a:lnTo>
                      <a:pt x="26115" y="275428"/>
                    </a:lnTo>
                    <a:lnTo>
                      <a:pt x="13928" y="293070"/>
                    </a:lnTo>
                    <a:lnTo>
                      <a:pt x="14972" y="320346"/>
                    </a:lnTo>
                    <a:lnTo>
                      <a:pt x="5455" y="339381"/>
                    </a:lnTo>
                    <a:lnTo>
                      <a:pt x="24606" y="390915"/>
                    </a:lnTo>
                    <a:lnTo>
                      <a:pt x="17062" y="395790"/>
                    </a:lnTo>
                    <a:lnTo>
                      <a:pt x="0" y="382906"/>
                    </a:lnTo>
                    <a:lnTo>
                      <a:pt x="24606" y="437458"/>
                    </a:lnTo>
                    <a:lnTo>
                      <a:pt x="39115" y="463805"/>
                    </a:lnTo>
                    <a:lnTo>
                      <a:pt x="44918" y="482956"/>
                    </a:lnTo>
                    <a:lnTo>
                      <a:pt x="44918" y="495724"/>
                    </a:lnTo>
                    <a:lnTo>
                      <a:pt x="66275" y="537972"/>
                    </a:lnTo>
                    <a:lnTo>
                      <a:pt x="62444" y="555034"/>
                    </a:lnTo>
                    <a:lnTo>
                      <a:pt x="60355" y="581150"/>
                    </a:lnTo>
                    <a:lnTo>
                      <a:pt x="53043" y="588926"/>
                    </a:lnTo>
                    <a:lnTo>
                      <a:pt x="47007" y="589855"/>
                    </a:lnTo>
                    <a:lnTo>
                      <a:pt x="43873" y="599256"/>
                    </a:lnTo>
                    <a:lnTo>
                      <a:pt x="53391" y="605872"/>
                    </a:lnTo>
                    <a:lnTo>
                      <a:pt x="71033" y="621425"/>
                    </a:lnTo>
                    <a:lnTo>
                      <a:pt x="118156" y="626300"/>
                    </a:lnTo>
                    <a:lnTo>
                      <a:pt x="135799" y="613532"/>
                    </a:lnTo>
                    <a:lnTo>
                      <a:pt x="151584" y="609702"/>
                    </a:lnTo>
                    <a:lnTo>
                      <a:pt x="159360" y="600069"/>
                    </a:lnTo>
                    <a:lnTo>
                      <a:pt x="178628" y="594845"/>
                    </a:lnTo>
                    <a:lnTo>
                      <a:pt x="242000" y="595310"/>
                    </a:lnTo>
                    <a:lnTo>
                      <a:pt x="254072" y="591364"/>
                    </a:lnTo>
                    <a:lnTo>
                      <a:pt x="262660" y="584051"/>
                    </a:lnTo>
                    <a:lnTo>
                      <a:pt x="266259" y="577552"/>
                    </a:lnTo>
                    <a:lnTo>
                      <a:pt x="289472" y="564320"/>
                    </a:lnTo>
                    <a:lnTo>
                      <a:pt x="309784" y="553177"/>
                    </a:lnTo>
                    <a:lnTo>
                      <a:pt x="354353" y="550043"/>
                    </a:lnTo>
                    <a:lnTo>
                      <a:pt x="387665" y="536928"/>
                    </a:lnTo>
                    <a:lnTo>
                      <a:pt x="415173" y="532865"/>
                    </a:lnTo>
                    <a:lnTo>
                      <a:pt x="438502" y="530544"/>
                    </a:lnTo>
                    <a:lnTo>
                      <a:pt x="467867" y="544937"/>
                    </a:lnTo>
                    <a:lnTo>
                      <a:pt x="496188" y="548650"/>
                    </a:lnTo>
                    <a:lnTo>
                      <a:pt x="510116" y="555615"/>
                    </a:lnTo>
                    <a:lnTo>
                      <a:pt x="514411" y="576855"/>
                    </a:lnTo>
                    <a:lnTo>
                      <a:pt x="533097" y="590899"/>
                    </a:lnTo>
                    <a:lnTo>
                      <a:pt x="537972" y="601693"/>
                    </a:lnTo>
                    <a:lnTo>
                      <a:pt x="545284" y="624094"/>
                    </a:lnTo>
                    <a:lnTo>
                      <a:pt x="558865" y="610747"/>
                    </a:lnTo>
                    <a:lnTo>
                      <a:pt x="566873" y="603434"/>
                    </a:lnTo>
                    <a:lnTo>
                      <a:pt x="582890" y="592524"/>
                    </a:lnTo>
                    <a:lnTo>
                      <a:pt x="589622" y="576158"/>
                    </a:lnTo>
                    <a:lnTo>
                      <a:pt x="596470" y="570239"/>
                    </a:lnTo>
                    <a:lnTo>
                      <a:pt x="603202" y="571168"/>
                    </a:lnTo>
                    <a:lnTo>
                      <a:pt x="586720" y="620264"/>
                    </a:lnTo>
                    <a:lnTo>
                      <a:pt x="578015" y="624094"/>
                    </a:lnTo>
                    <a:lnTo>
                      <a:pt x="596470" y="628853"/>
                    </a:lnTo>
                    <a:lnTo>
                      <a:pt x="603202" y="609818"/>
                    </a:lnTo>
                    <a:lnTo>
                      <a:pt x="613880" y="615041"/>
                    </a:lnTo>
                    <a:lnTo>
                      <a:pt x="613880" y="632684"/>
                    </a:lnTo>
                    <a:lnTo>
                      <a:pt x="610630" y="641737"/>
                    </a:lnTo>
                    <a:lnTo>
                      <a:pt x="628389" y="640692"/>
                    </a:lnTo>
                    <a:lnTo>
                      <a:pt x="641272" y="651022"/>
                    </a:lnTo>
                    <a:lnTo>
                      <a:pt x="648352" y="666343"/>
                    </a:lnTo>
                    <a:lnTo>
                      <a:pt x="648352" y="692690"/>
                    </a:lnTo>
                    <a:lnTo>
                      <a:pt x="661468" y="704877"/>
                    </a:lnTo>
                    <a:lnTo>
                      <a:pt x="678646" y="714975"/>
                    </a:lnTo>
                    <a:lnTo>
                      <a:pt x="715323" y="722752"/>
                    </a:lnTo>
                    <a:lnTo>
                      <a:pt x="734706" y="732617"/>
                    </a:lnTo>
                    <a:lnTo>
                      <a:pt x="754554" y="728903"/>
                    </a:lnTo>
                    <a:lnTo>
                      <a:pt x="766973" y="704877"/>
                    </a:lnTo>
                    <a:lnTo>
                      <a:pt x="774866" y="710797"/>
                    </a:lnTo>
                    <a:lnTo>
                      <a:pt x="779624" y="726234"/>
                    </a:lnTo>
                    <a:lnTo>
                      <a:pt x="786124" y="721475"/>
                    </a:lnTo>
                    <a:lnTo>
                      <a:pt x="802141" y="735867"/>
                    </a:lnTo>
                    <a:lnTo>
                      <a:pt x="810150" y="741787"/>
                    </a:lnTo>
                    <a:lnTo>
                      <a:pt x="810963" y="725769"/>
                    </a:lnTo>
                    <a:lnTo>
                      <a:pt x="833363" y="720662"/>
                    </a:lnTo>
                    <a:lnTo>
                      <a:pt x="849381" y="708940"/>
                    </a:lnTo>
                    <a:lnTo>
                      <a:pt x="894066" y="702672"/>
                    </a:lnTo>
                    <a:lnTo>
                      <a:pt x="902075" y="654040"/>
                    </a:lnTo>
                    <a:lnTo>
                      <a:pt x="915656" y="630014"/>
                    </a:lnTo>
                    <a:lnTo>
                      <a:pt x="925405" y="599720"/>
                    </a:lnTo>
                    <a:lnTo>
                      <a:pt x="938404" y="562347"/>
                    </a:lnTo>
                    <a:lnTo>
                      <a:pt x="958716" y="555034"/>
                    </a:lnTo>
                    <a:lnTo>
                      <a:pt x="958716" y="534838"/>
                    </a:lnTo>
                    <a:lnTo>
                      <a:pt x="973225" y="514991"/>
                    </a:lnTo>
                    <a:lnTo>
                      <a:pt x="973225" y="470886"/>
                    </a:lnTo>
                    <a:lnTo>
                      <a:pt x="984716" y="452779"/>
                    </a:lnTo>
                    <a:lnTo>
                      <a:pt x="982858" y="438503"/>
                    </a:lnTo>
                    <a:lnTo>
                      <a:pt x="976939" y="420861"/>
                    </a:ln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6" name="任意多边形: 形状 855">
                <a:extLst>
                  <a:ext uri="{FF2B5EF4-FFF2-40B4-BE49-F238E27FC236}">
                    <a16:creationId xmlns:a16="http://schemas.microsoft.com/office/drawing/2014/main" id="{B26C02CE-AB0B-9E19-DCE3-535317C9339C}"/>
                  </a:ext>
                </a:extLst>
              </p:cNvPr>
              <p:cNvSpPr/>
              <p:nvPr/>
            </p:nvSpPr>
            <p:spPr>
              <a:xfrm>
                <a:off x="10896796" y="5040971"/>
                <a:ext cx="77347" cy="79839"/>
              </a:xfrm>
              <a:custGeom>
                <a:avLst/>
                <a:gdLst>
                  <a:gd name="connsiteX0" fmla="*/ 41204 w 82872"/>
                  <a:gd name="connsiteY0" fmla="*/ 11723 h 85541"/>
                  <a:gd name="connsiteX1" fmla="*/ 0 w 82872"/>
                  <a:gd name="connsiteY1" fmla="*/ 0 h 85541"/>
                  <a:gd name="connsiteX2" fmla="*/ 7777 w 82872"/>
                  <a:gd name="connsiteY2" fmla="*/ 24722 h 85541"/>
                  <a:gd name="connsiteX3" fmla="*/ 11259 w 82872"/>
                  <a:gd name="connsiteY3" fmla="*/ 48052 h 85541"/>
                  <a:gd name="connsiteX4" fmla="*/ 43294 w 82872"/>
                  <a:gd name="connsiteY4" fmla="*/ 85542 h 85541"/>
                  <a:gd name="connsiteX5" fmla="*/ 56641 w 82872"/>
                  <a:gd name="connsiteY5" fmla="*/ 75908 h 85541"/>
                  <a:gd name="connsiteX6" fmla="*/ 61980 w 82872"/>
                  <a:gd name="connsiteY6" fmla="*/ 63605 h 85541"/>
                  <a:gd name="connsiteX7" fmla="*/ 75909 w 82872"/>
                  <a:gd name="connsiteY7" fmla="*/ 66274 h 85541"/>
                  <a:gd name="connsiteX8" fmla="*/ 82872 w 82872"/>
                  <a:gd name="connsiteY8" fmla="*/ 40043 h 85541"/>
                  <a:gd name="connsiteX9" fmla="*/ 81828 w 82872"/>
                  <a:gd name="connsiteY9" fmla="*/ 3134 h 85541"/>
                  <a:gd name="connsiteX10" fmla="*/ 41204 w 82872"/>
                  <a:gd name="connsiteY10" fmla="*/ 11607 h 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872" h="85541">
                    <a:moveTo>
                      <a:pt x="41204" y="11723"/>
                    </a:moveTo>
                    <a:lnTo>
                      <a:pt x="0" y="0"/>
                    </a:lnTo>
                    <a:cubicBezTo>
                      <a:pt x="0" y="0"/>
                      <a:pt x="5339" y="18106"/>
                      <a:pt x="7777" y="24722"/>
                    </a:cubicBezTo>
                    <a:cubicBezTo>
                      <a:pt x="10214" y="31338"/>
                      <a:pt x="11259" y="48052"/>
                      <a:pt x="11259" y="48052"/>
                    </a:cubicBezTo>
                    <a:lnTo>
                      <a:pt x="43294" y="85542"/>
                    </a:lnTo>
                    <a:lnTo>
                      <a:pt x="56641" y="75908"/>
                    </a:lnTo>
                    <a:lnTo>
                      <a:pt x="61980" y="63605"/>
                    </a:lnTo>
                    <a:lnTo>
                      <a:pt x="75909" y="66274"/>
                    </a:lnTo>
                    <a:lnTo>
                      <a:pt x="82872" y="40043"/>
                    </a:lnTo>
                    <a:lnTo>
                      <a:pt x="81828" y="3134"/>
                    </a:lnTo>
                    <a:lnTo>
                      <a:pt x="41204" y="11607"/>
                    </a:ln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7" name="任意多边形: 形状 856">
                <a:extLst>
                  <a:ext uri="{FF2B5EF4-FFF2-40B4-BE49-F238E27FC236}">
                    <a16:creationId xmlns:a16="http://schemas.microsoft.com/office/drawing/2014/main" id="{A255D63A-B0AA-9A5D-1A61-146A7F32B1DA}"/>
                  </a:ext>
                </a:extLst>
              </p:cNvPr>
              <p:cNvSpPr/>
              <p:nvPr/>
            </p:nvSpPr>
            <p:spPr>
              <a:xfrm>
                <a:off x="11396414" y="5043895"/>
                <a:ext cx="169210" cy="162061"/>
              </a:xfrm>
              <a:custGeom>
                <a:avLst/>
                <a:gdLst>
                  <a:gd name="connsiteX0" fmla="*/ 158781 w 181297"/>
                  <a:gd name="connsiteY0" fmla="*/ 9634 h 173637"/>
                  <a:gd name="connsiteX1" fmla="*/ 135335 w 181297"/>
                  <a:gd name="connsiteY1" fmla="*/ 0 h 173637"/>
                  <a:gd name="connsiteX2" fmla="*/ 123032 w 181297"/>
                  <a:gd name="connsiteY2" fmla="*/ 20892 h 173637"/>
                  <a:gd name="connsiteX3" fmla="*/ 103184 w 181297"/>
                  <a:gd name="connsiteY3" fmla="*/ 54552 h 173637"/>
                  <a:gd name="connsiteX4" fmla="*/ 55713 w 181297"/>
                  <a:gd name="connsiteY4" fmla="*/ 85890 h 173637"/>
                  <a:gd name="connsiteX5" fmla="*/ 6384 w 181297"/>
                  <a:gd name="connsiteY5" fmla="*/ 127210 h 173637"/>
                  <a:gd name="connsiteX6" fmla="*/ 0 w 181297"/>
                  <a:gd name="connsiteY6" fmla="*/ 153441 h 173637"/>
                  <a:gd name="connsiteX7" fmla="*/ 52463 w 181297"/>
                  <a:gd name="connsiteY7" fmla="*/ 173637 h 173637"/>
                  <a:gd name="connsiteX8" fmla="*/ 83452 w 181297"/>
                  <a:gd name="connsiteY8" fmla="*/ 159941 h 173637"/>
                  <a:gd name="connsiteX9" fmla="*/ 99470 w 181297"/>
                  <a:gd name="connsiteY9" fmla="*/ 132085 h 173637"/>
                  <a:gd name="connsiteX10" fmla="*/ 111773 w 181297"/>
                  <a:gd name="connsiteY10" fmla="*/ 106898 h 173637"/>
                  <a:gd name="connsiteX11" fmla="*/ 146593 w 181297"/>
                  <a:gd name="connsiteY11" fmla="*/ 77533 h 173637"/>
                  <a:gd name="connsiteX12" fmla="*/ 172477 w 181297"/>
                  <a:gd name="connsiteY12" fmla="*/ 39579 h 173637"/>
                  <a:gd name="connsiteX13" fmla="*/ 181298 w 181297"/>
                  <a:gd name="connsiteY13" fmla="*/ 23562 h 173637"/>
                  <a:gd name="connsiteX14" fmla="*/ 178048 w 181297"/>
                  <a:gd name="connsiteY14" fmla="*/ 3714 h 173637"/>
                  <a:gd name="connsiteX15" fmla="*/ 158781 w 181297"/>
                  <a:gd name="connsiteY15" fmla="*/ 9634 h 17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297" h="173637">
                    <a:moveTo>
                      <a:pt x="158781" y="9634"/>
                    </a:moveTo>
                    <a:lnTo>
                      <a:pt x="135335" y="0"/>
                    </a:lnTo>
                    <a:lnTo>
                      <a:pt x="123032" y="20892"/>
                    </a:lnTo>
                    <a:lnTo>
                      <a:pt x="103184" y="54552"/>
                    </a:lnTo>
                    <a:lnTo>
                      <a:pt x="55713" y="85890"/>
                    </a:lnTo>
                    <a:lnTo>
                      <a:pt x="6384" y="127210"/>
                    </a:lnTo>
                    <a:lnTo>
                      <a:pt x="0" y="153441"/>
                    </a:lnTo>
                    <a:lnTo>
                      <a:pt x="52463" y="173637"/>
                    </a:lnTo>
                    <a:lnTo>
                      <a:pt x="83452" y="159941"/>
                    </a:lnTo>
                    <a:lnTo>
                      <a:pt x="99470" y="132085"/>
                    </a:lnTo>
                    <a:lnTo>
                      <a:pt x="111773" y="106898"/>
                    </a:lnTo>
                    <a:lnTo>
                      <a:pt x="146593" y="77533"/>
                    </a:lnTo>
                    <a:lnTo>
                      <a:pt x="172477" y="39579"/>
                    </a:lnTo>
                    <a:lnTo>
                      <a:pt x="181298" y="23562"/>
                    </a:lnTo>
                    <a:lnTo>
                      <a:pt x="178048" y="3714"/>
                    </a:lnTo>
                    <a:lnTo>
                      <a:pt x="158781" y="9634"/>
                    </a:ln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58" name="任意多边形: 形状 857">
                <a:extLst>
                  <a:ext uri="{FF2B5EF4-FFF2-40B4-BE49-F238E27FC236}">
                    <a16:creationId xmlns:a16="http://schemas.microsoft.com/office/drawing/2014/main" id="{8FC605FB-6FFF-47B5-C293-61064F2C9C27}"/>
                  </a:ext>
                </a:extLst>
              </p:cNvPr>
              <p:cNvSpPr/>
              <p:nvPr/>
            </p:nvSpPr>
            <p:spPr>
              <a:xfrm>
                <a:off x="11544175" y="4885193"/>
                <a:ext cx="121762" cy="177660"/>
              </a:xfrm>
              <a:custGeom>
                <a:avLst/>
                <a:gdLst>
                  <a:gd name="connsiteX0" fmla="*/ 83452 w 130459"/>
                  <a:gd name="connsiteY0" fmla="*/ 85542 h 190350"/>
                  <a:gd name="connsiteX1" fmla="*/ 58266 w 130459"/>
                  <a:gd name="connsiteY1" fmla="*/ 51882 h 190350"/>
                  <a:gd name="connsiteX2" fmla="*/ 0 w 130459"/>
                  <a:gd name="connsiteY2" fmla="*/ 0 h 190350"/>
                  <a:gd name="connsiteX3" fmla="*/ 34704 w 130459"/>
                  <a:gd name="connsiteY3" fmla="*/ 97845 h 190350"/>
                  <a:gd name="connsiteX4" fmla="*/ 14973 w 130459"/>
                  <a:gd name="connsiteY4" fmla="*/ 119782 h 190350"/>
                  <a:gd name="connsiteX5" fmla="*/ 47007 w 130459"/>
                  <a:gd name="connsiteY5" fmla="*/ 148682 h 190350"/>
                  <a:gd name="connsiteX6" fmla="*/ 40043 w 130459"/>
                  <a:gd name="connsiteY6" fmla="*/ 187101 h 190350"/>
                  <a:gd name="connsiteX7" fmla="*/ 61980 w 130459"/>
                  <a:gd name="connsiteY7" fmla="*/ 190350 h 190350"/>
                  <a:gd name="connsiteX8" fmla="*/ 88792 w 130459"/>
                  <a:gd name="connsiteY8" fmla="*/ 152977 h 190350"/>
                  <a:gd name="connsiteX9" fmla="*/ 96220 w 130459"/>
                  <a:gd name="connsiteY9" fmla="*/ 127790 h 190350"/>
                  <a:gd name="connsiteX10" fmla="*/ 112238 w 130459"/>
                  <a:gd name="connsiteY10" fmla="*/ 122451 h 190350"/>
                  <a:gd name="connsiteX11" fmla="*/ 130460 w 130459"/>
                  <a:gd name="connsiteY11" fmla="*/ 86586 h 190350"/>
                  <a:gd name="connsiteX12" fmla="*/ 106898 w 130459"/>
                  <a:gd name="connsiteY12" fmla="*/ 87631 h 190350"/>
                  <a:gd name="connsiteX13" fmla="*/ 83452 w 130459"/>
                  <a:gd name="connsiteY13" fmla="*/ 85542 h 19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459" h="190350">
                    <a:moveTo>
                      <a:pt x="83452" y="85542"/>
                    </a:moveTo>
                    <a:lnTo>
                      <a:pt x="58266" y="51882"/>
                    </a:lnTo>
                    <a:lnTo>
                      <a:pt x="0" y="0"/>
                    </a:lnTo>
                    <a:lnTo>
                      <a:pt x="34704" y="97845"/>
                    </a:lnTo>
                    <a:lnTo>
                      <a:pt x="14973" y="119782"/>
                    </a:lnTo>
                    <a:lnTo>
                      <a:pt x="47007" y="148682"/>
                    </a:lnTo>
                    <a:lnTo>
                      <a:pt x="40043" y="187101"/>
                    </a:lnTo>
                    <a:lnTo>
                      <a:pt x="61980" y="190350"/>
                    </a:lnTo>
                    <a:lnTo>
                      <a:pt x="88792" y="152977"/>
                    </a:lnTo>
                    <a:lnTo>
                      <a:pt x="96220" y="127790"/>
                    </a:lnTo>
                    <a:lnTo>
                      <a:pt x="112238" y="122451"/>
                    </a:lnTo>
                    <a:lnTo>
                      <a:pt x="130460" y="86586"/>
                    </a:lnTo>
                    <a:lnTo>
                      <a:pt x="106898" y="87631"/>
                    </a:lnTo>
                    <a:lnTo>
                      <a:pt x="83452" y="85542"/>
                    </a:lnTo>
                    <a:close/>
                  </a:path>
                </a:pathLst>
              </a:custGeom>
              <a:grp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sp>
          <p:nvSpPr>
            <p:cNvPr id="15" name="任意多边形: 形状 14">
              <a:extLst>
                <a:ext uri="{FF2B5EF4-FFF2-40B4-BE49-F238E27FC236}">
                  <a16:creationId xmlns:a16="http://schemas.microsoft.com/office/drawing/2014/main" id="{ABBDF8A2-8288-A2E9-2267-5266F7CD9D6E}"/>
                </a:ext>
              </a:extLst>
            </p:cNvPr>
            <p:cNvSpPr/>
            <p:nvPr/>
          </p:nvSpPr>
          <p:spPr>
            <a:xfrm>
              <a:off x="3859712" y="1948161"/>
              <a:ext cx="3016869" cy="3522769"/>
            </a:xfrm>
            <a:custGeom>
              <a:avLst/>
              <a:gdLst>
                <a:gd name="connsiteX0" fmla="*/ 3215646 w 3232359"/>
                <a:gd name="connsiteY0" fmla="*/ 2382864 h 3774395"/>
                <a:gd name="connsiteX1" fmla="*/ 3196031 w 3232359"/>
                <a:gd name="connsiteY1" fmla="*/ 2382516 h 3774395"/>
                <a:gd name="connsiteX2" fmla="*/ 3176996 w 3232359"/>
                <a:gd name="connsiteY2" fmla="*/ 2377060 h 3774395"/>
                <a:gd name="connsiteX3" fmla="*/ 3161443 w 3232359"/>
                <a:gd name="connsiteY3" fmla="*/ 2367311 h 3774395"/>
                <a:gd name="connsiteX4" fmla="*/ 3144497 w 3232359"/>
                <a:gd name="connsiteY4" fmla="*/ 2351642 h 3774395"/>
                <a:gd name="connsiteX5" fmla="*/ 3119775 w 3232359"/>
                <a:gd name="connsiteY5" fmla="*/ 2332839 h 3774395"/>
                <a:gd name="connsiteX6" fmla="*/ 3083097 w 3232359"/>
                <a:gd name="connsiteY6" fmla="*/ 2327848 h 3774395"/>
                <a:gd name="connsiteX7" fmla="*/ 3065803 w 3232359"/>
                <a:gd name="connsiteY7" fmla="*/ 2330750 h 3774395"/>
                <a:gd name="connsiteX8" fmla="*/ 3031331 w 3232359"/>
                <a:gd name="connsiteY8" fmla="*/ 2320071 h 3774395"/>
                <a:gd name="connsiteX9" fmla="*/ 3026340 w 3232359"/>
                <a:gd name="connsiteY9" fmla="*/ 2318562 h 3774395"/>
                <a:gd name="connsiteX10" fmla="*/ 2994770 w 3232359"/>
                <a:gd name="connsiteY10" fmla="*/ 2334116 h 3774395"/>
                <a:gd name="connsiteX11" fmla="*/ 2999529 w 3232359"/>
                <a:gd name="connsiteY11" fmla="*/ 2311134 h 3774395"/>
                <a:gd name="connsiteX12" fmla="*/ 2973878 w 3232359"/>
                <a:gd name="connsiteY12" fmla="*/ 2290358 h 3774395"/>
                <a:gd name="connsiteX13" fmla="*/ 2942888 w 3232359"/>
                <a:gd name="connsiteY13" fmla="*/ 2276894 h 3774395"/>
                <a:gd name="connsiteX14" fmla="*/ 2917237 w 3232359"/>
                <a:gd name="connsiteY14" fmla="*/ 2272484 h 3774395"/>
                <a:gd name="connsiteX15" fmla="*/ 2908532 w 3232359"/>
                <a:gd name="connsiteY15" fmla="*/ 2280725 h 3774395"/>
                <a:gd name="connsiteX16" fmla="*/ 2905398 w 3232359"/>
                <a:gd name="connsiteY16" fmla="*/ 2294769 h 3774395"/>
                <a:gd name="connsiteX17" fmla="*/ 2897622 w 3232359"/>
                <a:gd name="connsiteY17" fmla="*/ 2292331 h 3774395"/>
                <a:gd name="connsiteX18" fmla="*/ 2890541 w 3232359"/>
                <a:gd name="connsiteY18" fmla="*/ 2299295 h 3774395"/>
                <a:gd name="connsiteX19" fmla="*/ 2881836 w 3232359"/>
                <a:gd name="connsiteY19" fmla="*/ 2308000 h 3774395"/>
                <a:gd name="connsiteX20" fmla="*/ 2878238 w 3232359"/>
                <a:gd name="connsiteY20" fmla="*/ 2299876 h 3774395"/>
                <a:gd name="connsiteX21" fmla="*/ 2896577 w 3232359"/>
                <a:gd name="connsiteY21" fmla="*/ 2278171 h 3774395"/>
                <a:gd name="connsiteX22" fmla="*/ 2899130 w 3232359"/>
                <a:gd name="connsiteY22" fmla="*/ 2272019 h 3774395"/>
                <a:gd name="connsiteX23" fmla="*/ 2874872 w 3232359"/>
                <a:gd name="connsiteY23" fmla="*/ 2258556 h 3774395"/>
                <a:gd name="connsiteX24" fmla="*/ 2850498 w 3232359"/>
                <a:gd name="connsiteY24" fmla="*/ 2259136 h 3774395"/>
                <a:gd name="connsiteX25" fmla="*/ 2841561 w 3232359"/>
                <a:gd name="connsiteY25" fmla="*/ 2273296 h 3774395"/>
                <a:gd name="connsiteX26" fmla="*/ 2834945 w 3232359"/>
                <a:gd name="connsiteY26" fmla="*/ 2277823 h 3774395"/>
                <a:gd name="connsiteX27" fmla="*/ 2829954 w 3232359"/>
                <a:gd name="connsiteY27" fmla="*/ 2269698 h 3774395"/>
                <a:gd name="connsiteX28" fmla="*/ 2831695 w 3232359"/>
                <a:gd name="connsiteY28" fmla="*/ 2258556 h 3774395"/>
                <a:gd name="connsiteX29" fmla="*/ 2845739 w 3232359"/>
                <a:gd name="connsiteY29" fmla="*/ 2256931 h 3774395"/>
                <a:gd name="connsiteX30" fmla="*/ 2865471 w 3232359"/>
                <a:gd name="connsiteY30" fmla="*/ 2228146 h 3774395"/>
                <a:gd name="connsiteX31" fmla="*/ 2859319 w 3232359"/>
                <a:gd name="connsiteY31" fmla="*/ 2212941 h 3774395"/>
                <a:gd name="connsiteX32" fmla="*/ 2836222 w 3232359"/>
                <a:gd name="connsiteY32" fmla="*/ 2191817 h 3774395"/>
                <a:gd name="connsiteX33" fmla="*/ 2828329 w 3232359"/>
                <a:gd name="connsiteY33" fmla="*/ 2156068 h 3774395"/>
                <a:gd name="connsiteX34" fmla="*/ 2802446 w 3232359"/>
                <a:gd name="connsiteY34" fmla="*/ 2127051 h 3774395"/>
                <a:gd name="connsiteX35" fmla="*/ 2777260 w 3232359"/>
                <a:gd name="connsiteY35" fmla="*/ 2121016 h 3774395"/>
                <a:gd name="connsiteX36" fmla="*/ 2752073 w 3232359"/>
                <a:gd name="connsiteY36" fmla="*/ 2112195 h 3774395"/>
                <a:gd name="connsiteX37" fmla="*/ 2715744 w 3232359"/>
                <a:gd name="connsiteY37" fmla="*/ 2114864 h 3774395"/>
                <a:gd name="connsiteX38" fmla="*/ 2704834 w 3232359"/>
                <a:gd name="connsiteY38" fmla="*/ 2107320 h 3774395"/>
                <a:gd name="connsiteX39" fmla="*/ 2693227 w 3232359"/>
                <a:gd name="connsiteY39" fmla="*/ 2111498 h 3774395"/>
                <a:gd name="connsiteX40" fmla="*/ 2668621 w 3232359"/>
                <a:gd name="connsiteY40" fmla="*/ 2092231 h 3774395"/>
                <a:gd name="connsiteX41" fmla="*/ 2657943 w 3232359"/>
                <a:gd name="connsiteY41" fmla="*/ 2086544 h 3774395"/>
                <a:gd name="connsiteX42" fmla="*/ 2651791 w 3232359"/>
                <a:gd name="connsiteY42" fmla="*/ 2070062 h 3774395"/>
                <a:gd name="connsiteX43" fmla="*/ 2632176 w 3232359"/>
                <a:gd name="connsiteY43" fmla="*/ 2057527 h 3774395"/>
                <a:gd name="connsiteX44" fmla="*/ 2611864 w 3232359"/>
                <a:gd name="connsiteY44" fmla="*/ 2049286 h 3774395"/>
                <a:gd name="connsiteX45" fmla="*/ 2588302 w 3232359"/>
                <a:gd name="connsiteY45" fmla="*/ 2048474 h 3774395"/>
                <a:gd name="connsiteX46" fmla="*/ 2594686 w 3232359"/>
                <a:gd name="connsiteY46" fmla="*/ 2028742 h 3774395"/>
                <a:gd name="connsiteX47" fmla="*/ 2558821 w 3232359"/>
                <a:gd name="connsiteY47" fmla="*/ 2015394 h 3774395"/>
                <a:gd name="connsiteX48" fmla="*/ 2555223 w 3232359"/>
                <a:gd name="connsiteY48" fmla="*/ 2004252 h 3774395"/>
                <a:gd name="connsiteX49" fmla="*/ 2561955 w 3232359"/>
                <a:gd name="connsiteY49" fmla="*/ 2002047 h 3774395"/>
                <a:gd name="connsiteX50" fmla="*/ 2552205 w 3232359"/>
                <a:gd name="connsiteY50" fmla="*/ 1994850 h 3774395"/>
                <a:gd name="connsiteX51" fmla="*/ 2495100 w 3232359"/>
                <a:gd name="connsiteY51" fmla="*/ 2012725 h 3774395"/>
                <a:gd name="connsiteX52" fmla="*/ 2454825 w 3232359"/>
                <a:gd name="connsiteY52" fmla="*/ 1998681 h 3774395"/>
                <a:gd name="connsiteX53" fmla="*/ 2436254 w 3232359"/>
                <a:gd name="connsiteY53" fmla="*/ 2004368 h 3774395"/>
                <a:gd name="connsiteX54" fmla="*/ 2419192 w 3232359"/>
                <a:gd name="connsiteY54" fmla="*/ 1998216 h 3774395"/>
                <a:gd name="connsiteX55" fmla="*/ 2414897 w 3232359"/>
                <a:gd name="connsiteY55" fmla="*/ 1981503 h 3774395"/>
                <a:gd name="connsiteX56" fmla="*/ 2406657 w 3232359"/>
                <a:gd name="connsiteY56" fmla="*/ 1975932 h 3774395"/>
                <a:gd name="connsiteX57" fmla="*/ 2394121 w 3232359"/>
                <a:gd name="connsiteY57" fmla="*/ 1974655 h 3774395"/>
                <a:gd name="connsiteX58" fmla="*/ 2379149 w 3232359"/>
                <a:gd name="connsiteY58" fmla="*/ 1961887 h 3774395"/>
                <a:gd name="connsiteX59" fmla="*/ 2372185 w 3232359"/>
                <a:gd name="connsiteY59" fmla="*/ 1977440 h 3774395"/>
                <a:gd name="connsiteX60" fmla="*/ 2356632 w 3232359"/>
                <a:gd name="connsiteY60" fmla="*/ 1983244 h 3774395"/>
                <a:gd name="connsiteX61" fmla="*/ 2339570 w 3232359"/>
                <a:gd name="connsiteY61" fmla="*/ 1996127 h 3774395"/>
                <a:gd name="connsiteX62" fmla="*/ 2349668 w 3232359"/>
                <a:gd name="connsiteY62" fmla="*/ 2027001 h 3774395"/>
                <a:gd name="connsiteX63" fmla="*/ 2332141 w 3232359"/>
                <a:gd name="connsiteY63" fmla="*/ 2033269 h 3774395"/>
                <a:gd name="connsiteX64" fmla="*/ 2321928 w 3232359"/>
                <a:gd name="connsiteY64" fmla="*/ 2022823 h 3774395"/>
                <a:gd name="connsiteX65" fmla="*/ 2332606 w 3232359"/>
                <a:gd name="connsiteY65" fmla="*/ 1991252 h 3774395"/>
                <a:gd name="connsiteX66" fmla="*/ 2329472 w 3232359"/>
                <a:gd name="connsiteY66" fmla="*/ 1974539 h 3774395"/>
                <a:gd name="connsiteX67" fmla="*/ 2335275 w 3232359"/>
                <a:gd name="connsiteY67" fmla="*/ 1969896 h 3774395"/>
                <a:gd name="connsiteX68" fmla="*/ 2346534 w 3232359"/>
                <a:gd name="connsiteY68" fmla="*/ 1961887 h 3774395"/>
                <a:gd name="connsiteX69" fmla="*/ 2341079 w 3232359"/>
                <a:gd name="connsiteY69" fmla="*/ 1954923 h 3774395"/>
                <a:gd name="connsiteX70" fmla="*/ 2321811 w 3232359"/>
                <a:gd name="connsiteY70" fmla="*/ 1963860 h 3774395"/>
                <a:gd name="connsiteX71" fmla="*/ 2304517 w 3232359"/>
                <a:gd name="connsiteY71" fmla="*/ 1971173 h 3774395"/>
                <a:gd name="connsiteX72" fmla="*/ 2292911 w 3232359"/>
                <a:gd name="connsiteY72" fmla="*/ 1979994 h 3774395"/>
                <a:gd name="connsiteX73" fmla="*/ 2270974 w 3232359"/>
                <a:gd name="connsiteY73" fmla="*/ 1986958 h 3774395"/>
                <a:gd name="connsiteX74" fmla="*/ 2270974 w 3232359"/>
                <a:gd name="connsiteY74" fmla="*/ 1994734 h 3774395"/>
                <a:gd name="connsiteX75" fmla="*/ 2255189 w 3232359"/>
                <a:gd name="connsiteY75" fmla="*/ 1986029 h 3774395"/>
                <a:gd name="connsiteX76" fmla="*/ 2237314 w 3232359"/>
                <a:gd name="connsiteY76" fmla="*/ 2006225 h 3774395"/>
                <a:gd name="connsiteX77" fmla="*/ 2237314 w 3232359"/>
                <a:gd name="connsiteY77" fmla="*/ 2019109 h 3774395"/>
                <a:gd name="connsiteX78" fmla="*/ 2223386 w 3232359"/>
                <a:gd name="connsiteY78" fmla="*/ 2033385 h 3774395"/>
                <a:gd name="connsiteX79" fmla="*/ 2204583 w 3232359"/>
                <a:gd name="connsiteY79" fmla="*/ 2057063 h 3774395"/>
                <a:gd name="connsiteX80" fmla="*/ 2199360 w 3232359"/>
                <a:gd name="connsiteY80" fmla="*/ 2058223 h 3774395"/>
                <a:gd name="connsiteX81" fmla="*/ 2188566 w 3232359"/>
                <a:gd name="connsiteY81" fmla="*/ 2045804 h 3774395"/>
                <a:gd name="connsiteX82" fmla="*/ 2179165 w 3232359"/>
                <a:gd name="connsiteY82" fmla="*/ 2033733 h 3774395"/>
                <a:gd name="connsiteX83" fmla="*/ 2161639 w 3232359"/>
                <a:gd name="connsiteY83" fmla="*/ 2026421 h 3774395"/>
                <a:gd name="connsiteX84" fmla="*/ 2161639 w 3232359"/>
                <a:gd name="connsiteY84" fmla="*/ 2027233 h 3774395"/>
                <a:gd name="connsiteX85" fmla="*/ 2150612 w 3232359"/>
                <a:gd name="connsiteY85" fmla="*/ 2023287 h 3774395"/>
                <a:gd name="connsiteX86" fmla="*/ 2136336 w 3232359"/>
                <a:gd name="connsiteY86" fmla="*/ 2023287 h 3774395"/>
                <a:gd name="connsiteX87" fmla="*/ 2116372 w 3232359"/>
                <a:gd name="connsiteY87" fmla="*/ 2036170 h 3774395"/>
                <a:gd name="connsiteX88" fmla="*/ 2098730 w 3232359"/>
                <a:gd name="connsiteY88" fmla="*/ 2042322 h 3774395"/>
                <a:gd name="connsiteX89" fmla="*/ 2070642 w 3232359"/>
                <a:gd name="connsiteY89" fmla="*/ 2029322 h 3774395"/>
                <a:gd name="connsiteX90" fmla="*/ 2041625 w 3232359"/>
                <a:gd name="connsiteY90" fmla="*/ 1994270 h 3774395"/>
                <a:gd name="connsiteX91" fmla="*/ 2037214 w 3232359"/>
                <a:gd name="connsiteY91" fmla="*/ 1983244 h 3774395"/>
                <a:gd name="connsiteX92" fmla="*/ 2045223 w 3232359"/>
                <a:gd name="connsiteY92" fmla="*/ 1950281 h 3774395"/>
                <a:gd name="connsiteX93" fmla="*/ 2047428 w 3232359"/>
                <a:gd name="connsiteY93" fmla="*/ 1916853 h 3774395"/>
                <a:gd name="connsiteX94" fmla="*/ 2051375 w 3232359"/>
                <a:gd name="connsiteY94" fmla="*/ 1884122 h 3774395"/>
                <a:gd name="connsiteX95" fmla="*/ 2026072 w 3232359"/>
                <a:gd name="connsiteY95" fmla="*/ 1870310 h 3774395"/>
                <a:gd name="connsiteX96" fmla="*/ 2012144 w 3232359"/>
                <a:gd name="connsiteY96" fmla="*/ 1863810 h 3774395"/>
                <a:gd name="connsiteX97" fmla="*/ 1983475 w 3232359"/>
                <a:gd name="connsiteY97" fmla="*/ 1866364 h 3774395"/>
                <a:gd name="connsiteX98" fmla="*/ 1960842 w 3232359"/>
                <a:gd name="connsiteY98" fmla="*/ 1874489 h 3774395"/>
                <a:gd name="connsiteX99" fmla="*/ 1936352 w 3232359"/>
                <a:gd name="connsiteY99" fmla="*/ 1872399 h 3774395"/>
                <a:gd name="connsiteX100" fmla="*/ 1924049 w 3232359"/>
                <a:gd name="connsiteY100" fmla="*/ 1873908 h 3774395"/>
                <a:gd name="connsiteX101" fmla="*/ 1919522 w 3232359"/>
                <a:gd name="connsiteY101" fmla="*/ 1866364 h 3774395"/>
                <a:gd name="connsiteX102" fmla="*/ 1927066 w 3232359"/>
                <a:gd name="connsiteY102" fmla="*/ 1854177 h 3774395"/>
                <a:gd name="connsiteX103" fmla="*/ 1929156 w 3232359"/>
                <a:gd name="connsiteY103" fmla="*/ 1827017 h 3774395"/>
                <a:gd name="connsiteX104" fmla="*/ 1933450 w 3232359"/>
                <a:gd name="connsiteY104" fmla="*/ 1814134 h 3774395"/>
                <a:gd name="connsiteX105" fmla="*/ 1942387 w 3232359"/>
                <a:gd name="connsiteY105" fmla="*/ 1803107 h 3774395"/>
                <a:gd name="connsiteX106" fmla="*/ 1949583 w 3232359"/>
                <a:gd name="connsiteY106" fmla="*/ 1778269 h 3774395"/>
                <a:gd name="connsiteX107" fmla="*/ 1950164 w 3232359"/>
                <a:gd name="connsiteY107" fmla="*/ 1756912 h 3774395"/>
                <a:gd name="connsiteX108" fmla="*/ 1960842 w 3232359"/>
                <a:gd name="connsiteY108" fmla="*/ 1744957 h 3774395"/>
                <a:gd name="connsiteX109" fmla="*/ 1965253 w 3232359"/>
                <a:gd name="connsiteY109" fmla="*/ 1727083 h 3774395"/>
                <a:gd name="connsiteX110" fmla="*/ 1946334 w 3232359"/>
                <a:gd name="connsiteY110" fmla="*/ 1725922 h 3774395"/>
                <a:gd name="connsiteX111" fmla="*/ 1932754 w 3232359"/>
                <a:gd name="connsiteY111" fmla="*/ 1724645 h 3774395"/>
                <a:gd name="connsiteX112" fmla="*/ 1901648 w 3232359"/>
                <a:gd name="connsiteY112" fmla="*/ 1728824 h 3774395"/>
                <a:gd name="connsiteX113" fmla="*/ 1882148 w 3232359"/>
                <a:gd name="connsiteY113" fmla="*/ 1739154 h 3774395"/>
                <a:gd name="connsiteX114" fmla="*/ 1877389 w 3232359"/>
                <a:gd name="connsiteY114" fmla="*/ 1755287 h 3774395"/>
                <a:gd name="connsiteX115" fmla="*/ 1877389 w 3232359"/>
                <a:gd name="connsiteY115" fmla="*/ 1764921 h 3774395"/>
                <a:gd name="connsiteX116" fmla="*/ 1870890 w 3232359"/>
                <a:gd name="connsiteY116" fmla="*/ 1772001 h 3774395"/>
                <a:gd name="connsiteX117" fmla="*/ 1870890 w 3232359"/>
                <a:gd name="connsiteY117" fmla="*/ 1782679 h 3774395"/>
                <a:gd name="connsiteX118" fmla="*/ 1861140 w 3232359"/>
                <a:gd name="connsiteY118" fmla="*/ 1790920 h 3774395"/>
                <a:gd name="connsiteX119" fmla="*/ 1854408 w 3232359"/>
                <a:gd name="connsiteY119" fmla="*/ 1799161 h 3774395"/>
                <a:gd name="connsiteX120" fmla="*/ 1836186 w 3232359"/>
                <a:gd name="connsiteY120" fmla="*/ 1796491 h 3774395"/>
                <a:gd name="connsiteX121" fmla="*/ 1779545 w 3232359"/>
                <a:gd name="connsiteY121" fmla="*/ 1808794 h 3774395"/>
                <a:gd name="connsiteX122" fmla="*/ 1762483 w 3232359"/>
                <a:gd name="connsiteY122" fmla="*/ 1799625 h 3774395"/>
                <a:gd name="connsiteX123" fmla="*/ 1747278 w 3232359"/>
                <a:gd name="connsiteY123" fmla="*/ 1794518 h 3774395"/>
                <a:gd name="connsiteX124" fmla="*/ 1736136 w 3232359"/>
                <a:gd name="connsiteY124" fmla="*/ 1764921 h 3774395"/>
                <a:gd name="connsiteX125" fmla="*/ 1716868 w 3232359"/>
                <a:gd name="connsiteY125" fmla="*/ 1744609 h 3774395"/>
                <a:gd name="connsiteX126" fmla="*/ 1706771 w 3232359"/>
                <a:gd name="connsiteY126" fmla="*/ 1724645 h 3774395"/>
                <a:gd name="connsiteX127" fmla="*/ 1703172 w 3232359"/>
                <a:gd name="connsiteY127" fmla="*/ 1679611 h 3774395"/>
                <a:gd name="connsiteX128" fmla="*/ 1703172 w 3232359"/>
                <a:gd name="connsiteY128" fmla="*/ 1647345 h 3774395"/>
                <a:gd name="connsiteX129" fmla="*/ 1712922 w 3232359"/>
                <a:gd name="connsiteY129" fmla="*/ 1621578 h 3774395"/>
                <a:gd name="connsiteX130" fmla="*/ 1708744 w 3232359"/>
                <a:gd name="connsiteY130" fmla="*/ 1612641 h 3774395"/>
                <a:gd name="connsiteX131" fmla="*/ 1695164 w 3232359"/>
                <a:gd name="connsiteY131" fmla="*/ 1593025 h 3774395"/>
                <a:gd name="connsiteX132" fmla="*/ 1712226 w 3232359"/>
                <a:gd name="connsiteY132" fmla="*/ 1577240 h 3774395"/>
                <a:gd name="connsiteX133" fmla="*/ 1712574 w 3232359"/>
                <a:gd name="connsiteY133" fmla="*/ 1561223 h 3774395"/>
                <a:gd name="connsiteX134" fmla="*/ 1725457 w 3232359"/>
                <a:gd name="connsiteY134" fmla="*/ 1553330 h 3774395"/>
                <a:gd name="connsiteX135" fmla="*/ 1733466 w 3232359"/>
                <a:gd name="connsiteY135" fmla="*/ 1541143 h 3774395"/>
                <a:gd name="connsiteX136" fmla="*/ 1751340 w 3232359"/>
                <a:gd name="connsiteY136" fmla="*/ 1539518 h 3774395"/>
                <a:gd name="connsiteX137" fmla="*/ 1763760 w 3232359"/>
                <a:gd name="connsiteY137" fmla="*/ 1530001 h 3774395"/>
                <a:gd name="connsiteX138" fmla="*/ 1769331 w 3232359"/>
                <a:gd name="connsiteY138" fmla="*/ 1516189 h 3774395"/>
                <a:gd name="connsiteX139" fmla="*/ 1784420 w 3232359"/>
                <a:gd name="connsiteY139" fmla="*/ 1516189 h 3774395"/>
                <a:gd name="connsiteX140" fmla="*/ 1794982 w 3232359"/>
                <a:gd name="connsiteY140" fmla="*/ 1506787 h 3774395"/>
                <a:gd name="connsiteX141" fmla="*/ 1807285 w 3232359"/>
                <a:gd name="connsiteY141" fmla="*/ 1507832 h 3774395"/>
                <a:gd name="connsiteX142" fmla="*/ 1812392 w 3232359"/>
                <a:gd name="connsiteY142" fmla="*/ 1505278 h 3774395"/>
                <a:gd name="connsiteX143" fmla="*/ 1824347 w 3232359"/>
                <a:gd name="connsiteY143" fmla="*/ 1514564 h 3774395"/>
                <a:gd name="connsiteX144" fmla="*/ 1833980 w 3232359"/>
                <a:gd name="connsiteY144" fmla="*/ 1515840 h 3774395"/>
                <a:gd name="connsiteX145" fmla="*/ 1838855 w 3232359"/>
                <a:gd name="connsiteY145" fmla="*/ 1511198 h 3774395"/>
                <a:gd name="connsiteX146" fmla="*/ 1843266 w 3232359"/>
                <a:gd name="connsiteY146" fmla="*/ 1505394 h 3774395"/>
                <a:gd name="connsiteX147" fmla="*/ 1854872 w 3232359"/>
                <a:gd name="connsiteY147" fmla="*/ 1518742 h 3774395"/>
                <a:gd name="connsiteX148" fmla="*/ 1864042 w 3232359"/>
                <a:gd name="connsiteY148" fmla="*/ 1524313 h 3774395"/>
                <a:gd name="connsiteX149" fmla="*/ 1883309 w 3232359"/>
                <a:gd name="connsiteY149" fmla="*/ 1523501 h 3774395"/>
                <a:gd name="connsiteX150" fmla="*/ 1885862 w 3232359"/>
                <a:gd name="connsiteY150" fmla="*/ 1516072 h 3774395"/>
                <a:gd name="connsiteX151" fmla="*/ 1907219 w 3232359"/>
                <a:gd name="connsiteY151" fmla="*/ 1531045 h 3774395"/>
                <a:gd name="connsiteX152" fmla="*/ 1911978 w 3232359"/>
                <a:gd name="connsiteY152" fmla="*/ 1529652 h 3774395"/>
                <a:gd name="connsiteX153" fmla="*/ 1901880 w 3232359"/>
                <a:gd name="connsiteY153" fmla="*/ 1518742 h 3774395"/>
                <a:gd name="connsiteX154" fmla="*/ 1897121 w 3232359"/>
                <a:gd name="connsiteY154" fmla="*/ 1505394 h 3774395"/>
                <a:gd name="connsiteX155" fmla="*/ 1898398 w 3232359"/>
                <a:gd name="connsiteY155" fmla="*/ 1499127 h 3774395"/>
                <a:gd name="connsiteX156" fmla="*/ 1913370 w 3232359"/>
                <a:gd name="connsiteY156" fmla="*/ 1494832 h 3774395"/>
                <a:gd name="connsiteX157" fmla="*/ 1932057 w 3232359"/>
                <a:gd name="connsiteY157" fmla="*/ 1494832 h 3774395"/>
                <a:gd name="connsiteX158" fmla="*/ 1939021 w 3232359"/>
                <a:gd name="connsiteY158" fmla="*/ 1487984 h 3774395"/>
                <a:gd name="connsiteX159" fmla="*/ 1942851 w 3232359"/>
                <a:gd name="connsiteY159" fmla="*/ 1490654 h 3774395"/>
                <a:gd name="connsiteX160" fmla="*/ 1944592 w 3232359"/>
                <a:gd name="connsiteY160" fmla="*/ 1497386 h 3774395"/>
                <a:gd name="connsiteX161" fmla="*/ 1953994 w 3232359"/>
                <a:gd name="connsiteY161" fmla="*/ 1498546 h 3774395"/>
                <a:gd name="connsiteX162" fmla="*/ 1969199 w 3232359"/>
                <a:gd name="connsiteY162" fmla="*/ 1494716 h 3774395"/>
                <a:gd name="connsiteX163" fmla="*/ 1976743 w 3232359"/>
                <a:gd name="connsiteY163" fmla="*/ 1493671 h 3774395"/>
                <a:gd name="connsiteX164" fmla="*/ 1990787 w 3232359"/>
                <a:gd name="connsiteY164" fmla="*/ 1498662 h 3774395"/>
                <a:gd name="connsiteX165" fmla="*/ 1997635 w 3232359"/>
                <a:gd name="connsiteY165" fmla="*/ 1505975 h 3774395"/>
                <a:gd name="connsiteX166" fmla="*/ 2001117 w 3232359"/>
                <a:gd name="connsiteY166" fmla="*/ 1512126 h 3774395"/>
                <a:gd name="connsiteX167" fmla="*/ 2004831 w 3232359"/>
                <a:gd name="connsiteY167" fmla="*/ 1516072 h 3774395"/>
                <a:gd name="connsiteX168" fmla="*/ 2013072 w 3232359"/>
                <a:gd name="connsiteY168" fmla="*/ 1514447 h 3774395"/>
                <a:gd name="connsiteX169" fmla="*/ 2024099 w 3232359"/>
                <a:gd name="connsiteY169" fmla="*/ 1505394 h 3774395"/>
                <a:gd name="connsiteX170" fmla="*/ 2032688 w 3232359"/>
                <a:gd name="connsiteY170" fmla="*/ 1501912 h 3774395"/>
                <a:gd name="connsiteX171" fmla="*/ 2040812 w 3232359"/>
                <a:gd name="connsiteY171" fmla="*/ 1507483 h 3774395"/>
                <a:gd name="connsiteX172" fmla="*/ 2062401 w 3232359"/>
                <a:gd name="connsiteY172" fmla="*/ 1531626 h 3774395"/>
                <a:gd name="connsiteX173" fmla="*/ 2065535 w 3232359"/>
                <a:gd name="connsiteY173" fmla="*/ 1538125 h 3774395"/>
                <a:gd name="connsiteX174" fmla="*/ 2062401 w 3232359"/>
                <a:gd name="connsiteY174" fmla="*/ 1555419 h 3774395"/>
                <a:gd name="connsiteX175" fmla="*/ 2068088 w 3232359"/>
                <a:gd name="connsiteY175" fmla="*/ 1564705 h 3774395"/>
                <a:gd name="connsiteX176" fmla="*/ 2069133 w 3232359"/>
                <a:gd name="connsiteY176" fmla="*/ 1576892 h 3774395"/>
                <a:gd name="connsiteX177" fmla="*/ 2076561 w 3232359"/>
                <a:gd name="connsiteY177" fmla="*/ 1586874 h 3774395"/>
                <a:gd name="connsiteX178" fmla="*/ 2079811 w 3232359"/>
                <a:gd name="connsiteY178" fmla="*/ 1605909 h 3774395"/>
                <a:gd name="connsiteX179" fmla="*/ 2087471 w 3232359"/>
                <a:gd name="connsiteY179" fmla="*/ 1610667 h 3774395"/>
                <a:gd name="connsiteX180" fmla="*/ 2097453 w 3232359"/>
                <a:gd name="connsiteY180" fmla="*/ 1623899 h 3774395"/>
                <a:gd name="connsiteX181" fmla="*/ 2099194 w 3232359"/>
                <a:gd name="connsiteY181" fmla="*/ 1629006 h 3774395"/>
                <a:gd name="connsiteX182" fmla="*/ 2109756 w 3232359"/>
                <a:gd name="connsiteY182" fmla="*/ 1636318 h 3774395"/>
                <a:gd name="connsiteX183" fmla="*/ 2116604 w 3232359"/>
                <a:gd name="connsiteY183" fmla="*/ 1634461 h 3774395"/>
                <a:gd name="connsiteX184" fmla="*/ 2119622 w 3232359"/>
                <a:gd name="connsiteY184" fmla="*/ 1624479 h 3774395"/>
                <a:gd name="connsiteX185" fmla="*/ 2125193 w 3232359"/>
                <a:gd name="connsiteY185" fmla="*/ 1612757 h 3774395"/>
                <a:gd name="connsiteX186" fmla="*/ 2128211 w 3232359"/>
                <a:gd name="connsiteY186" fmla="*/ 1601266 h 3774395"/>
                <a:gd name="connsiteX187" fmla="*/ 2120899 w 3232359"/>
                <a:gd name="connsiteY187" fmla="*/ 1568303 h 3774395"/>
                <a:gd name="connsiteX188" fmla="*/ 2114747 w 3232359"/>
                <a:gd name="connsiteY188" fmla="*/ 1555187 h 3774395"/>
                <a:gd name="connsiteX189" fmla="*/ 2111962 w 3232359"/>
                <a:gd name="connsiteY189" fmla="*/ 1549152 h 3774395"/>
                <a:gd name="connsiteX190" fmla="*/ 2111149 w 3232359"/>
                <a:gd name="connsiteY190" fmla="*/ 1538009 h 3774395"/>
                <a:gd name="connsiteX191" fmla="*/ 2100471 w 3232359"/>
                <a:gd name="connsiteY191" fmla="*/ 1518626 h 3774395"/>
                <a:gd name="connsiteX192" fmla="*/ 2095248 w 3232359"/>
                <a:gd name="connsiteY192" fmla="*/ 1499010 h 3774395"/>
                <a:gd name="connsiteX193" fmla="*/ 2094319 w 3232359"/>
                <a:gd name="connsiteY193" fmla="*/ 1484966 h 3774395"/>
                <a:gd name="connsiteX194" fmla="*/ 2097918 w 3232359"/>
                <a:gd name="connsiteY194" fmla="*/ 1470922 h 3774395"/>
                <a:gd name="connsiteX195" fmla="*/ 2108132 w 3232359"/>
                <a:gd name="connsiteY195" fmla="*/ 1452351 h 3774395"/>
                <a:gd name="connsiteX196" fmla="*/ 2122640 w 3232359"/>
                <a:gd name="connsiteY196" fmla="*/ 1434593 h 3774395"/>
                <a:gd name="connsiteX197" fmla="*/ 2132854 w 3232359"/>
                <a:gd name="connsiteY197" fmla="*/ 1429370 h 3774395"/>
                <a:gd name="connsiteX198" fmla="*/ 2141791 w 3232359"/>
                <a:gd name="connsiteY198" fmla="*/ 1425888 h 3774395"/>
                <a:gd name="connsiteX199" fmla="*/ 2146085 w 3232359"/>
                <a:gd name="connsiteY199" fmla="*/ 1417531 h 3774395"/>
                <a:gd name="connsiteX200" fmla="*/ 2159085 w 3232359"/>
                <a:gd name="connsiteY200" fmla="*/ 1404416 h 3774395"/>
                <a:gd name="connsiteX201" fmla="*/ 2168951 w 3232359"/>
                <a:gd name="connsiteY201" fmla="*/ 1403139 h 3774395"/>
                <a:gd name="connsiteX202" fmla="*/ 2176611 w 3232359"/>
                <a:gd name="connsiteY202" fmla="*/ 1401282 h 3774395"/>
                <a:gd name="connsiteX203" fmla="*/ 2181950 w 3232359"/>
                <a:gd name="connsiteY203" fmla="*/ 1391068 h 3774395"/>
                <a:gd name="connsiteX204" fmla="*/ 2196227 w 3232359"/>
                <a:gd name="connsiteY204" fmla="*/ 1382015 h 3774395"/>
                <a:gd name="connsiteX205" fmla="*/ 2211547 w 3232359"/>
                <a:gd name="connsiteY205" fmla="*/ 1376559 h 3774395"/>
                <a:gd name="connsiteX206" fmla="*/ 2206324 w 3232359"/>
                <a:gd name="connsiteY206" fmla="*/ 1363908 h 3774395"/>
                <a:gd name="connsiteX207" fmla="*/ 2207253 w 3232359"/>
                <a:gd name="connsiteY207" fmla="*/ 1355319 h 3774395"/>
                <a:gd name="connsiteX208" fmla="*/ 2212244 w 3232359"/>
                <a:gd name="connsiteY208" fmla="*/ 1355319 h 3774395"/>
                <a:gd name="connsiteX209" fmla="*/ 2219672 w 3232359"/>
                <a:gd name="connsiteY209" fmla="*/ 1358917 h 3774395"/>
                <a:gd name="connsiteX210" fmla="*/ 2228841 w 3232359"/>
                <a:gd name="connsiteY210" fmla="*/ 1356480 h 3774395"/>
                <a:gd name="connsiteX211" fmla="*/ 2238823 w 3232359"/>
                <a:gd name="connsiteY211" fmla="*/ 1347194 h 3774395"/>
                <a:gd name="connsiteX212" fmla="*/ 2238823 w 3232359"/>
                <a:gd name="connsiteY212" fmla="*/ 1343132 h 3774395"/>
                <a:gd name="connsiteX213" fmla="*/ 2229886 w 3232359"/>
                <a:gd name="connsiteY213" fmla="*/ 1341507 h 3774395"/>
                <a:gd name="connsiteX214" fmla="*/ 2223851 w 3232359"/>
                <a:gd name="connsiteY214" fmla="*/ 1336748 h 3774395"/>
                <a:gd name="connsiteX215" fmla="*/ 2227333 w 3232359"/>
                <a:gd name="connsiteY215" fmla="*/ 1334079 h 3774395"/>
                <a:gd name="connsiteX216" fmla="*/ 2230002 w 3232359"/>
                <a:gd name="connsiteY216" fmla="*/ 1327463 h 3774395"/>
                <a:gd name="connsiteX217" fmla="*/ 2225359 w 3232359"/>
                <a:gd name="connsiteY217" fmla="*/ 1320499 h 3774395"/>
                <a:gd name="connsiteX218" fmla="*/ 2215378 w 3232359"/>
                <a:gd name="connsiteY218" fmla="*/ 1316901 h 3774395"/>
                <a:gd name="connsiteX219" fmla="*/ 2212708 w 3232359"/>
                <a:gd name="connsiteY219" fmla="*/ 1314579 h 3774395"/>
                <a:gd name="connsiteX220" fmla="*/ 2218163 w 3232359"/>
                <a:gd name="connsiteY220" fmla="*/ 1305874 h 3774395"/>
                <a:gd name="connsiteX221" fmla="*/ 2217931 w 3232359"/>
                <a:gd name="connsiteY221" fmla="*/ 1298562 h 3774395"/>
                <a:gd name="connsiteX222" fmla="*/ 2213521 w 3232359"/>
                <a:gd name="connsiteY222" fmla="*/ 1293803 h 3774395"/>
                <a:gd name="connsiteX223" fmla="*/ 2202610 w 3232359"/>
                <a:gd name="connsiteY223" fmla="*/ 1285563 h 3774395"/>
                <a:gd name="connsiteX224" fmla="*/ 2201798 w 3232359"/>
                <a:gd name="connsiteY224" fmla="*/ 1280572 h 3774395"/>
                <a:gd name="connsiteX225" fmla="*/ 2212244 w 3232359"/>
                <a:gd name="connsiteY225" fmla="*/ 1277090 h 3774395"/>
                <a:gd name="connsiteX226" fmla="*/ 2214913 w 3232359"/>
                <a:gd name="connsiteY226" fmla="*/ 1270706 h 3774395"/>
                <a:gd name="connsiteX227" fmla="*/ 2214913 w 3232359"/>
                <a:gd name="connsiteY227" fmla="*/ 1254689 h 3774395"/>
                <a:gd name="connsiteX228" fmla="*/ 2217931 w 3232359"/>
                <a:gd name="connsiteY228" fmla="*/ 1243082 h 3774395"/>
                <a:gd name="connsiteX229" fmla="*/ 2223851 w 3232359"/>
                <a:gd name="connsiteY229" fmla="*/ 1241457 h 3774395"/>
                <a:gd name="connsiteX230" fmla="*/ 2224083 w 3232359"/>
                <a:gd name="connsiteY230" fmla="*/ 1245635 h 3774395"/>
                <a:gd name="connsiteX231" fmla="*/ 2220485 w 3232359"/>
                <a:gd name="connsiteY231" fmla="*/ 1254805 h 3774395"/>
                <a:gd name="connsiteX232" fmla="*/ 2220136 w 3232359"/>
                <a:gd name="connsiteY232" fmla="*/ 1264090 h 3774395"/>
                <a:gd name="connsiteX233" fmla="*/ 2221994 w 3232359"/>
                <a:gd name="connsiteY233" fmla="*/ 1269197 h 3774395"/>
                <a:gd name="connsiteX234" fmla="*/ 2228493 w 3232359"/>
                <a:gd name="connsiteY234" fmla="*/ 1281036 h 3774395"/>
                <a:gd name="connsiteX235" fmla="*/ 2229306 w 3232359"/>
                <a:gd name="connsiteY235" fmla="*/ 1292643 h 3774395"/>
                <a:gd name="connsiteX236" fmla="*/ 2228725 w 3232359"/>
                <a:gd name="connsiteY236" fmla="*/ 1305294 h 3774395"/>
                <a:gd name="connsiteX237" fmla="*/ 2236850 w 3232359"/>
                <a:gd name="connsiteY237" fmla="*/ 1295428 h 3774395"/>
                <a:gd name="connsiteX238" fmla="*/ 2245439 w 3232359"/>
                <a:gd name="connsiteY238" fmla="*/ 1273143 h 3774395"/>
                <a:gd name="connsiteX239" fmla="*/ 2245439 w 3232359"/>
                <a:gd name="connsiteY239" fmla="*/ 1262581 h 3774395"/>
                <a:gd name="connsiteX240" fmla="*/ 2242770 w 3232359"/>
                <a:gd name="connsiteY240" fmla="*/ 1259564 h 3774395"/>
                <a:gd name="connsiteX241" fmla="*/ 2239171 w 3232359"/>
                <a:gd name="connsiteY241" fmla="*/ 1252019 h 3774395"/>
                <a:gd name="connsiteX242" fmla="*/ 2241145 w 3232359"/>
                <a:gd name="connsiteY242" fmla="*/ 1247492 h 3774395"/>
                <a:gd name="connsiteX243" fmla="*/ 2247877 w 3232359"/>
                <a:gd name="connsiteY243" fmla="*/ 1253876 h 3774395"/>
                <a:gd name="connsiteX244" fmla="*/ 2253216 w 3232359"/>
                <a:gd name="connsiteY244" fmla="*/ 1254921 h 3774395"/>
                <a:gd name="connsiteX245" fmla="*/ 2263430 w 3232359"/>
                <a:gd name="connsiteY245" fmla="*/ 1245751 h 3774395"/>
                <a:gd name="connsiteX246" fmla="*/ 2273759 w 3232359"/>
                <a:gd name="connsiteY246" fmla="*/ 1229734 h 3774395"/>
                <a:gd name="connsiteX247" fmla="*/ 2273759 w 3232359"/>
                <a:gd name="connsiteY247" fmla="*/ 1218476 h 3774395"/>
                <a:gd name="connsiteX248" fmla="*/ 2273876 w 3232359"/>
                <a:gd name="connsiteY248" fmla="*/ 1213717 h 3774395"/>
                <a:gd name="connsiteX249" fmla="*/ 2287223 w 3232359"/>
                <a:gd name="connsiteY249" fmla="*/ 1211512 h 3774395"/>
                <a:gd name="connsiteX250" fmla="*/ 2301732 w 3232359"/>
                <a:gd name="connsiteY250" fmla="*/ 1209771 h 3774395"/>
                <a:gd name="connsiteX251" fmla="*/ 2316472 w 3232359"/>
                <a:gd name="connsiteY251" fmla="*/ 1205360 h 3774395"/>
                <a:gd name="connsiteX252" fmla="*/ 2322508 w 3232359"/>
                <a:gd name="connsiteY252" fmla="*/ 1201878 h 3774395"/>
                <a:gd name="connsiteX253" fmla="*/ 2318562 w 3232359"/>
                <a:gd name="connsiteY253" fmla="*/ 1198164 h 3774395"/>
                <a:gd name="connsiteX254" fmla="*/ 2297553 w 3232359"/>
                <a:gd name="connsiteY254" fmla="*/ 1201182 h 3774395"/>
                <a:gd name="connsiteX255" fmla="*/ 2285598 w 3232359"/>
                <a:gd name="connsiteY255" fmla="*/ 1200833 h 3774395"/>
                <a:gd name="connsiteX256" fmla="*/ 2292679 w 3232359"/>
                <a:gd name="connsiteY256" fmla="*/ 1195262 h 3774395"/>
                <a:gd name="connsiteX257" fmla="*/ 2316124 w 3232359"/>
                <a:gd name="connsiteY257" fmla="*/ 1189343 h 3774395"/>
                <a:gd name="connsiteX258" fmla="*/ 2328659 w 3232359"/>
                <a:gd name="connsiteY258" fmla="*/ 1187370 h 3774395"/>
                <a:gd name="connsiteX259" fmla="*/ 2333998 w 3232359"/>
                <a:gd name="connsiteY259" fmla="*/ 1176807 h 3774395"/>
                <a:gd name="connsiteX260" fmla="*/ 2340846 w 3232359"/>
                <a:gd name="connsiteY260" fmla="*/ 1182030 h 3774395"/>
                <a:gd name="connsiteX261" fmla="*/ 2348623 w 3232359"/>
                <a:gd name="connsiteY261" fmla="*/ 1183075 h 3774395"/>
                <a:gd name="connsiteX262" fmla="*/ 2359185 w 3232359"/>
                <a:gd name="connsiteY262" fmla="*/ 1176807 h 3774395"/>
                <a:gd name="connsiteX263" fmla="*/ 2359185 w 3232359"/>
                <a:gd name="connsiteY263" fmla="*/ 1166710 h 3774395"/>
                <a:gd name="connsiteX264" fmla="*/ 2350248 w 3232359"/>
                <a:gd name="connsiteY264" fmla="*/ 1161138 h 3774395"/>
                <a:gd name="connsiteX265" fmla="*/ 2347811 w 3232359"/>
                <a:gd name="connsiteY265" fmla="*/ 1158817 h 3774395"/>
                <a:gd name="connsiteX266" fmla="*/ 2353266 w 3232359"/>
                <a:gd name="connsiteY266" fmla="*/ 1151969 h 3774395"/>
                <a:gd name="connsiteX267" fmla="*/ 2353614 w 3232359"/>
                <a:gd name="connsiteY267" fmla="*/ 1141871 h 3774395"/>
                <a:gd name="connsiteX268" fmla="*/ 2359185 w 3232359"/>
                <a:gd name="connsiteY268" fmla="*/ 1130264 h 3774395"/>
                <a:gd name="connsiteX269" fmla="*/ 2363828 w 3232359"/>
                <a:gd name="connsiteY269" fmla="*/ 1125273 h 3774395"/>
                <a:gd name="connsiteX270" fmla="*/ 2371720 w 3232359"/>
                <a:gd name="connsiteY270" fmla="*/ 1121791 h 3774395"/>
                <a:gd name="connsiteX271" fmla="*/ 2376015 w 3232359"/>
                <a:gd name="connsiteY271" fmla="*/ 1118426 h 3774395"/>
                <a:gd name="connsiteX272" fmla="*/ 2379497 w 3232359"/>
                <a:gd name="connsiteY272" fmla="*/ 1114711 h 3774395"/>
                <a:gd name="connsiteX273" fmla="*/ 2386113 w 3232359"/>
                <a:gd name="connsiteY273" fmla="*/ 1113435 h 3774395"/>
                <a:gd name="connsiteX274" fmla="*/ 2392497 w 3232359"/>
                <a:gd name="connsiteY274" fmla="*/ 1107515 h 3774395"/>
                <a:gd name="connsiteX275" fmla="*/ 2398532 w 3232359"/>
                <a:gd name="connsiteY275" fmla="*/ 1098694 h 3774395"/>
                <a:gd name="connsiteX276" fmla="*/ 2403755 w 3232359"/>
                <a:gd name="connsiteY276" fmla="*/ 1094632 h 3774395"/>
                <a:gd name="connsiteX277" fmla="*/ 2411183 w 3232359"/>
                <a:gd name="connsiteY277" fmla="*/ 1096605 h 3774395"/>
                <a:gd name="connsiteX278" fmla="*/ 2422442 w 3232359"/>
                <a:gd name="connsiteY278" fmla="*/ 1100667 h 3774395"/>
                <a:gd name="connsiteX279" fmla="*/ 2430567 w 3232359"/>
                <a:gd name="connsiteY279" fmla="*/ 1097417 h 3774395"/>
                <a:gd name="connsiteX280" fmla="*/ 2448557 w 3232359"/>
                <a:gd name="connsiteY280" fmla="*/ 1083953 h 3774395"/>
                <a:gd name="connsiteX281" fmla="*/ 2473860 w 3232359"/>
                <a:gd name="connsiteY281" fmla="*/ 1073391 h 3774395"/>
                <a:gd name="connsiteX282" fmla="*/ 2483377 w 3232359"/>
                <a:gd name="connsiteY282" fmla="*/ 1070722 h 3774395"/>
                <a:gd name="connsiteX283" fmla="*/ 2500091 w 3232359"/>
                <a:gd name="connsiteY283" fmla="*/ 1056329 h 3774395"/>
                <a:gd name="connsiteX284" fmla="*/ 2504617 w 3232359"/>
                <a:gd name="connsiteY284" fmla="*/ 1050758 h 3774395"/>
                <a:gd name="connsiteX285" fmla="*/ 2507751 w 3232359"/>
                <a:gd name="connsiteY285" fmla="*/ 1054008 h 3774395"/>
                <a:gd name="connsiteX286" fmla="*/ 2507751 w 3232359"/>
                <a:gd name="connsiteY286" fmla="*/ 1059463 h 3774395"/>
                <a:gd name="connsiteX287" fmla="*/ 2503805 w 3232359"/>
                <a:gd name="connsiteY287" fmla="*/ 1063294 h 3774395"/>
                <a:gd name="connsiteX288" fmla="*/ 2505082 w 3232359"/>
                <a:gd name="connsiteY288" fmla="*/ 1068400 h 3774395"/>
                <a:gd name="connsiteX289" fmla="*/ 2530617 w 3232359"/>
                <a:gd name="connsiteY289" fmla="*/ 1072231 h 3774395"/>
                <a:gd name="connsiteX290" fmla="*/ 2525858 w 3232359"/>
                <a:gd name="connsiteY290" fmla="*/ 1075829 h 3774395"/>
                <a:gd name="connsiteX291" fmla="*/ 2507519 w 3232359"/>
                <a:gd name="connsiteY291" fmla="*/ 1076757 h 3774395"/>
                <a:gd name="connsiteX292" fmla="*/ 2495448 w 3232359"/>
                <a:gd name="connsiteY292" fmla="*/ 1077338 h 3774395"/>
                <a:gd name="connsiteX293" fmla="*/ 2480011 w 3232359"/>
                <a:gd name="connsiteY293" fmla="*/ 1091962 h 3774395"/>
                <a:gd name="connsiteX294" fmla="*/ 2467128 w 3232359"/>
                <a:gd name="connsiteY294" fmla="*/ 1107747 h 3774395"/>
                <a:gd name="connsiteX295" fmla="*/ 2467940 w 3232359"/>
                <a:gd name="connsiteY295" fmla="*/ 1113551 h 3774395"/>
                <a:gd name="connsiteX296" fmla="*/ 2479895 w 3232359"/>
                <a:gd name="connsiteY296" fmla="*/ 1122952 h 3774395"/>
                <a:gd name="connsiteX297" fmla="*/ 2490806 w 3232359"/>
                <a:gd name="connsiteY297" fmla="*/ 1122604 h 3774395"/>
                <a:gd name="connsiteX298" fmla="*/ 2505314 w 3232359"/>
                <a:gd name="connsiteY298" fmla="*/ 1113667 h 3774395"/>
                <a:gd name="connsiteX299" fmla="*/ 2513439 w 3232359"/>
                <a:gd name="connsiteY299" fmla="*/ 1104497 h 3774395"/>
                <a:gd name="connsiteX300" fmla="*/ 2518313 w 3232359"/>
                <a:gd name="connsiteY300" fmla="*/ 1097998 h 3774395"/>
                <a:gd name="connsiteX301" fmla="*/ 2525510 w 3232359"/>
                <a:gd name="connsiteY301" fmla="*/ 1094051 h 3774395"/>
                <a:gd name="connsiteX302" fmla="*/ 2540598 w 3232359"/>
                <a:gd name="connsiteY302" fmla="*/ 1092310 h 3774395"/>
                <a:gd name="connsiteX303" fmla="*/ 2590275 w 3232359"/>
                <a:gd name="connsiteY303" fmla="*/ 1076061 h 3774395"/>
                <a:gd name="connsiteX304" fmla="*/ 2590275 w 3232359"/>
                <a:gd name="connsiteY304" fmla="*/ 1071302 h 3774395"/>
                <a:gd name="connsiteX305" fmla="*/ 2588650 w 3232359"/>
                <a:gd name="connsiteY305" fmla="*/ 1066659 h 3774395"/>
                <a:gd name="connsiteX306" fmla="*/ 2593293 w 3232359"/>
                <a:gd name="connsiteY306" fmla="*/ 1062829 h 3774395"/>
                <a:gd name="connsiteX307" fmla="*/ 2617319 w 3232359"/>
                <a:gd name="connsiteY307" fmla="*/ 1056562 h 3774395"/>
                <a:gd name="connsiteX308" fmla="*/ 2623935 w 3232359"/>
                <a:gd name="connsiteY308" fmla="*/ 1050874 h 3774395"/>
                <a:gd name="connsiteX309" fmla="*/ 2623935 w 3232359"/>
                <a:gd name="connsiteY309" fmla="*/ 1045767 h 3774395"/>
                <a:gd name="connsiteX310" fmla="*/ 2618828 w 3232359"/>
                <a:gd name="connsiteY310" fmla="*/ 1045767 h 3774395"/>
                <a:gd name="connsiteX311" fmla="*/ 2608614 w 3232359"/>
                <a:gd name="connsiteY311" fmla="*/ 1044374 h 3774395"/>
                <a:gd name="connsiteX312" fmla="*/ 2611167 w 3232359"/>
                <a:gd name="connsiteY312" fmla="*/ 1028589 h 3774395"/>
                <a:gd name="connsiteX313" fmla="*/ 2607337 w 3232359"/>
                <a:gd name="connsiteY313" fmla="*/ 1025107 h 3774395"/>
                <a:gd name="connsiteX314" fmla="*/ 2598516 w 3232359"/>
                <a:gd name="connsiteY314" fmla="*/ 1031955 h 3774395"/>
                <a:gd name="connsiteX315" fmla="*/ 2594570 w 3232359"/>
                <a:gd name="connsiteY315" fmla="*/ 1038107 h 3774395"/>
                <a:gd name="connsiteX316" fmla="*/ 2592713 w 3232359"/>
                <a:gd name="connsiteY316" fmla="*/ 1042401 h 3774395"/>
                <a:gd name="connsiteX317" fmla="*/ 2582383 w 3232359"/>
                <a:gd name="connsiteY317" fmla="*/ 1051919 h 3774395"/>
                <a:gd name="connsiteX318" fmla="*/ 2581338 w 3232359"/>
                <a:gd name="connsiteY318" fmla="*/ 1060276 h 3774395"/>
                <a:gd name="connsiteX319" fmla="*/ 2572285 w 3232359"/>
                <a:gd name="connsiteY319" fmla="*/ 1062133 h 3774395"/>
                <a:gd name="connsiteX320" fmla="*/ 2559285 w 3232359"/>
                <a:gd name="connsiteY320" fmla="*/ 1063758 h 3774395"/>
                <a:gd name="connsiteX321" fmla="*/ 2539322 w 3232359"/>
                <a:gd name="connsiteY321" fmla="*/ 1060856 h 3774395"/>
                <a:gd name="connsiteX322" fmla="*/ 2531893 w 3232359"/>
                <a:gd name="connsiteY322" fmla="*/ 1057606 h 3774395"/>
                <a:gd name="connsiteX323" fmla="*/ 2527715 w 3232359"/>
                <a:gd name="connsiteY323" fmla="*/ 1051571 h 3774395"/>
                <a:gd name="connsiteX324" fmla="*/ 2511233 w 3232359"/>
                <a:gd name="connsiteY324" fmla="*/ 1042169 h 3774395"/>
                <a:gd name="connsiteX325" fmla="*/ 2504385 w 3232359"/>
                <a:gd name="connsiteY325" fmla="*/ 1036250 h 3774395"/>
                <a:gd name="connsiteX326" fmla="*/ 2502180 w 3232359"/>
                <a:gd name="connsiteY326" fmla="*/ 1029286 h 3774395"/>
                <a:gd name="connsiteX327" fmla="*/ 2496261 w 3232359"/>
                <a:gd name="connsiteY327" fmla="*/ 1016634 h 3774395"/>
                <a:gd name="connsiteX328" fmla="*/ 2499975 w 3232359"/>
                <a:gd name="connsiteY328" fmla="*/ 1008626 h 3774395"/>
                <a:gd name="connsiteX329" fmla="*/ 2503341 w 3232359"/>
                <a:gd name="connsiteY329" fmla="*/ 999340 h 3774395"/>
                <a:gd name="connsiteX330" fmla="*/ 2499859 w 3232359"/>
                <a:gd name="connsiteY330" fmla="*/ 996555 h 3774395"/>
                <a:gd name="connsiteX331" fmla="*/ 2496725 w 3232359"/>
                <a:gd name="connsiteY331" fmla="*/ 996555 h 3774395"/>
                <a:gd name="connsiteX332" fmla="*/ 2489297 w 3232359"/>
                <a:gd name="connsiteY332" fmla="*/ 1000617 h 3774395"/>
                <a:gd name="connsiteX333" fmla="*/ 2483841 w 3232359"/>
                <a:gd name="connsiteY333" fmla="*/ 1003403 h 3774395"/>
                <a:gd name="connsiteX334" fmla="*/ 2480243 w 3232359"/>
                <a:gd name="connsiteY334" fmla="*/ 1001081 h 3774395"/>
                <a:gd name="connsiteX335" fmla="*/ 2480592 w 3232359"/>
                <a:gd name="connsiteY335" fmla="*/ 996671 h 3774395"/>
                <a:gd name="connsiteX336" fmla="*/ 2487091 w 3232359"/>
                <a:gd name="connsiteY336" fmla="*/ 991100 h 3774395"/>
                <a:gd name="connsiteX337" fmla="*/ 2501948 w 3232359"/>
                <a:gd name="connsiteY337" fmla="*/ 985296 h 3774395"/>
                <a:gd name="connsiteX338" fmla="*/ 2510189 w 3232359"/>
                <a:gd name="connsiteY338" fmla="*/ 979609 h 3774395"/>
                <a:gd name="connsiteX339" fmla="*/ 2513787 w 3232359"/>
                <a:gd name="connsiteY339" fmla="*/ 970440 h 3774395"/>
                <a:gd name="connsiteX340" fmla="*/ 2507055 w 3232359"/>
                <a:gd name="connsiteY340" fmla="*/ 956163 h 3774395"/>
                <a:gd name="connsiteX341" fmla="*/ 2496261 w 3232359"/>
                <a:gd name="connsiteY341" fmla="*/ 952449 h 3774395"/>
                <a:gd name="connsiteX342" fmla="*/ 2481752 w 3232359"/>
                <a:gd name="connsiteY342" fmla="*/ 952449 h 3774395"/>
                <a:gd name="connsiteX343" fmla="*/ 2444843 w 3232359"/>
                <a:gd name="connsiteY343" fmla="*/ 961154 h 3774395"/>
                <a:gd name="connsiteX344" fmla="*/ 2410835 w 3232359"/>
                <a:gd name="connsiteY344" fmla="*/ 974618 h 3774395"/>
                <a:gd name="connsiteX345" fmla="*/ 2400273 w 3232359"/>
                <a:gd name="connsiteY345" fmla="*/ 981118 h 3774395"/>
                <a:gd name="connsiteX346" fmla="*/ 2379265 w 3232359"/>
                <a:gd name="connsiteY346" fmla="*/ 1000965 h 3774395"/>
                <a:gd name="connsiteX347" fmla="*/ 2362667 w 3232359"/>
                <a:gd name="connsiteY347" fmla="*/ 1017215 h 3774395"/>
                <a:gd name="connsiteX348" fmla="*/ 2353730 w 3232359"/>
                <a:gd name="connsiteY348" fmla="*/ 1021974 h 3774395"/>
                <a:gd name="connsiteX349" fmla="*/ 2351641 w 3232359"/>
                <a:gd name="connsiteY349" fmla="*/ 1020232 h 3774395"/>
                <a:gd name="connsiteX350" fmla="*/ 2370560 w 3232359"/>
                <a:gd name="connsiteY350" fmla="*/ 1002358 h 3774395"/>
                <a:gd name="connsiteX351" fmla="*/ 2377060 w 3232359"/>
                <a:gd name="connsiteY351" fmla="*/ 993769 h 3774395"/>
                <a:gd name="connsiteX352" fmla="*/ 2377872 w 3232359"/>
                <a:gd name="connsiteY352" fmla="*/ 985296 h 3774395"/>
                <a:gd name="connsiteX353" fmla="*/ 2380542 w 3232359"/>
                <a:gd name="connsiteY353" fmla="*/ 985644 h 3774395"/>
                <a:gd name="connsiteX354" fmla="*/ 2392613 w 3232359"/>
                <a:gd name="connsiteY354" fmla="*/ 977171 h 3774395"/>
                <a:gd name="connsiteX355" fmla="*/ 2408514 w 3232359"/>
                <a:gd name="connsiteY355" fmla="*/ 959297 h 3774395"/>
                <a:gd name="connsiteX356" fmla="*/ 2422674 w 3232359"/>
                <a:gd name="connsiteY356" fmla="*/ 950360 h 3774395"/>
                <a:gd name="connsiteX357" fmla="*/ 2438575 w 3232359"/>
                <a:gd name="connsiteY357" fmla="*/ 950360 h 3774395"/>
                <a:gd name="connsiteX358" fmla="*/ 2441825 w 3232359"/>
                <a:gd name="connsiteY358" fmla="*/ 940842 h 3774395"/>
                <a:gd name="connsiteX359" fmla="*/ 2456914 w 3232359"/>
                <a:gd name="connsiteY359" fmla="*/ 925289 h 3774395"/>
                <a:gd name="connsiteX360" fmla="*/ 2474440 w 3232359"/>
                <a:gd name="connsiteY360" fmla="*/ 920879 h 3774395"/>
                <a:gd name="connsiteX361" fmla="*/ 2544080 w 3232359"/>
                <a:gd name="connsiteY361" fmla="*/ 917513 h 3774395"/>
                <a:gd name="connsiteX362" fmla="*/ 2611400 w 3232359"/>
                <a:gd name="connsiteY362" fmla="*/ 917513 h 3774395"/>
                <a:gd name="connsiteX363" fmla="*/ 2629042 w 3232359"/>
                <a:gd name="connsiteY363" fmla="*/ 910085 h 3774395"/>
                <a:gd name="connsiteX364" fmla="*/ 2640184 w 3232359"/>
                <a:gd name="connsiteY364" fmla="*/ 902192 h 3774395"/>
                <a:gd name="connsiteX365" fmla="*/ 2650978 w 3232359"/>
                <a:gd name="connsiteY365" fmla="*/ 891049 h 3774395"/>
                <a:gd name="connsiteX366" fmla="*/ 2659103 w 3232359"/>
                <a:gd name="connsiteY366" fmla="*/ 883505 h 3774395"/>
                <a:gd name="connsiteX367" fmla="*/ 2667112 w 3232359"/>
                <a:gd name="connsiteY367" fmla="*/ 881300 h 3774395"/>
                <a:gd name="connsiteX368" fmla="*/ 2681504 w 3232359"/>
                <a:gd name="connsiteY368" fmla="*/ 881300 h 3774395"/>
                <a:gd name="connsiteX369" fmla="*/ 2693691 w 3232359"/>
                <a:gd name="connsiteY369" fmla="*/ 880139 h 3774395"/>
                <a:gd name="connsiteX370" fmla="*/ 2704253 w 3232359"/>
                <a:gd name="connsiteY370" fmla="*/ 873755 h 3774395"/>
                <a:gd name="connsiteX371" fmla="*/ 2715164 w 3232359"/>
                <a:gd name="connsiteY371" fmla="*/ 863193 h 3774395"/>
                <a:gd name="connsiteX372" fmla="*/ 2722708 w 3232359"/>
                <a:gd name="connsiteY372" fmla="*/ 854720 h 3774395"/>
                <a:gd name="connsiteX373" fmla="*/ 2715628 w 3232359"/>
                <a:gd name="connsiteY373" fmla="*/ 851006 h 3774395"/>
                <a:gd name="connsiteX374" fmla="*/ 2705530 w 3232359"/>
                <a:gd name="connsiteY374" fmla="*/ 845551 h 3774395"/>
                <a:gd name="connsiteX375" fmla="*/ 2711682 w 3232359"/>
                <a:gd name="connsiteY375" fmla="*/ 843578 h 3774395"/>
                <a:gd name="connsiteX376" fmla="*/ 2717137 w 3232359"/>
                <a:gd name="connsiteY376" fmla="*/ 840560 h 3774395"/>
                <a:gd name="connsiteX377" fmla="*/ 2722708 w 3232359"/>
                <a:gd name="connsiteY377" fmla="*/ 822570 h 3774395"/>
                <a:gd name="connsiteX378" fmla="*/ 2713191 w 3232359"/>
                <a:gd name="connsiteY378" fmla="*/ 814445 h 3774395"/>
                <a:gd name="connsiteX379" fmla="*/ 2703673 w 3232359"/>
                <a:gd name="connsiteY379" fmla="*/ 805972 h 3774395"/>
                <a:gd name="connsiteX380" fmla="*/ 2695897 w 3232359"/>
                <a:gd name="connsiteY380" fmla="*/ 808990 h 3774395"/>
                <a:gd name="connsiteX381" fmla="*/ 2689165 w 3232359"/>
                <a:gd name="connsiteY381" fmla="*/ 813284 h 3774395"/>
                <a:gd name="connsiteX382" fmla="*/ 2684638 w 3232359"/>
                <a:gd name="connsiteY382" fmla="*/ 814097 h 3774395"/>
                <a:gd name="connsiteX383" fmla="*/ 2681272 w 3232359"/>
                <a:gd name="connsiteY383" fmla="*/ 811427 h 3774395"/>
                <a:gd name="connsiteX384" fmla="*/ 2685450 w 3232359"/>
                <a:gd name="connsiteY384" fmla="*/ 798428 h 3774395"/>
                <a:gd name="connsiteX385" fmla="*/ 2680924 w 3232359"/>
                <a:gd name="connsiteY385" fmla="*/ 794017 h 3774395"/>
                <a:gd name="connsiteX386" fmla="*/ 2672567 w 3232359"/>
                <a:gd name="connsiteY386" fmla="*/ 792624 h 3774395"/>
                <a:gd name="connsiteX387" fmla="*/ 2661425 w 3232359"/>
                <a:gd name="connsiteY387" fmla="*/ 792624 h 3774395"/>
                <a:gd name="connsiteX388" fmla="*/ 2645523 w 3232359"/>
                <a:gd name="connsiteY388" fmla="*/ 803999 h 3774395"/>
                <a:gd name="connsiteX389" fmla="*/ 2638907 w 3232359"/>
                <a:gd name="connsiteY389" fmla="*/ 808293 h 3774395"/>
                <a:gd name="connsiteX390" fmla="*/ 2626024 w 3232359"/>
                <a:gd name="connsiteY390" fmla="*/ 811195 h 3774395"/>
                <a:gd name="connsiteX391" fmla="*/ 2618712 w 3232359"/>
                <a:gd name="connsiteY391" fmla="*/ 816998 h 3774395"/>
                <a:gd name="connsiteX392" fmla="*/ 2614417 w 3232359"/>
                <a:gd name="connsiteY392" fmla="*/ 816998 h 3774395"/>
                <a:gd name="connsiteX393" fmla="*/ 2613721 w 3232359"/>
                <a:gd name="connsiteY393" fmla="*/ 809338 h 3774395"/>
                <a:gd name="connsiteX394" fmla="*/ 2619292 w 3232359"/>
                <a:gd name="connsiteY394" fmla="*/ 803070 h 3774395"/>
                <a:gd name="connsiteX395" fmla="*/ 2626953 w 3232359"/>
                <a:gd name="connsiteY395" fmla="*/ 801678 h 3774395"/>
                <a:gd name="connsiteX396" fmla="*/ 2633452 w 3232359"/>
                <a:gd name="connsiteY396" fmla="*/ 792508 h 3774395"/>
                <a:gd name="connsiteX397" fmla="*/ 2644247 w 3232359"/>
                <a:gd name="connsiteY397" fmla="*/ 792508 h 3774395"/>
                <a:gd name="connsiteX398" fmla="*/ 2652487 w 3232359"/>
                <a:gd name="connsiteY398" fmla="*/ 790535 h 3774395"/>
                <a:gd name="connsiteX399" fmla="*/ 2668040 w 3232359"/>
                <a:gd name="connsiteY399" fmla="*/ 784848 h 3774395"/>
                <a:gd name="connsiteX400" fmla="*/ 2676978 w 3232359"/>
                <a:gd name="connsiteY400" fmla="*/ 782410 h 3774395"/>
                <a:gd name="connsiteX401" fmla="*/ 2679763 w 3232359"/>
                <a:gd name="connsiteY401" fmla="*/ 775678 h 3774395"/>
                <a:gd name="connsiteX402" fmla="*/ 2673960 w 3232359"/>
                <a:gd name="connsiteY402" fmla="*/ 770223 h 3774395"/>
                <a:gd name="connsiteX403" fmla="*/ 2661657 w 3232359"/>
                <a:gd name="connsiteY403" fmla="*/ 769063 h 3774395"/>
                <a:gd name="connsiteX404" fmla="*/ 2652836 w 3232359"/>
                <a:gd name="connsiteY404" fmla="*/ 769063 h 3774395"/>
                <a:gd name="connsiteX405" fmla="*/ 2638675 w 3232359"/>
                <a:gd name="connsiteY405" fmla="*/ 757572 h 3774395"/>
                <a:gd name="connsiteX406" fmla="*/ 2630318 w 3232359"/>
                <a:gd name="connsiteY406" fmla="*/ 759429 h 3774395"/>
                <a:gd name="connsiteX407" fmla="*/ 2623470 w 3232359"/>
                <a:gd name="connsiteY407" fmla="*/ 754322 h 3774395"/>
                <a:gd name="connsiteX408" fmla="*/ 2617435 w 3232359"/>
                <a:gd name="connsiteY408" fmla="*/ 756759 h 3774395"/>
                <a:gd name="connsiteX409" fmla="*/ 2611864 w 3232359"/>
                <a:gd name="connsiteY409" fmla="*/ 756759 h 3774395"/>
                <a:gd name="connsiteX410" fmla="*/ 2605828 w 3232359"/>
                <a:gd name="connsiteY410" fmla="*/ 750608 h 3774395"/>
                <a:gd name="connsiteX411" fmla="*/ 2598632 w 3232359"/>
                <a:gd name="connsiteY411" fmla="*/ 737260 h 3774395"/>
                <a:gd name="connsiteX412" fmla="*/ 2586213 w 3232359"/>
                <a:gd name="connsiteY412" fmla="*/ 726118 h 3774395"/>
                <a:gd name="connsiteX413" fmla="*/ 2574606 w 3232359"/>
                <a:gd name="connsiteY413" fmla="*/ 718573 h 3774395"/>
                <a:gd name="connsiteX414" fmla="*/ 2556616 w 3232359"/>
                <a:gd name="connsiteY414" fmla="*/ 710216 h 3774395"/>
                <a:gd name="connsiteX415" fmla="*/ 2555455 w 3232359"/>
                <a:gd name="connsiteY415" fmla="*/ 706038 h 3774395"/>
                <a:gd name="connsiteX416" fmla="*/ 2562187 w 3232359"/>
                <a:gd name="connsiteY416" fmla="*/ 705109 h 3774395"/>
                <a:gd name="connsiteX417" fmla="*/ 2569383 w 3232359"/>
                <a:gd name="connsiteY417" fmla="*/ 707895 h 3774395"/>
                <a:gd name="connsiteX418" fmla="*/ 2577044 w 3232359"/>
                <a:gd name="connsiteY418" fmla="*/ 705109 h 3774395"/>
                <a:gd name="connsiteX419" fmla="*/ 2584008 w 3232359"/>
                <a:gd name="connsiteY419" fmla="*/ 695708 h 3774395"/>
                <a:gd name="connsiteX420" fmla="*/ 2581222 w 3232359"/>
                <a:gd name="connsiteY420" fmla="*/ 688048 h 3774395"/>
                <a:gd name="connsiteX421" fmla="*/ 2574374 w 3232359"/>
                <a:gd name="connsiteY421" fmla="*/ 685030 h 3774395"/>
                <a:gd name="connsiteX422" fmla="*/ 2570892 w 3232359"/>
                <a:gd name="connsiteY422" fmla="*/ 680967 h 3774395"/>
                <a:gd name="connsiteX423" fmla="*/ 2570660 w 3232359"/>
                <a:gd name="connsiteY423" fmla="*/ 669825 h 3774395"/>
                <a:gd name="connsiteX424" fmla="*/ 2563232 w 3232359"/>
                <a:gd name="connsiteY424" fmla="*/ 662745 h 3774395"/>
                <a:gd name="connsiteX425" fmla="*/ 2556616 w 3232359"/>
                <a:gd name="connsiteY425" fmla="*/ 656709 h 3774395"/>
                <a:gd name="connsiteX426" fmla="*/ 2554643 w 3232359"/>
                <a:gd name="connsiteY426" fmla="*/ 651951 h 3774395"/>
                <a:gd name="connsiteX427" fmla="*/ 2549884 w 3232359"/>
                <a:gd name="connsiteY427" fmla="*/ 646611 h 3774395"/>
                <a:gd name="connsiteX428" fmla="*/ 2546634 w 3232359"/>
                <a:gd name="connsiteY428" fmla="*/ 640692 h 3774395"/>
                <a:gd name="connsiteX429" fmla="*/ 2545473 w 3232359"/>
                <a:gd name="connsiteY429" fmla="*/ 636746 h 3774395"/>
                <a:gd name="connsiteX430" fmla="*/ 2542572 w 3232359"/>
                <a:gd name="connsiteY430" fmla="*/ 632567 h 3774395"/>
                <a:gd name="connsiteX431" fmla="*/ 2539438 w 3232359"/>
                <a:gd name="connsiteY431" fmla="*/ 627925 h 3774395"/>
                <a:gd name="connsiteX432" fmla="*/ 2537581 w 3232359"/>
                <a:gd name="connsiteY432" fmla="*/ 622469 h 3774395"/>
                <a:gd name="connsiteX433" fmla="*/ 2536420 w 3232359"/>
                <a:gd name="connsiteY433" fmla="*/ 618871 h 3774395"/>
                <a:gd name="connsiteX434" fmla="*/ 2529108 w 3232359"/>
                <a:gd name="connsiteY434" fmla="*/ 609006 h 3774395"/>
                <a:gd name="connsiteX435" fmla="*/ 2522840 w 3232359"/>
                <a:gd name="connsiteY435" fmla="*/ 600649 h 3774395"/>
                <a:gd name="connsiteX436" fmla="*/ 2520983 w 3232359"/>
                <a:gd name="connsiteY436" fmla="*/ 595774 h 3774395"/>
                <a:gd name="connsiteX437" fmla="*/ 2519590 w 3232359"/>
                <a:gd name="connsiteY437" fmla="*/ 591247 h 3774395"/>
                <a:gd name="connsiteX438" fmla="*/ 2515064 w 3232359"/>
                <a:gd name="connsiteY438" fmla="*/ 584399 h 3774395"/>
                <a:gd name="connsiteX439" fmla="*/ 2508680 w 3232359"/>
                <a:gd name="connsiteY439" fmla="*/ 573837 h 3774395"/>
                <a:gd name="connsiteX440" fmla="*/ 2504734 w 3232359"/>
                <a:gd name="connsiteY440" fmla="*/ 568962 h 3774395"/>
                <a:gd name="connsiteX441" fmla="*/ 2500555 w 3232359"/>
                <a:gd name="connsiteY441" fmla="*/ 573837 h 3774395"/>
                <a:gd name="connsiteX442" fmla="*/ 2497073 w 3232359"/>
                <a:gd name="connsiteY442" fmla="*/ 584632 h 3774395"/>
                <a:gd name="connsiteX443" fmla="*/ 2492547 w 3232359"/>
                <a:gd name="connsiteY443" fmla="*/ 591247 h 3774395"/>
                <a:gd name="connsiteX444" fmla="*/ 2486743 w 3232359"/>
                <a:gd name="connsiteY444" fmla="*/ 598444 h 3774395"/>
                <a:gd name="connsiteX445" fmla="*/ 2488832 w 3232359"/>
                <a:gd name="connsiteY445" fmla="*/ 602390 h 3774395"/>
                <a:gd name="connsiteX446" fmla="*/ 2490922 w 3232359"/>
                <a:gd name="connsiteY446" fmla="*/ 607033 h 3774395"/>
                <a:gd name="connsiteX447" fmla="*/ 2483493 w 3232359"/>
                <a:gd name="connsiteY447" fmla="*/ 612836 h 3774395"/>
                <a:gd name="connsiteX448" fmla="*/ 2481288 w 3232359"/>
                <a:gd name="connsiteY448" fmla="*/ 616666 h 3774395"/>
                <a:gd name="connsiteX449" fmla="*/ 2482681 w 3232359"/>
                <a:gd name="connsiteY449" fmla="*/ 625952 h 3774395"/>
                <a:gd name="connsiteX450" fmla="*/ 2476297 w 3232359"/>
                <a:gd name="connsiteY450" fmla="*/ 626764 h 3774395"/>
                <a:gd name="connsiteX451" fmla="*/ 2472815 w 3232359"/>
                <a:gd name="connsiteY451" fmla="*/ 634308 h 3774395"/>
                <a:gd name="connsiteX452" fmla="*/ 2470146 w 3232359"/>
                <a:gd name="connsiteY452" fmla="*/ 635237 h 3774395"/>
                <a:gd name="connsiteX453" fmla="*/ 2464458 w 3232359"/>
                <a:gd name="connsiteY453" fmla="*/ 630942 h 3774395"/>
                <a:gd name="connsiteX454" fmla="*/ 2458771 w 3232359"/>
                <a:gd name="connsiteY454" fmla="*/ 631755 h 3774395"/>
                <a:gd name="connsiteX455" fmla="*/ 2456450 w 3232359"/>
                <a:gd name="connsiteY455" fmla="*/ 634192 h 3774395"/>
                <a:gd name="connsiteX456" fmla="*/ 2454128 w 3232359"/>
                <a:gd name="connsiteY456" fmla="*/ 641272 h 3774395"/>
                <a:gd name="connsiteX457" fmla="*/ 2447280 w 3232359"/>
                <a:gd name="connsiteY457" fmla="*/ 646728 h 3774395"/>
                <a:gd name="connsiteX458" fmla="*/ 2435557 w 3232359"/>
                <a:gd name="connsiteY458" fmla="*/ 651022 h 3774395"/>
                <a:gd name="connsiteX459" fmla="*/ 2429406 w 3232359"/>
                <a:gd name="connsiteY459" fmla="*/ 650674 h 3774395"/>
                <a:gd name="connsiteX460" fmla="*/ 2425111 w 3232359"/>
                <a:gd name="connsiteY460" fmla="*/ 644987 h 3774395"/>
                <a:gd name="connsiteX461" fmla="*/ 2418612 w 3232359"/>
                <a:gd name="connsiteY461" fmla="*/ 640576 h 3774395"/>
                <a:gd name="connsiteX462" fmla="*/ 2415130 w 3232359"/>
                <a:gd name="connsiteY462" fmla="*/ 640228 h 3774395"/>
                <a:gd name="connsiteX463" fmla="*/ 2408630 w 3232359"/>
                <a:gd name="connsiteY463" fmla="*/ 629898 h 3774395"/>
                <a:gd name="connsiteX464" fmla="*/ 2399228 w 3232359"/>
                <a:gd name="connsiteY464" fmla="*/ 628853 h 3774395"/>
                <a:gd name="connsiteX465" fmla="*/ 2392148 w 3232359"/>
                <a:gd name="connsiteY465" fmla="*/ 626184 h 3774395"/>
                <a:gd name="connsiteX466" fmla="*/ 2390755 w 3232359"/>
                <a:gd name="connsiteY466" fmla="*/ 614925 h 3774395"/>
                <a:gd name="connsiteX467" fmla="*/ 2381238 w 3232359"/>
                <a:gd name="connsiteY467" fmla="*/ 606220 h 3774395"/>
                <a:gd name="connsiteX468" fmla="*/ 2384488 w 3232359"/>
                <a:gd name="connsiteY468" fmla="*/ 599024 h 3774395"/>
                <a:gd name="connsiteX469" fmla="*/ 2379613 w 3232359"/>
                <a:gd name="connsiteY469" fmla="*/ 576275 h 3774395"/>
                <a:gd name="connsiteX470" fmla="*/ 2381006 w 3232359"/>
                <a:gd name="connsiteY470" fmla="*/ 566409 h 3774395"/>
                <a:gd name="connsiteX471" fmla="*/ 2387622 w 3232359"/>
                <a:gd name="connsiteY471" fmla="*/ 555963 h 3774395"/>
                <a:gd name="connsiteX472" fmla="*/ 2384256 w 3232359"/>
                <a:gd name="connsiteY472" fmla="*/ 551901 h 3774395"/>
                <a:gd name="connsiteX473" fmla="*/ 2378452 w 3232359"/>
                <a:gd name="connsiteY473" fmla="*/ 551901 h 3774395"/>
                <a:gd name="connsiteX474" fmla="*/ 2371140 w 3232359"/>
                <a:gd name="connsiteY474" fmla="*/ 555731 h 3774395"/>
                <a:gd name="connsiteX475" fmla="*/ 2363712 w 3232359"/>
                <a:gd name="connsiteY475" fmla="*/ 549695 h 3774395"/>
                <a:gd name="connsiteX476" fmla="*/ 2353962 w 3232359"/>
                <a:gd name="connsiteY476" fmla="*/ 549347 h 3774395"/>
                <a:gd name="connsiteX477" fmla="*/ 2344445 w 3232359"/>
                <a:gd name="connsiteY477" fmla="*/ 548070 h 3774395"/>
                <a:gd name="connsiteX478" fmla="*/ 2333998 w 3232359"/>
                <a:gd name="connsiteY478" fmla="*/ 542847 h 3774395"/>
                <a:gd name="connsiteX479" fmla="*/ 2330284 w 3232359"/>
                <a:gd name="connsiteY479" fmla="*/ 533910 h 3774395"/>
                <a:gd name="connsiteX480" fmla="*/ 2323320 w 3232359"/>
                <a:gd name="connsiteY480" fmla="*/ 529151 h 3774395"/>
                <a:gd name="connsiteX481" fmla="*/ 2316356 w 3232359"/>
                <a:gd name="connsiteY481" fmla="*/ 520446 h 3774395"/>
                <a:gd name="connsiteX482" fmla="*/ 2309276 w 3232359"/>
                <a:gd name="connsiteY482" fmla="*/ 516732 h 3774395"/>
                <a:gd name="connsiteX483" fmla="*/ 2305098 w 3232359"/>
                <a:gd name="connsiteY483" fmla="*/ 508723 h 3774395"/>
                <a:gd name="connsiteX484" fmla="*/ 2299062 w 3232359"/>
                <a:gd name="connsiteY484" fmla="*/ 507099 h 3774395"/>
                <a:gd name="connsiteX485" fmla="*/ 2290357 w 3232359"/>
                <a:gd name="connsiteY485" fmla="*/ 502224 h 3774395"/>
                <a:gd name="connsiteX486" fmla="*/ 2284438 w 3232359"/>
                <a:gd name="connsiteY486" fmla="*/ 499090 h 3774395"/>
                <a:gd name="connsiteX487" fmla="*/ 2275152 w 3232359"/>
                <a:gd name="connsiteY487" fmla="*/ 499090 h 3774395"/>
                <a:gd name="connsiteX488" fmla="*/ 2257974 w 3232359"/>
                <a:gd name="connsiteY488" fmla="*/ 506518 h 3774395"/>
                <a:gd name="connsiteX489" fmla="*/ 2238939 w 3232359"/>
                <a:gd name="connsiteY489" fmla="*/ 501992 h 3774395"/>
                <a:gd name="connsiteX490" fmla="*/ 2233136 w 3232359"/>
                <a:gd name="connsiteY490" fmla="*/ 503965 h 3774395"/>
                <a:gd name="connsiteX491" fmla="*/ 2213521 w 3232359"/>
                <a:gd name="connsiteY491" fmla="*/ 495608 h 3774395"/>
                <a:gd name="connsiteX492" fmla="*/ 2200985 w 3232359"/>
                <a:gd name="connsiteY492" fmla="*/ 493519 h 3774395"/>
                <a:gd name="connsiteX493" fmla="*/ 2186245 w 3232359"/>
                <a:gd name="connsiteY493" fmla="*/ 493519 h 3774395"/>
                <a:gd name="connsiteX494" fmla="*/ 2184620 w 3232359"/>
                <a:gd name="connsiteY494" fmla="*/ 496420 h 3774395"/>
                <a:gd name="connsiteX495" fmla="*/ 2179165 w 3232359"/>
                <a:gd name="connsiteY495" fmla="*/ 502224 h 3774395"/>
                <a:gd name="connsiteX496" fmla="*/ 2175102 w 3232359"/>
                <a:gd name="connsiteY496" fmla="*/ 507447 h 3774395"/>
                <a:gd name="connsiteX497" fmla="*/ 2174406 w 3232359"/>
                <a:gd name="connsiteY497" fmla="*/ 514063 h 3774395"/>
                <a:gd name="connsiteX498" fmla="*/ 2177192 w 3232359"/>
                <a:gd name="connsiteY498" fmla="*/ 520446 h 3774395"/>
                <a:gd name="connsiteX499" fmla="*/ 2185781 w 3232359"/>
                <a:gd name="connsiteY499" fmla="*/ 526134 h 3774395"/>
                <a:gd name="connsiteX500" fmla="*/ 2189959 w 3232359"/>
                <a:gd name="connsiteY500" fmla="*/ 530776 h 3774395"/>
                <a:gd name="connsiteX501" fmla="*/ 2190887 w 3232359"/>
                <a:gd name="connsiteY501" fmla="*/ 536231 h 3774395"/>
                <a:gd name="connsiteX502" fmla="*/ 2185200 w 3232359"/>
                <a:gd name="connsiteY502" fmla="*/ 539481 h 3774395"/>
                <a:gd name="connsiteX503" fmla="*/ 2183575 w 3232359"/>
                <a:gd name="connsiteY503" fmla="*/ 545053 h 3774395"/>
                <a:gd name="connsiteX504" fmla="*/ 2176727 w 3232359"/>
                <a:gd name="connsiteY504" fmla="*/ 553758 h 3774395"/>
                <a:gd name="connsiteX505" fmla="*/ 2183459 w 3232359"/>
                <a:gd name="connsiteY505" fmla="*/ 562695 h 3774395"/>
                <a:gd name="connsiteX506" fmla="*/ 2188798 w 3232359"/>
                <a:gd name="connsiteY506" fmla="*/ 575230 h 3774395"/>
                <a:gd name="connsiteX507" fmla="*/ 2194137 w 3232359"/>
                <a:gd name="connsiteY507" fmla="*/ 584864 h 3774395"/>
                <a:gd name="connsiteX508" fmla="*/ 2194486 w 3232359"/>
                <a:gd name="connsiteY508" fmla="*/ 597051 h 3774395"/>
                <a:gd name="connsiteX509" fmla="*/ 2190655 w 3232359"/>
                <a:gd name="connsiteY509" fmla="*/ 599488 h 3774395"/>
                <a:gd name="connsiteX510" fmla="*/ 2184155 w 3232359"/>
                <a:gd name="connsiteY510" fmla="*/ 600765 h 3774395"/>
                <a:gd name="connsiteX511" fmla="*/ 2180906 w 3232359"/>
                <a:gd name="connsiteY511" fmla="*/ 610398 h 3774395"/>
                <a:gd name="connsiteX512" fmla="*/ 2172665 w 3232359"/>
                <a:gd name="connsiteY512" fmla="*/ 622702 h 3774395"/>
                <a:gd name="connsiteX513" fmla="*/ 2167210 w 3232359"/>
                <a:gd name="connsiteY513" fmla="*/ 632335 h 3774395"/>
                <a:gd name="connsiteX514" fmla="*/ 2169067 w 3232359"/>
                <a:gd name="connsiteY514" fmla="*/ 640228 h 3774395"/>
                <a:gd name="connsiteX515" fmla="*/ 2180093 w 3232359"/>
                <a:gd name="connsiteY515" fmla="*/ 645219 h 3774395"/>
                <a:gd name="connsiteX516" fmla="*/ 2202959 w 3232359"/>
                <a:gd name="connsiteY516" fmla="*/ 660307 h 3774395"/>
                <a:gd name="connsiteX517" fmla="*/ 2208298 w 3232359"/>
                <a:gd name="connsiteY517" fmla="*/ 672843 h 3774395"/>
                <a:gd name="connsiteX518" fmla="*/ 2213753 w 3232359"/>
                <a:gd name="connsiteY518" fmla="*/ 694663 h 3774395"/>
                <a:gd name="connsiteX519" fmla="*/ 2212244 w 3232359"/>
                <a:gd name="connsiteY519" fmla="*/ 710449 h 3774395"/>
                <a:gd name="connsiteX520" fmla="*/ 2208298 w 3232359"/>
                <a:gd name="connsiteY520" fmla="*/ 729135 h 3774395"/>
                <a:gd name="connsiteX521" fmla="*/ 2196227 w 3232359"/>
                <a:gd name="connsiteY521" fmla="*/ 740742 h 3774395"/>
                <a:gd name="connsiteX522" fmla="*/ 2183227 w 3232359"/>
                <a:gd name="connsiteY522" fmla="*/ 749795 h 3774395"/>
                <a:gd name="connsiteX523" fmla="*/ 2173245 w 3232359"/>
                <a:gd name="connsiteY523" fmla="*/ 758849 h 3774395"/>
                <a:gd name="connsiteX524" fmla="*/ 2160594 w 3232359"/>
                <a:gd name="connsiteY524" fmla="*/ 765929 h 3774395"/>
                <a:gd name="connsiteX525" fmla="*/ 2148523 w 3232359"/>
                <a:gd name="connsiteY525" fmla="*/ 767902 h 3774395"/>
                <a:gd name="connsiteX526" fmla="*/ 2140514 w 3232359"/>
                <a:gd name="connsiteY526" fmla="*/ 769179 h 3774395"/>
                <a:gd name="connsiteX527" fmla="*/ 2143068 w 3232359"/>
                <a:gd name="connsiteY527" fmla="*/ 781250 h 3774395"/>
                <a:gd name="connsiteX528" fmla="*/ 2152701 w 3232359"/>
                <a:gd name="connsiteY528" fmla="*/ 792044 h 3774395"/>
                <a:gd name="connsiteX529" fmla="*/ 2154907 w 3232359"/>
                <a:gd name="connsiteY529" fmla="*/ 797035 h 3774395"/>
                <a:gd name="connsiteX530" fmla="*/ 2153862 w 3232359"/>
                <a:gd name="connsiteY530" fmla="*/ 808177 h 3774395"/>
                <a:gd name="connsiteX531" fmla="*/ 2155255 w 3232359"/>
                <a:gd name="connsiteY531" fmla="*/ 818507 h 3774395"/>
                <a:gd name="connsiteX532" fmla="*/ 2158505 w 3232359"/>
                <a:gd name="connsiteY532" fmla="*/ 830346 h 3774395"/>
                <a:gd name="connsiteX533" fmla="*/ 2161058 w 3232359"/>
                <a:gd name="connsiteY533" fmla="*/ 839980 h 3774395"/>
                <a:gd name="connsiteX534" fmla="*/ 2167906 w 3232359"/>
                <a:gd name="connsiteY534" fmla="*/ 850310 h 3774395"/>
                <a:gd name="connsiteX535" fmla="*/ 2164308 w 3232359"/>
                <a:gd name="connsiteY535" fmla="*/ 857854 h 3774395"/>
                <a:gd name="connsiteX536" fmla="*/ 2154558 w 3232359"/>
                <a:gd name="connsiteY536" fmla="*/ 869113 h 3774395"/>
                <a:gd name="connsiteX537" fmla="*/ 2161058 w 3232359"/>
                <a:gd name="connsiteY537" fmla="*/ 873988 h 3774395"/>
                <a:gd name="connsiteX538" fmla="*/ 2160014 w 3232359"/>
                <a:gd name="connsiteY538" fmla="*/ 881764 h 3774395"/>
                <a:gd name="connsiteX539" fmla="*/ 2150264 w 3232359"/>
                <a:gd name="connsiteY539" fmla="*/ 875961 h 3774395"/>
                <a:gd name="connsiteX540" fmla="*/ 2143068 w 3232359"/>
                <a:gd name="connsiteY540" fmla="*/ 873175 h 3774395"/>
                <a:gd name="connsiteX541" fmla="*/ 2139005 w 3232359"/>
                <a:gd name="connsiteY541" fmla="*/ 882925 h 3774395"/>
                <a:gd name="connsiteX542" fmla="*/ 2136916 w 3232359"/>
                <a:gd name="connsiteY542" fmla="*/ 890933 h 3774395"/>
                <a:gd name="connsiteX543" fmla="*/ 2134479 w 3232359"/>
                <a:gd name="connsiteY543" fmla="*/ 892210 h 3774395"/>
                <a:gd name="connsiteX544" fmla="*/ 2123452 w 3232359"/>
                <a:gd name="connsiteY544" fmla="*/ 886407 h 3774395"/>
                <a:gd name="connsiteX545" fmla="*/ 2116488 w 3232359"/>
                <a:gd name="connsiteY545" fmla="*/ 883389 h 3774395"/>
                <a:gd name="connsiteX546" fmla="*/ 2110917 w 3232359"/>
                <a:gd name="connsiteY546" fmla="*/ 869693 h 3774395"/>
                <a:gd name="connsiteX547" fmla="*/ 2098962 w 3232359"/>
                <a:gd name="connsiteY547" fmla="*/ 860640 h 3774395"/>
                <a:gd name="connsiteX548" fmla="*/ 2091998 w 3232359"/>
                <a:gd name="connsiteY548" fmla="*/ 854604 h 3774395"/>
                <a:gd name="connsiteX549" fmla="*/ 2088980 w 3232359"/>
                <a:gd name="connsiteY549" fmla="*/ 845783 h 3774395"/>
                <a:gd name="connsiteX550" fmla="*/ 2078302 w 3232359"/>
                <a:gd name="connsiteY550" fmla="*/ 836266 h 3774395"/>
                <a:gd name="connsiteX551" fmla="*/ 2074240 w 3232359"/>
                <a:gd name="connsiteY551" fmla="*/ 828837 h 3774395"/>
                <a:gd name="connsiteX552" fmla="*/ 2074008 w 3232359"/>
                <a:gd name="connsiteY552" fmla="*/ 795990 h 3774395"/>
                <a:gd name="connsiteX553" fmla="*/ 2070990 w 3232359"/>
                <a:gd name="connsiteY553" fmla="*/ 786357 h 3774395"/>
                <a:gd name="connsiteX554" fmla="*/ 2073543 w 3232359"/>
                <a:gd name="connsiteY554" fmla="*/ 776027 h 3774395"/>
                <a:gd name="connsiteX555" fmla="*/ 2075052 w 3232359"/>
                <a:gd name="connsiteY555" fmla="*/ 765581 h 3774395"/>
                <a:gd name="connsiteX556" fmla="*/ 2066463 w 3232359"/>
                <a:gd name="connsiteY556" fmla="*/ 758384 h 3774395"/>
                <a:gd name="connsiteX557" fmla="*/ 2054508 w 3232359"/>
                <a:gd name="connsiteY557" fmla="*/ 757108 h 3774395"/>
                <a:gd name="connsiteX558" fmla="*/ 2021545 w 3232359"/>
                <a:gd name="connsiteY558" fmla="*/ 755599 h 3774395"/>
                <a:gd name="connsiteX559" fmla="*/ 2007153 w 3232359"/>
                <a:gd name="connsiteY559" fmla="*/ 754206 h 3774395"/>
                <a:gd name="connsiteX560" fmla="*/ 1997171 w 3232359"/>
                <a:gd name="connsiteY560" fmla="*/ 748170 h 3774395"/>
                <a:gd name="connsiteX561" fmla="*/ 1986029 w 3232359"/>
                <a:gd name="connsiteY561" fmla="*/ 741671 h 3774395"/>
                <a:gd name="connsiteX562" fmla="*/ 1967110 w 3232359"/>
                <a:gd name="connsiteY562" fmla="*/ 734591 h 3774395"/>
                <a:gd name="connsiteX563" fmla="*/ 1947494 w 3232359"/>
                <a:gd name="connsiteY563" fmla="*/ 724957 h 3774395"/>
                <a:gd name="connsiteX564" fmla="*/ 1939253 w 3232359"/>
                <a:gd name="connsiteY564" fmla="*/ 714511 h 3774395"/>
                <a:gd name="connsiteX565" fmla="*/ 1919522 w 3232359"/>
                <a:gd name="connsiteY565" fmla="*/ 703601 h 3774395"/>
                <a:gd name="connsiteX566" fmla="*/ 1911862 w 3232359"/>
                <a:gd name="connsiteY566" fmla="*/ 699306 h 3774395"/>
                <a:gd name="connsiteX567" fmla="*/ 1899674 w 3232359"/>
                <a:gd name="connsiteY567" fmla="*/ 696985 h 3774395"/>
                <a:gd name="connsiteX568" fmla="*/ 1890621 w 3232359"/>
                <a:gd name="connsiteY568" fmla="*/ 696985 h 3774395"/>
                <a:gd name="connsiteX569" fmla="*/ 1861256 w 3232359"/>
                <a:gd name="connsiteY569" fmla="*/ 684217 h 3774395"/>
                <a:gd name="connsiteX570" fmla="*/ 1846748 w 3232359"/>
                <a:gd name="connsiteY570" fmla="*/ 687699 h 3774395"/>
                <a:gd name="connsiteX571" fmla="*/ 1825391 w 3232359"/>
                <a:gd name="connsiteY571" fmla="*/ 694896 h 3774395"/>
                <a:gd name="connsiteX572" fmla="*/ 1824695 w 3232359"/>
                <a:gd name="connsiteY572" fmla="*/ 690253 h 3774395"/>
                <a:gd name="connsiteX573" fmla="*/ 1828989 w 3232359"/>
                <a:gd name="connsiteY573" fmla="*/ 681084 h 3774395"/>
                <a:gd name="connsiteX574" fmla="*/ 1818543 w 3232359"/>
                <a:gd name="connsiteY574" fmla="*/ 654736 h 3774395"/>
                <a:gd name="connsiteX575" fmla="*/ 1809374 w 3232359"/>
                <a:gd name="connsiteY575" fmla="*/ 634308 h 3774395"/>
                <a:gd name="connsiteX576" fmla="*/ 1802990 w 3232359"/>
                <a:gd name="connsiteY576" fmla="*/ 631755 h 3774395"/>
                <a:gd name="connsiteX577" fmla="*/ 1788134 w 3232359"/>
                <a:gd name="connsiteY577" fmla="*/ 631175 h 3774395"/>
                <a:gd name="connsiteX578" fmla="*/ 1773509 w 3232359"/>
                <a:gd name="connsiteY578" fmla="*/ 625487 h 3774395"/>
                <a:gd name="connsiteX579" fmla="*/ 1768750 w 3232359"/>
                <a:gd name="connsiteY579" fmla="*/ 612372 h 3774395"/>
                <a:gd name="connsiteX580" fmla="*/ 1771884 w 3232359"/>
                <a:gd name="connsiteY580" fmla="*/ 583935 h 3774395"/>
                <a:gd name="connsiteX581" fmla="*/ 1778268 w 3232359"/>
                <a:gd name="connsiteY581" fmla="*/ 565132 h 3774395"/>
                <a:gd name="connsiteX582" fmla="*/ 1788714 w 3232359"/>
                <a:gd name="connsiteY582" fmla="*/ 542499 h 3774395"/>
                <a:gd name="connsiteX583" fmla="*/ 1791964 w 3232359"/>
                <a:gd name="connsiteY583" fmla="*/ 532982 h 3774395"/>
                <a:gd name="connsiteX584" fmla="*/ 1808562 w 3232359"/>
                <a:gd name="connsiteY584" fmla="*/ 524625 h 3774395"/>
                <a:gd name="connsiteX585" fmla="*/ 1810535 w 3232359"/>
                <a:gd name="connsiteY585" fmla="*/ 519982 h 3774395"/>
                <a:gd name="connsiteX586" fmla="*/ 1811812 w 3232359"/>
                <a:gd name="connsiteY586" fmla="*/ 511277 h 3774395"/>
                <a:gd name="connsiteX587" fmla="*/ 1813668 w 3232359"/>
                <a:gd name="connsiteY587" fmla="*/ 508027 h 3774395"/>
                <a:gd name="connsiteX588" fmla="*/ 1822374 w 3232359"/>
                <a:gd name="connsiteY588" fmla="*/ 504661 h 3774395"/>
                <a:gd name="connsiteX589" fmla="*/ 1825275 w 3232359"/>
                <a:gd name="connsiteY589" fmla="*/ 499090 h 3774395"/>
                <a:gd name="connsiteX590" fmla="*/ 1826436 w 3232359"/>
                <a:gd name="connsiteY590" fmla="*/ 492938 h 3774395"/>
                <a:gd name="connsiteX591" fmla="*/ 1833400 w 3232359"/>
                <a:gd name="connsiteY591" fmla="*/ 491429 h 3774395"/>
                <a:gd name="connsiteX592" fmla="*/ 1829570 w 3232359"/>
                <a:gd name="connsiteY592" fmla="*/ 485510 h 3774395"/>
                <a:gd name="connsiteX593" fmla="*/ 1832471 w 3232359"/>
                <a:gd name="connsiteY593" fmla="*/ 482840 h 3774395"/>
                <a:gd name="connsiteX594" fmla="*/ 1852203 w 3232359"/>
                <a:gd name="connsiteY594" fmla="*/ 481215 h 3774395"/>
                <a:gd name="connsiteX595" fmla="*/ 1865202 w 3232359"/>
                <a:gd name="connsiteY595" fmla="*/ 476805 h 3774395"/>
                <a:gd name="connsiteX596" fmla="*/ 1870774 w 3232359"/>
                <a:gd name="connsiteY596" fmla="*/ 465314 h 3774395"/>
                <a:gd name="connsiteX597" fmla="*/ 1865899 w 3232359"/>
                <a:gd name="connsiteY597" fmla="*/ 460091 h 3774395"/>
                <a:gd name="connsiteX598" fmla="*/ 1848837 w 3232359"/>
                <a:gd name="connsiteY598" fmla="*/ 457538 h 3774395"/>
                <a:gd name="connsiteX599" fmla="*/ 1837810 w 3232359"/>
                <a:gd name="connsiteY599" fmla="*/ 455100 h 3774395"/>
                <a:gd name="connsiteX600" fmla="*/ 1832355 w 3232359"/>
                <a:gd name="connsiteY600" fmla="*/ 447092 h 3774395"/>
                <a:gd name="connsiteX601" fmla="*/ 1802990 w 3232359"/>
                <a:gd name="connsiteY601" fmla="*/ 438967 h 3774395"/>
                <a:gd name="connsiteX602" fmla="*/ 1797999 w 3232359"/>
                <a:gd name="connsiteY602" fmla="*/ 435253 h 3774395"/>
                <a:gd name="connsiteX603" fmla="*/ 1807517 w 3232359"/>
                <a:gd name="connsiteY603" fmla="*/ 433628 h 3774395"/>
                <a:gd name="connsiteX604" fmla="*/ 1827016 w 3232359"/>
                <a:gd name="connsiteY604" fmla="*/ 437226 h 3774395"/>
                <a:gd name="connsiteX605" fmla="*/ 1849069 w 3232359"/>
                <a:gd name="connsiteY605" fmla="*/ 443610 h 3774395"/>
                <a:gd name="connsiteX606" fmla="*/ 1865202 w 3232359"/>
                <a:gd name="connsiteY606" fmla="*/ 448833 h 3774395"/>
                <a:gd name="connsiteX607" fmla="*/ 1876345 w 3232359"/>
                <a:gd name="connsiteY607" fmla="*/ 449413 h 3774395"/>
                <a:gd name="connsiteX608" fmla="*/ 1888416 w 3232359"/>
                <a:gd name="connsiteY608" fmla="*/ 447672 h 3774395"/>
                <a:gd name="connsiteX609" fmla="*/ 1887023 w 3232359"/>
                <a:gd name="connsiteY609" fmla="*/ 433744 h 3774395"/>
                <a:gd name="connsiteX610" fmla="*/ 1887255 w 3232359"/>
                <a:gd name="connsiteY610" fmla="*/ 428405 h 3774395"/>
                <a:gd name="connsiteX611" fmla="*/ 1893523 w 3232359"/>
                <a:gd name="connsiteY611" fmla="*/ 427708 h 3774395"/>
                <a:gd name="connsiteX612" fmla="*/ 1905710 w 3232359"/>
                <a:gd name="connsiteY612" fmla="*/ 431887 h 3774395"/>
                <a:gd name="connsiteX613" fmla="*/ 1919638 w 3232359"/>
                <a:gd name="connsiteY613" fmla="*/ 434672 h 3774395"/>
                <a:gd name="connsiteX614" fmla="*/ 1927066 w 3232359"/>
                <a:gd name="connsiteY614" fmla="*/ 432467 h 3774395"/>
                <a:gd name="connsiteX615" fmla="*/ 1943664 w 3232359"/>
                <a:gd name="connsiteY615" fmla="*/ 414477 h 3774395"/>
                <a:gd name="connsiteX616" fmla="*/ 1950744 w 3232359"/>
                <a:gd name="connsiteY616" fmla="*/ 405307 h 3774395"/>
                <a:gd name="connsiteX617" fmla="*/ 1957244 w 3232359"/>
                <a:gd name="connsiteY617" fmla="*/ 399040 h 3774395"/>
                <a:gd name="connsiteX618" fmla="*/ 1961422 w 3232359"/>
                <a:gd name="connsiteY618" fmla="*/ 393004 h 3774395"/>
                <a:gd name="connsiteX619" fmla="*/ 1954342 w 3232359"/>
                <a:gd name="connsiteY619" fmla="*/ 388013 h 3774395"/>
                <a:gd name="connsiteX620" fmla="*/ 1938557 w 3232359"/>
                <a:gd name="connsiteY620" fmla="*/ 387201 h 3774395"/>
                <a:gd name="connsiteX621" fmla="*/ 1923120 w 3232359"/>
                <a:gd name="connsiteY621" fmla="*/ 387201 h 3774395"/>
                <a:gd name="connsiteX622" fmla="*/ 1906290 w 3232359"/>
                <a:gd name="connsiteY622" fmla="*/ 379773 h 3774395"/>
                <a:gd name="connsiteX623" fmla="*/ 1892594 w 3232359"/>
                <a:gd name="connsiteY623" fmla="*/ 369443 h 3774395"/>
                <a:gd name="connsiteX624" fmla="*/ 1888300 w 3232359"/>
                <a:gd name="connsiteY624" fmla="*/ 363175 h 3774395"/>
                <a:gd name="connsiteX625" fmla="*/ 1892594 w 3232359"/>
                <a:gd name="connsiteY625" fmla="*/ 360273 h 3774395"/>
                <a:gd name="connsiteX626" fmla="*/ 1902808 w 3232359"/>
                <a:gd name="connsiteY626" fmla="*/ 360273 h 3774395"/>
                <a:gd name="connsiteX627" fmla="*/ 1916504 w 3232359"/>
                <a:gd name="connsiteY627" fmla="*/ 368050 h 3774395"/>
                <a:gd name="connsiteX628" fmla="*/ 1940762 w 3232359"/>
                <a:gd name="connsiteY628" fmla="*/ 381862 h 3774395"/>
                <a:gd name="connsiteX629" fmla="*/ 1949467 w 3232359"/>
                <a:gd name="connsiteY629" fmla="*/ 383139 h 3774395"/>
                <a:gd name="connsiteX630" fmla="*/ 1958521 w 3232359"/>
                <a:gd name="connsiteY630" fmla="*/ 378380 h 3774395"/>
                <a:gd name="connsiteX631" fmla="*/ 1985216 w 3232359"/>
                <a:gd name="connsiteY631" fmla="*/ 354354 h 3774395"/>
                <a:gd name="connsiteX632" fmla="*/ 1983475 w 3232359"/>
                <a:gd name="connsiteY632" fmla="*/ 351104 h 3774395"/>
                <a:gd name="connsiteX633" fmla="*/ 1974770 w 3232359"/>
                <a:gd name="connsiteY633" fmla="*/ 346693 h 3774395"/>
                <a:gd name="connsiteX634" fmla="*/ 1968967 w 3232359"/>
                <a:gd name="connsiteY634" fmla="*/ 343443 h 3774395"/>
                <a:gd name="connsiteX635" fmla="*/ 1971056 w 3232359"/>
                <a:gd name="connsiteY635" fmla="*/ 338336 h 3774395"/>
                <a:gd name="connsiteX636" fmla="*/ 1981850 w 3232359"/>
                <a:gd name="connsiteY636" fmla="*/ 335783 h 3774395"/>
                <a:gd name="connsiteX637" fmla="*/ 1990787 w 3232359"/>
                <a:gd name="connsiteY637" fmla="*/ 335783 h 3774395"/>
                <a:gd name="connsiteX638" fmla="*/ 1998796 w 3232359"/>
                <a:gd name="connsiteY638" fmla="*/ 341122 h 3774395"/>
                <a:gd name="connsiteX639" fmla="*/ 2003090 w 3232359"/>
                <a:gd name="connsiteY639" fmla="*/ 346577 h 3774395"/>
                <a:gd name="connsiteX640" fmla="*/ 2011796 w 3232359"/>
                <a:gd name="connsiteY640" fmla="*/ 347158 h 3774395"/>
                <a:gd name="connsiteX641" fmla="*/ 2026420 w 3232359"/>
                <a:gd name="connsiteY641" fmla="*/ 344140 h 3774395"/>
                <a:gd name="connsiteX642" fmla="*/ 2031411 w 3232359"/>
                <a:gd name="connsiteY642" fmla="*/ 342167 h 3774395"/>
                <a:gd name="connsiteX643" fmla="*/ 2026420 w 3232359"/>
                <a:gd name="connsiteY643" fmla="*/ 333926 h 3774395"/>
                <a:gd name="connsiteX644" fmla="*/ 2011215 w 3232359"/>
                <a:gd name="connsiteY644" fmla="*/ 324292 h 3774395"/>
                <a:gd name="connsiteX645" fmla="*/ 2010171 w 3232359"/>
                <a:gd name="connsiteY645" fmla="*/ 320694 h 3774395"/>
                <a:gd name="connsiteX646" fmla="*/ 2014465 w 3232359"/>
                <a:gd name="connsiteY646" fmla="*/ 317560 h 3774395"/>
                <a:gd name="connsiteX647" fmla="*/ 2019456 w 3232359"/>
                <a:gd name="connsiteY647" fmla="*/ 320346 h 3774395"/>
                <a:gd name="connsiteX648" fmla="*/ 2026188 w 3232359"/>
                <a:gd name="connsiteY648" fmla="*/ 326498 h 3774395"/>
                <a:gd name="connsiteX649" fmla="*/ 2034080 w 3232359"/>
                <a:gd name="connsiteY649" fmla="*/ 331837 h 3774395"/>
                <a:gd name="connsiteX650" fmla="*/ 2037795 w 3232359"/>
                <a:gd name="connsiteY650" fmla="*/ 337756 h 3774395"/>
                <a:gd name="connsiteX651" fmla="*/ 2041393 w 3232359"/>
                <a:gd name="connsiteY651" fmla="*/ 341122 h 3774395"/>
                <a:gd name="connsiteX652" fmla="*/ 2056830 w 3232359"/>
                <a:gd name="connsiteY652" fmla="*/ 335319 h 3774395"/>
                <a:gd name="connsiteX653" fmla="*/ 2071106 w 3232359"/>
                <a:gd name="connsiteY653" fmla="*/ 326730 h 3774395"/>
                <a:gd name="connsiteX654" fmla="*/ 2078766 w 3232359"/>
                <a:gd name="connsiteY654" fmla="*/ 318721 h 3774395"/>
                <a:gd name="connsiteX655" fmla="*/ 2086427 w 3232359"/>
                <a:gd name="connsiteY655" fmla="*/ 315355 h 3774395"/>
                <a:gd name="connsiteX656" fmla="*/ 2094552 w 3232359"/>
                <a:gd name="connsiteY656" fmla="*/ 305954 h 3774395"/>
                <a:gd name="connsiteX657" fmla="*/ 2093275 w 3232359"/>
                <a:gd name="connsiteY657" fmla="*/ 296088 h 3774395"/>
                <a:gd name="connsiteX658" fmla="*/ 2087471 w 3232359"/>
                <a:gd name="connsiteY658" fmla="*/ 288776 h 3774395"/>
                <a:gd name="connsiteX659" fmla="*/ 2078534 w 3232359"/>
                <a:gd name="connsiteY659" fmla="*/ 280999 h 3774395"/>
                <a:gd name="connsiteX660" fmla="*/ 2075517 w 3232359"/>
                <a:gd name="connsiteY660" fmla="*/ 268116 h 3774395"/>
                <a:gd name="connsiteX661" fmla="*/ 2072963 w 3232359"/>
                <a:gd name="connsiteY661" fmla="*/ 266259 h 3774395"/>
                <a:gd name="connsiteX662" fmla="*/ 2066115 w 3232359"/>
                <a:gd name="connsiteY662" fmla="*/ 257902 h 3774395"/>
                <a:gd name="connsiteX663" fmla="*/ 2069017 w 3232359"/>
                <a:gd name="connsiteY663" fmla="*/ 255813 h 3774395"/>
                <a:gd name="connsiteX664" fmla="*/ 2078186 w 3232359"/>
                <a:gd name="connsiteY664" fmla="*/ 255813 h 3774395"/>
                <a:gd name="connsiteX665" fmla="*/ 2091534 w 3232359"/>
                <a:gd name="connsiteY665" fmla="*/ 253375 h 3774395"/>
                <a:gd name="connsiteX666" fmla="*/ 2098150 w 3232359"/>
                <a:gd name="connsiteY666" fmla="*/ 244786 h 3774395"/>
                <a:gd name="connsiteX667" fmla="*/ 2090141 w 3232359"/>
                <a:gd name="connsiteY667" fmla="*/ 237938 h 3774395"/>
                <a:gd name="connsiteX668" fmla="*/ 2088748 w 3232359"/>
                <a:gd name="connsiteY668" fmla="*/ 234804 h 3774395"/>
                <a:gd name="connsiteX669" fmla="*/ 2095248 w 3232359"/>
                <a:gd name="connsiteY669" fmla="*/ 228885 h 3774395"/>
                <a:gd name="connsiteX670" fmla="*/ 2093275 w 3232359"/>
                <a:gd name="connsiteY670" fmla="*/ 224823 h 3774395"/>
                <a:gd name="connsiteX671" fmla="*/ 2083061 w 3232359"/>
                <a:gd name="connsiteY671" fmla="*/ 222269 h 3774395"/>
                <a:gd name="connsiteX672" fmla="*/ 2071918 w 3232359"/>
                <a:gd name="connsiteY672" fmla="*/ 219600 h 3774395"/>
                <a:gd name="connsiteX673" fmla="*/ 2065303 w 3232359"/>
                <a:gd name="connsiteY673" fmla="*/ 211939 h 3774395"/>
                <a:gd name="connsiteX674" fmla="*/ 2062981 w 3232359"/>
                <a:gd name="connsiteY674" fmla="*/ 206136 h 3774395"/>
                <a:gd name="connsiteX675" fmla="*/ 2045107 w 3232359"/>
                <a:gd name="connsiteY675" fmla="*/ 203814 h 3774395"/>
                <a:gd name="connsiteX676" fmla="*/ 2029322 w 3232359"/>
                <a:gd name="connsiteY676" fmla="*/ 199520 h 3774395"/>
                <a:gd name="connsiteX677" fmla="*/ 2007501 w 3232359"/>
                <a:gd name="connsiteY677" fmla="*/ 199520 h 3774395"/>
                <a:gd name="connsiteX678" fmla="*/ 1999492 w 3232359"/>
                <a:gd name="connsiteY678" fmla="*/ 198707 h 3774395"/>
                <a:gd name="connsiteX679" fmla="*/ 1995546 w 3232359"/>
                <a:gd name="connsiteY679" fmla="*/ 209734 h 3774395"/>
                <a:gd name="connsiteX680" fmla="*/ 2001582 w 3232359"/>
                <a:gd name="connsiteY680" fmla="*/ 221689 h 3774395"/>
                <a:gd name="connsiteX681" fmla="*/ 2009590 w 3232359"/>
                <a:gd name="connsiteY681" fmla="*/ 222269 h 3774395"/>
                <a:gd name="connsiteX682" fmla="*/ 2013188 w 3232359"/>
                <a:gd name="connsiteY682" fmla="*/ 228769 h 3774395"/>
                <a:gd name="connsiteX683" fmla="*/ 2009126 w 3232359"/>
                <a:gd name="connsiteY683" fmla="*/ 233528 h 3774395"/>
                <a:gd name="connsiteX684" fmla="*/ 2006340 w 3232359"/>
                <a:gd name="connsiteY684" fmla="*/ 236313 h 3774395"/>
                <a:gd name="connsiteX685" fmla="*/ 2004831 w 3232359"/>
                <a:gd name="connsiteY685" fmla="*/ 244206 h 3774395"/>
                <a:gd name="connsiteX686" fmla="*/ 1995198 w 3232359"/>
                <a:gd name="connsiteY686" fmla="*/ 244438 h 3774395"/>
                <a:gd name="connsiteX687" fmla="*/ 1990787 w 3232359"/>
                <a:gd name="connsiteY687" fmla="*/ 248965 h 3774395"/>
                <a:gd name="connsiteX688" fmla="*/ 1987073 w 3232359"/>
                <a:gd name="connsiteY688" fmla="*/ 268000 h 3774395"/>
                <a:gd name="connsiteX689" fmla="*/ 1981386 w 3232359"/>
                <a:gd name="connsiteY689" fmla="*/ 276473 h 3774395"/>
                <a:gd name="connsiteX690" fmla="*/ 1974190 w 3232359"/>
                <a:gd name="connsiteY690" fmla="*/ 279490 h 3774395"/>
                <a:gd name="connsiteX691" fmla="*/ 1972100 w 3232359"/>
                <a:gd name="connsiteY691" fmla="*/ 274499 h 3774395"/>
                <a:gd name="connsiteX692" fmla="*/ 1969315 w 3232359"/>
                <a:gd name="connsiteY692" fmla="*/ 264750 h 3774395"/>
                <a:gd name="connsiteX693" fmla="*/ 1966761 w 3232359"/>
                <a:gd name="connsiteY693" fmla="*/ 264053 h 3774395"/>
                <a:gd name="connsiteX694" fmla="*/ 1961074 w 3232359"/>
                <a:gd name="connsiteY694" fmla="*/ 268000 h 3774395"/>
                <a:gd name="connsiteX695" fmla="*/ 1959449 w 3232359"/>
                <a:gd name="connsiteY695" fmla="*/ 275660 h 3774395"/>
                <a:gd name="connsiteX696" fmla="*/ 1963511 w 3232359"/>
                <a:gd name="connsiteY696" fmla="*/ 282740 h 3774395"/>
                <a:gd name="connsiteX697" fmla="*/ 1970476 w 3232359"/>
                <a:gd name="connsiteY697" fmla="*/ 284017 h 3774395"/>
                <a:gd name="connsiteX698" fmla="*/ 1972681 w 3232359"/>
                <a:gd name="connsiteY698" fmla="*/ 297713 h 3774395"/>
                <a:gd name="connsiteX699" fmla="*/ 1970824 w 3232359"/>
                <a:gd name="connsiteY699" fmla="*/ 301891 h 3774395"/>
                <a:gd name="connsiteX700" fmla="*/ 1961654 w 3232359"/>
                <a:gd name="connsiteY700" fmla="*/ 304329 h 3774395"/>
                <a:gd name="connsiteX701" fmla="*/ 1955503 w 3232359"/>
                <a:gd name="connsiteY701" fmla="*/ 309552 h 3774395"/>
                <a:gd name="connsiteX702" fmla="*/ 1953646 w 3232359"/>
                <a:gd name="connsiteY702" fmla="*/ 312105 h 3774395"/>
                <a:gd name="connsiteX703" fmla="*/ 1951557 w 3232359"/>
                <a:gd name="connsiteY703" fmla="*/ 312570 h 3774395"/>
                <a:gd name="connsiteX704" fmla="*/ 1946450 w 3232359"/>
                <a:gd name="connsiteY704" fmla="*/ 304213 h 3774395"/>
                <a:gd name="connsiteX705" fmla="*/ 1942155 w 3232359"/>
                <a:gd name="connsiteY705" fmla="*/ 298757 h 3774395"/>
                <a:gd name="connsiteX706" fmla="*/ 1929039 w 3232359"/>
                <a:gd name="connsiteY706" fmla="*/ 283437 h 3774395"/>
                <a:gd name="connsiteX707" fmla="*/ 1926138 w 3232359"/>
                <a:gd name="connsiteY707" fmla="*/ 273687 h 3774395"/>
                <a:gd name="connsiteX708" fmla="*/ 1929968 w 3232359"/>
                <a:gd name="connsiteY708" fmla="*/ 265446 h 3774395"/>
                <a:gd name="connsiteX709" fmla="*/ 1936236 w 3232359"/>
                <a:gd name="connsiteY709" fmla="*/ 263009 h 3774395"/>
                <a:gd name="connsiteX710" fmla="*/ 1938557 w 3232359"/>
                <a:gd name="connsiteY710" fmla="*/ 258946 h 3774395"/>
                <a:gd name="connsiteX711" fmla="*/ 1935771 w 3232359"/>
                <a:gd name="connsiteY711" fmla="*/ 246991 h 3774395"/>
                <a:gd name="connsiteX712" fmla="*/ 1933450 w 3232359"/>
                <a:gd name="connsiteY712" fmla="*/ 240956 h 3774395"/>
                <a:gd name="connsiteX713" fmla="*/ 1924165 w 3232359"/>
                <a:gd name="connsiteY713" fmla="*/ 234688 h 3774395"/>
                <a:gd name="connsiteX714" fmla="*/ 1915227 w 3232359"/>
                <a:gd name="connsiteY714" fmla="*/ 226099 h 3774395"/>
                <a:gd name="connsiteX715" fmla="*/ 1904085 w 3232359"/>
                <a:gd name="connsiteY715" fmla="*/ 222037 h 3774395"/>
                <a:gd name="connsiteX716" fmla="*/ 1897353 w 3232359"/>
                <a:gd name="connsiteY716" fmla="*/ 225055 h 3774395"/>
                <a:gd name="connsiteX717" fmla="*/ 1893871 w 3232359"/>
                <a:gd name="connsiteY717" fmla="*/ 233876 h 3774395"/>
                <a:gd name="connsiteX718" fmla="*/ 1891318 w 3232359"/>
                <a:gd name="connsiteY718" fmla="*/ 239795 h 3774395"/>
                <a:gd name="connsiteX719" fmla="*/ 1885862 w 3232359"/>
                <a:gd name="connsiteY719" fmla="*/ 243858 h 3774395"/>
                <a:gd name="connsiteX720" fmla="*/ 1883309 w 3232359"/>
                <a:gd name="connsiteY720" fmla="*/ 249197 h 3774395"/>
                <a:gd name="connsiteX721" fmla="*/ 1877622 w 3232359"/>
                <a:gd name="connsiteY721" fmla="*/ 261268 h 3774395"/>
                <a:gd name="connsiteX722" fmla="*/ 1874024 w 3232359"/>
                <a:gd name="connsiteY722" fmla="*/ 255464 h 3774395"/>
                <a:gd name="connsiteX723" fmla="*/ 1871818 w 3232359"/>
                <a:gd name="connsiteY723" fmla="*/ 236081 h 3774395"/>
                <a:gd name="connsiteX724" fmla="*/ 1869613 w 3232359"/>
                <a:gd name="connsiteY724" fmla="*/ 232367 h 3774395"/>
                <a:gd name="connsiteX725" fmla="*/ 1866711 w 3232359"/>
                <a:gd name="connsiteY725" fmla="*/ 225519 h 3774395"/>
                <a:gd name="connsiteX726" fmla="*/ 1872863 w 3232359"/>
                <a:gd name="connsiteY726" fmla="*/ 222153 h 3774395"/>
                <a:gd name="connsiteX727" fmla="*/ 1880872 w 3232359"/>
                <a:gd name="connsiteY727" fmla="*/ 217626 h 3774395"/>
                <a:gd name="connsiteX728" fmla="*/ 1881684 w 3232359"/>
                <a:gd name="connsiteY728" fmla="*/ 213796 h 3774395"/>
                <a:gd name="connsiteX729" fmla="*/ 1874256 w 3232359"/>
                <a:gd name="connsiteY729" fmla="*/ 208921 h 3774395"/>
                <a:gd name="connsiteX730" fmla="*/ 1861604 w 3232359"/>
                <a:gd name="connsiteY730" fmla="*/ 206368 h 3774395"/>
                <a:gd name="connsiteX731" fmla="*/ 1854640 w 3232359"/>
                <a:gd name="connsiteY731" fmla="*/ 202770 h 3774395"/>
                <a:gd name="connsiteX732" fmla="*/ 1846864 w 3232359"/>
                <a:gd name="connsiteY732" fmla="*/ 205323 h 3774395"/>
                <a:gd name="connsiteX733" fmla="*/ 1841060 w 3232359"/>
                <a:gd name="connsiteY733" fmla="*/ 208341 h 3774395"/>
                <a:gd name="connsiteX734" fmla="*/ 1836418 w 3232359"/>
                <a:gd name="connsiteY734" fmla="*/ 207645 h 3774395"/>
                <a:gd name="connsiteX735" fmla="*/ 1834561 w 3232359"/>
                <a:gd name="connsiteY735" fmla="*/ 198591 h 3774395"/>
                <a:gd name="connsiteX736" fmla="*/ 1836766 w 3232359"/>
                <a:gd name="connsiteY736" fmla="*/ 190234 h 3774395"/>
                <a:gd name="connsiteX737" fmla="*/ 1837462 w 3232359"/>
                <a:gd name="connsiteY737" fmla="*/ 186869 h 3774395"/>
                <a:gd name="connsiteX738" fmla="*/ 1839087 w 3232359"/>
                <a:gd name="connsiteY738" fmla="*/ 184663 h 3774395"/>
                <a:gd name="connsiteX739" fmla="*/ 1844891 w 3232359"/>
                <a:gd name="connsiteY739" fmla="*/ 185244 h 3774395"/>
                <a:gd name="connsiteX740" fmla="*/ 1851390 w 3232359"/>
                <a:gd name="connsiteY740" fmla="*/ 181994 h 3774395"/>
                <a:gd name="connsiteX741" fmla="*/ 1851390 w 3232359"/>
                <a:gd name="connsiteY741" fmla="*/ 177583 h 3774395"/>
                <a:gd name="connsiteX742" fmla="*/ 1845007 w 3232359"/>
                <a:gd name="connsiteY742" fmla="*/ 174101 h 3774395"/>
                <a:gd name="connsiteX743" fmla="*/ 1838275 w 3232359"/>
                <a:gd name="connsiteY743" fmla="*/ 170271 h 3774395"/>
                <a:gd name="connsiteX744" fmla="*/ 1833864 w 3232359"/>
                <a:gd name="connsiteY744" fmla="*/ 168066 h 3774395"/>
                <a:gd name="connsiteX745" fmla="*/ 1833864 w 3232359"/>
                <a:gd name="connsiteY745" fmla="*/ 161334 h 3774395"/>
                <a:gd name="connsiteX746" fmla="*/ 1815061 w 3232359"/>
                <a:gd name="connsiteY746" fmla="*/ 153673 h 3774395"/>
                <a:gd name="connsiteX747" fmla="*/ 1813436 w 3232359"/>
                <a:gd name="connsiteY747" fmla="*/ 149495 h 3774395"/>
                <a:gd name="connsiteX748" fmla="*/ 1816222 w 3232359"/>
                <a:gd name="connsiteY748" fmla="*/ 132201 h 3774395"/>
                <a:gd name="connsiteX749" fmla="*/ 1811347 w 3232359"/>
                <a:gd name="connsiteY749" fmla="*/ 126281 h 3774395"/>
                <a:gd name="connsiteX750" fmla="*/ 1794169 w 3232359"/>
                <a:gd name="connsiteY750" fmla="*/ 113166 h 3774395"/>
                <a:gd name="connsiteX751" fmla="*/ 1781286 w 3232359"/>
                <a:gd name="connsiteY751" fmla="*/ 110380 h 3774395"/>
                <a:gd name="connsiteX752" fmla="*/ 1777223 w 3232359"/>
                <a:gd name="connsiteY752" fmla="*/ 105621 h 3774395"/>
                <a:gd name="connsiteX753" fmla="*/ 1779313 w 3232359"/>
                <a:gd name="connsiteY753" fmla="*/ 100050 h 3774395"/>
                <a:gd name="connsiteX754" fmla="*/ 1785464 w 3232359"/>
                <a:gd name="connsiteY754" fmla="*/ 98309 h 3774395"/>
                <a:gd name="connsiteX755" fmla="*/ 1790919 w 3232359"/>
                <a:gd name="connsiteY755" fmla="*/ 93666 h 3774395"/>
                <a:gd name="connsiteX756" fmla="*/ 1804731 w 3232359"/>
                <a:gd name="connsiteY756" fmla="*/ 76256 h 3774395"/>
                <a:gd name="connsiteX757" fmla="*/ 1804151 w 3232359"/>
                <a:gd name="connsiteY757" fmla="*/ 73587 h 3774395"/>
                <a:gd name="connsiteX758" fmla="*/ 1798348 w 3232359"/>
                <a:gd name="connsiteY758" fmla="*/ 70569 h 3774395"/>
                <a:gd name="connsiteX759" fmla="*/ 1794866 w 3232359"/>
                <a:gd name="connsiteY759" fmla="*/ 66042 h 3774395"/>
                <a:gd name="connsiteX760" fmla="*/ 1802294 w 3232359"/>
                <a:gd name="connsiteY760" fmla="*/ 63605 h 3774395"/>
                <a:gd name="connsiteX761" fmla="*/ 1813204 w 3232359"/>
                <a:gd name="connsiteY761" fmla="*/ 63605 h 3774395"/>
                <a:gd name="connsiteX762" fmla="*/ 1830382 w 3232359"/>
                <a:gd name="connsiteY762" fmla="*/ 68248 h 3774395"/>
                <a:gd name="connsiteX763" fmla="*/ 1837346 w 3232359"/>
                <a:gd name="connsiteY763" fmla="*/ 67899 h 3774395"/>
                <a:gd name="connsiteX764" fmla="*/ 1849417 w 3232359"/>
                <a:gd name="connsiteY764" fmla="*/ 55364 h 3774395"/>
                <a:gd name="connsiteX765" fmla="*/ 1870077 w 3232359"/>
                <a:gd name="connsiteY765" fmla="*/ 25651 h 3774395"/>
                <a:gd name="connsiteX766" fmla="*/ 1876809 w 3232359"/>
                <a:gd name="connsiteY766" fmla="*/ 13696 h 3774395"/>
                <a:gd name="connsiteX767" fmla="*/ 1872631 w 3232359"/>
                <a:gd name="connsiteY767" fmla="*/ 9285 h 3774395"/>
                <a:gd name="connsiteX768" fmla="*/ 1862997 w 3232359"/>
                <a:gd name="connsiteY768" fmla="*/ 8009 h 3774395"/>
                <a:gd name="connsiteX769" fmla="*/ 1840132 w 3232359"/>
                <a:gd name="connsiteY769" fmla="*/ 8009 h 3774395"/>
                <a:gd name="connsiteX770" fmla="*/ 1823882 w 3232359"/>
                <a:gd name="connsiteY770" fmla="*/ 3482 h 3774395"/>
                <a:gd name="connsiteX771" fmla="*/ 1809838 w 3232359"/>
                <a:gd name="connsiteY771" fmla="*/ 0 h 3774395"/>
                <a:gd name="connsiteX772" fmla="*/ 1798115 w 3232359"/>
                <a:gd name="connsiteY772" fmla="*/ 0 h 3774395"/>
                <a:gd name="connsiteX773" fmla="*/ 1775715 w 3232359"/>
                <a:gd name="connsiteY773" fmla="*/ 2553 h 3774395"/>
                <a:gd name="connsiteX774" fmla="*/ 1759465 w 3232359"/>
                <a:gd name="connsiteY774" fmla="*/ 8009 h 3774395"/>
                <a:gd name="connsiteX775" fmla="*/ 1759465 w 3232359"/>
                <a:gd name="connsiteY775" fmla="*/ 12303 h 3774395"/>
                <a:gd name="connsiteX776" fmla="*/ 1765036 w 3232359"/>
                <a:gd name="connsiteY776" fmla="*/ 18687 h 3774395"/>
                <a:gd name="connsiteX777" fmla="*/ 1763411 w 3232359"/>
                <a:gd name="connsiteY777" fmla="*/ 24142 h 3774395"/>
                <a:gd name="connsiteX778" fmla="*/ 1755287 w 3232359"/>
                <a:gd name="connsiteY778" fmla="*/ 21240 h 3774395"/>
                <a:gd name="connsiteX779" fmla="*/ 1750412 w 3232359"/>
                <a:gd name="connsiteY779" fmla="*/ 20776 h 3774395"/>
                <a:gd name="connsiteX780" fmla="*/ 1749599 w 3232359"/>
                <a:gd name="connsiteY780" fmla="*/ 29365 h 3774395"/>
                <a:gd name="connsiteX781" fmla="*/ 1750760 w 3232359"/>
                <a:gd name="connsiteY781" fmla="*/ 41900 h 3774395"/>
                <a:gd name="connsiteX782" fmla="*/ 1750760 w 3232359"/>
                <a:gd name="connsiteY782" fmla="*/ 61864 h 3774395"/>
                <a:gd name="connsiteX783" fmla="*/ 1759581 w 3232359"/>
                <a:gd name="connsiteY783" fmla="*/ 75444 h 3774395"/>
                <a:gd name="connsiteX784" fmla="*/ 1766429 w 3232359"/>
                <a:gd name="connsiteY784" fmla="*/ 91345 h 3774395"/>
                <a:gd name="connsiteX785" fmla="*/ 1763179 w 3232359"/>
                <a:gd name="connsiteY785" fmla="*/ 107711 h 3774395"/>
                <a:gd name="connsiteX786" fmla="*/ 1758420 w 3232359"/>
                <a:gd name="connsiteY786" fmla="*/ 113282 h 3774395"/>
                <a:gd name="connsiteX787" fmla="*/ 1748903 w 3232359"/>
                <a:gd name="connsiteY787" fmla="*/ 117228 h 3774395"/>
                <a:gd name="connsiteX788" fmla="*/ 1754242 w 3232359"/>
                <a:gd name="connsiteY788" fmla="*/ 123612 h 3774395"/>
                <a:gd name="connsiteX789" fmla="*/ 1756447 w 3232359"/>
                <a:gd name="connsiteY789" fmla="*/ 131620 h 3774395"/>
                <a:gd name="connsiteX790" fmla="*/ 1753197 w 3232359"/>
                <a:gd name="connsiteY790" fmla="*/ 135915 h 3774395"/>
                <a:gd name="connsiteX791" fmla="*/ 1745305 w 3232359"/>
                <a:gd name="connsiteY791" fmla="*/ 132781 h 3774395"/>
                <a:gd name="connsiteX792" fmla="*/ 1736600 w 3232359"/>
                <a:gd name="connsiteY792" fmla="*/ 129531 h 3774395"/>
                <a:gd name="connsiteX793" fmla="*/ 1731029 w 3232359"/>
                <a:gd name="connsiteY793" fmla="*/ 135915 h 3774395"/>
                <a:gd name="connsiteX794" fmla="*/ 1728591 w 3232359"/>
                <a:gd name="connsiteY794" fmla="*/ 146477 h 3774395"/>
                <a:gd name="connsiteX795" fmla="*/ 1729520 w 3232359"/>
                <a:gd name="connsiteY795" fmla="*/ 153673 h 3774395"/>
                <a:gd name="connsiteX796" fmla="*/ 1739153 w 3232359"/>
                <a:gd name="connsiteY796" fmla="*/ 160521 h 3774395"/>
                <a:gd name="connsiteX797" fmla="*/ 1736020 w 3232359"/>
                <a:gd name="connsiteY797" fmla="*/ 167485 h 3774395"/>
                <a:gd name="connsiteX798" fmla="*/ 1729984 w 3232359"/>
                <a:gd name="connsiteY798" fmla="*/ 179904 h 3774395"/>
                <a:gd name="connsiteX799" fmla="*/ 1733350 w 3232359"/>
                <a:gd name="connsiteY799" fmla="*/ 189422 h 3774395"/>
                <a:gd name="connsiteX800" fmla="*/ 1749483 w 3232359"/>
                <a:gd name="connsiteY800" fmla="*/ 198359 h 3774395"/>
                <a:gd name="connsiteX801" fmla="*/ 1767706 w 3232359"/>
                <a:gd name="connsiteY801" fmla="*/ 203002 h 3774395"/>
                <a:gd name="connsiteX802" fmla="*/ 1783839 w 3232359"/>
                <a:gd name="connsiteY802" fmla="*/ 208341 h 3774395"/>
                <a:gd name="connsiteX803" fmla="*/ 1793821 w 3232359"/>
                <a:gd name="connsiteY803" fmla="*/ 213680 h 3774395"/>
                <a:gd name="connsiteX804" fmla="*/ 1784884 w 3232359"/>
                <a:gd name="connsiteY804" fmla="*/ 221573 h 3774395"/>
                <a:gd name="connsiteX805" fmla="*/ 1786277 w 3232359"/>
                <a:gd name="connsiteY805" fmla="*/ 229349 h 3774395"/>
                <a:gd name="connsiteX806" fmla="*/ 1778152 w 3232359"/>
                <a:gd name="connsiteY806" fmla="*/ 243161 h 3774395"/>
                <a:gd name="connsiteX807" fmla="*/ 1779777 w 3232359"/>
                <a:gd name="connsiteY807" fmla="*/ 246527 h 3774395"/>
                <a:gd name="connsiteX808" fmla="*/ 1783723 w 3232359"/>
                <a:gd name="connsiteY808" fmla="*/ 241536 h 3774395"/>
                <a:gd name="connsiteX809" fmla="*/ 1792312 w 3232359"/>
                <a:gd name="connsiteY809" fmla="*/ 230046 h 3774395"/>
                <a:gd name="connsiteX810" fmla="*/ 1797651 w 3232359"/>
                <a:gd name="connsiteY810" fmla="*/ 229697 h 3774395"/>
                <a:gd name="connsiteX811" fmla="*/ 1801598 w 3232359"/>
                <a:gd name="connsiteY811" fmla="*/ 240027 h 3774395"/>
                <a:gd name="connsiteX812" fmla="*/ 1800553 w 3232359"/>
                <a:gd name="connsiteY812" fmla="*/ 247920 h 3774395"/>
                <a:gd name="connsiteX813" fmla="*/ 1798928 w 3232359"/>
                <a:gd name="connsiteY813" fmla="*/ 252795 h 3774395"/>
                <a:gd name="connsiteX814" fmla="*/ 1789875 w 3232359"/>
                <a:gd name="connsiteY814" fmla="*/ 257089 h 3774395"/>
                <a:gd name="connsiteX815" fmla="*/ 1785812 w 3232359"/>
                <a:gd name="connsiteY815" fmla="*/ 260107 h 3774395"/>
                <a:gd name="connsiteX816" fmla="*/ 1779777 w 3232359"/>
                <a:gd name="connsiteY816" fmla="*/ 267419 h 3774395"/>
                <a:gd name="connsiteX817" fmla="*/ 1771188 w 3232359"/>
                <a:gd name="connsiteY817" fmla="*/ 272410 h 3774395"/>
                <a:gd name="connsiteX818" fmla="*/ 1757956 w 3232359"/>
                <a:gd name="connsiteY818" fmla="*/ 271946 h 3774395"/>
                <a:gd name="connsiteX819" fmla="*/ 1754822 w 3232359"/>
                <a:gd name="connsiteY819" fmla="*/ 275892 h 3774395"/>
                <a:gd name="connsiteX820" fmla="*/ 1759697 w 3232359"/>
                <a:gd name="connsiteY820" fmla="*/ 291561 h 3774395"/>
                <a:gd name="connsiteX821" fmla="*/ 1762947 w 3232359"/>
                <a:gd name="connsiteY821" fmla="*/ 301543 h 3774395"/>
                <a:gd name="connsiteX822" fmla="*/ 1757956 w 3232359"/>
                <a:gd name="connsiteY822" fmla="*/ 305489 h 3774395"/>
                <a:gd name="connsiteX823" fmla="*/ 1747626 w 3232359"/>
                <a:gd name="connsiteY823" fmla="*/ 304561 h 3774395"/>
                <a:gd name="connsiteX824" fmla="*/ 1734046 w 3232359"/>
                <a:gd name="connsiteY824" fmla="*/ 295972 h 3774395"/>
                <a:gd name="connsiteX825" fmla="*/ 1734743 w 3232359"/>
                <a:gd name="connsiteY825" fmla="*/ 284713 h 3774395"/>
                <a:gd name="connsiteX826" fmla="*/ 1741359 w 3232359"/>
                <a:gd name="connsiteY826" fmla="*/ 270205 h 3774395"/>
                <a:gd name="connsiteX827" fmla="*/ 1741359 w 3232359"/>
                <a:gd name="connsiteY827" fmla="*/ 267303 h 3774395"/>
                <a:gd name="connsiteX828" fmla="*/ 1731725 w 3232359"/>
                <a:gd name="connsiteY828" fmla="*/ 266259 h 3774395"/>
                <a:gd name="connsiteX829" fmla="*/ 1716288 w 3232359"/>
                <a:gd name="connsiteY829" fmla="*/ 262893 h 3774395"/>
                <a:gd name="connsiteX830" fmla="*/ 1710136 w 3232359"/>
                <a:gd name="connsiteY830" fmla="*/ 258018 h 3774395"/>
                <a:gd name="connsiteX831" fmla="*/ 1709208 w 3232359"/>
                <a:gd name="connsiteY831" fmla="*/ 252679 h 3774395"/>
                <a:gd name="connsiteX832" fmla="*/ 1727779 w 3232359"/>
                <a:gd name="connsiteY832" fmla="*/ 255348 h 3774395"/>
                <a:gd name="connsiteX833" fmla="*/ 1735439 w 3232359"/>
                <a:gd name="connsiteY833" fmla="*/ 252679 h 3774395"/>
                <a:gd name="connsiteX834" fmla="*/ 1737876 w 3232359"/>
                <a:gd name="connsiteY834" fmla="*/ 246063 h 3774395"/>
                <a:gd name="connsiteX835" fmla="*/ 1752385 w 3232359"/>
                <a:gd name="connsiteY835" fmla="*/ 247224 h 3774395"/>
                <a:gd name="connsiteX836" fmla="*/ 1764108 w 3232359"/>
                <a:gd name="connsiteY836" fmla="*/ 246295 h 3774395"/>
                <a:gd name="connsiteX837" fmla="*/ 1770375 w 3232359"/>
                <a:gd name="connsiteY837" fmla="*/ 240840 h 3774395"/>
                <a:gd name="connsiteX838" fmla="*/ 1768983 w 3232359"/>
                <a:gd name="connsiteY838" fmla="*/ 230742 h 3774395"/>
                <a:gd name="connsiteX839" fmla="*/ 1758420 w 3232359"/>
                <a:gd name="connsiteY839" fmla="*/ 222617 h 3774395"/>
                <a:gd name="connsiteX840" fmla="*/ 1742055 w 3232359"/>
                <a:gd name="connsiteY840" fmla="*/ 225751 h 3774395"/>
                <a:gd name="connsiteX841" fmla="*/ 1735671 w 3232359"/>
                <a:gd name="connsiteY841" fmla="*/ 221108 h 3774395"/>
                <a:gd name="connsiteX842" fmla="*/ 1739501 w 3232359"/>
                <a:gd name="connsiteY842" fmla="*/ 217162 h 3774395"/>
                <a:gd name="connsiteX843" fmla="*/ 1749135 w 3232359"/>
                <a:gd name="connsiteY843" fmla="*/ 217510 h 3774395"/>
                <a:gd name="connsiteX844" fmla="*/ 1755403 w 3232359"/>
                <a:gd name="connsiteY844" fmla="*/ 217278 h 3774395"/>
                <a:gd name="connsiteX845" fmla="*/ 1755635 w 3232359"/>
                <a:gd name="connsiteY845" fmla="*/ 212055 h 3774395"/>
                <a:gd name="connsiteX846" fmla="*/ 1748671 w 3232359"/>
                <a:gd name="connsiteY846" fmla="*/ 208689 h 3774395"/>
                <a:gd name="connsiteX847" fmla="*/ 1741010 w 3232359"/>
                <a:gd name="connsiteY847" fmla="*/ 208689 h 3774395"/>
                <a:gd name="connsiteX848" fmla="*/ 1733698 w 3232359"/>
                <a:gd name="connsiteY848" fmla="*/ 210198 h 3774395"/>
                <a:gd name="connsiteX849" fmla="*/ 1724064 w 3232359"/>
                <a:gd name="connsiteY849" fmla="*/ 209502 h 3774395"/>
                <a:gd name="connsiteX850" fmla="*/ 1717101 w 3232359"/>
                <a:gd name="connsiteY850" fmla="*/ 205555 h 3774395"/>
                <a:gd name="connsiteX851" fmla="*/ 1706074 w 3232359"/>
                <a:gd name="connsiteY851" fmla="*/ 196734 h 3774395"/>
                <a:gd name="connsiteX852" fmla="*/ 1697833 w 3232359"/>
                <a:gd name="connsiteY852" fmla="*/ 194761 h 3774395"/>
                <a:gd name="connsiteX853" fmla="*/ 1690405 w 3232359"/>
                <a:gd name="connsiteY853" fmla="*/ 198823 h 3774395"/>
                <a:gd name="connsiteX854" fmla="*/ 1686343 w 3232359"/>
                <a:gd name="connsiteY854" fmla="*/ 209153 h 3774395"/>
                <a:gd name="connsiteX855" fmla="*/ 1682164 w 3232359"/>
                <a:gd name="connsiteY855" fmla="*/ 219019 h 3774395"/>
                <a:gd name="connsiteX856" fmla="*/ 1673575 w 3232359"/>
                <a:gd name="connsiteY856" fmla="*/ 222733 h 3774395"/>
                <a:gd name="connsiteX857" fmla="*/ 1664290 w 3232359"/>
                <a:gd name="connsiteY857" fmla="*/ 223894 h 3774395"/>
                <a:gd name="connsiteX858" fmla="*/ 1660344 w 3232359"/>
                <a:gd name="connsiteY858" fmla="*/ 228305 h 3774395"/>
                <a:gd name="connsiteX859" fmla="*/ 1665218 w 3232359"/>
                <a:gd name="connsiteY859" fmla="*/ 232947 h 3774395"/>
                <a:gd name="connsiteX860" fmla="*/ 1675200 w 3232359"/>
                <a:gd name="connsiteY860" fmla="*/ 237242 h 3774395"/>
                <a:gd name="connsiteX861" fmla="*/ 1689128 w 3232359"/>
                <a:gd name="connsiteY861" fmla="*/ 237938 h 3774395"/>
                <a:gd name="connsiteX862" fmla="*/ 1699458 w 3232359"/>
                <a:gd name="connsiteY862" fmla="*/ 240492 h 3774395"/>
                <a:gd name="connsiteX863" fmla="*/ 1703404 w 3232359"/>
                <a:gd name="connsiteY863" fmla="*/ 246179 h 3774395"/>
                <a:gd name="connsiteX864" fmla="*/ 1701199 w 3232359"/>
                <a:gd name="connsiteY864" fmla="*/ 251982 h 3774395"/>
                <a:gd name="connsiteX865" fmla="*/ 1695628 w 3232359"/>
                <a:gd name="connsiteY865" fmla="*/ 256857 h 3774395"/>
                <a:gd name="connsiteX866" fmla="*/ 1693074 w 3232359"/>
                <a:gd name="connsiteY866" fmla="*/ 259179 h 3774395"/>
                <a:gd name="connsiteX867" fmla="*/ 1684718 w 3232359"/>
                <a:gd name="connsiteY867" fmla="*/ 256973 h 3774395"/>
                <a:gd name="connsiteX868" fmla="*/ 1678798 w 3232359"/>
                <a:gd name="connsiteY868" fmla="*/ 259643 h 3774395"/>
                <a:gd name="connsiteX869" fmla="*/ 1681816 w 3232359"/>
                <a:gd name="connsiteY869" fmla="*/ 267187 h 3774395"/>
                <a:gd name="connsiteX870" fmla="*/ 1681816 w 3232359"/>
                <a:gd name="connsiteY870" fmla="*/ 271482 h 3774395"/>
                <a:gd name="connsiteX871" fmla="*/ 1678914 w 3232359"/>
                <a:gd name="connsiteY871" fmla="*/ 277865 h 3774395"/>
                <a:gd name="connsiteX872" fmla="*/ 1676361 w 3232359"/>
                <a:gd name="connsiteY872" fmla="*/ 283321 h 3774395"/>
                <a:gd name="connsiteX873" fmla="*/ 1660227 w 3232359"/>
                <a:gd name="connsiteY873" fmla="*/ 280419 h 3774395"/>
                <a:gd name="connsiteX874" fmla="*/ 1625175 w 3232359"/>
                <a:gd name="connsiteY874" fmla="*/ 282624 h 3774395"/>
                <a:gd name="connsiteX875" fmla="*/ 1602774 w 3232359"/>
                <a:gd name="connsiteY875" fmla="*/ 286570 h 3774395"/>
                <a:gd name="connsiteX876" fmla="*/ 1587685 w 3232359"/>
                <a:gd name="connsiteY876" fmla="*/ 285178 h 3774395"/>
                <a:gd name="connsiteX877" fmla="*/ 1574570 w 3232359"/>
                <a:gd name="connsiteY877" fmla="*/ 279490 h 3774395"/>
                <a:gd name="connsiteX878" fmla="*/ 1562499 w 3232359"/>
                <a:gd name="connsiteY878" fmla="*/ 271598 h 3774395"/>
                <a:gd name="connsiteX879" fmla="*/ 1545553 w 3232359"/>
                <a:gd name="connsiteY879" fmla="*/ 270785 h 3774395"/>
                <a:gd name="connsiteX880" fmla="*/ 1538589 w 3232359"/>
                <a:gd name="connsiteY880" fmla="*/ 268348 h 3774395"/>
                <a:gd name="connsiteX881" fmla="*/ 1530580 w 3232359"/>
                <a:gd name="connsiteY881" fmla="*/ 261500 h 3774395"/>
                <a:gd name="connsiteX882" fmla="*/ 1521991 w 3232359"/>
                <a:gd name="connsiteY882" fmla="*/ 259991 h 3774395"/>
                <a:gd name="connsiteX883" fmla="*/ 1515608 w 3232359"/>
                <a:gd name="connsiteY883" fmla="*/ 256973 h 3774395"/>
                <a:gd name="connsiteX884" fmla="*/ 1512590 w 3232359"/>
                <a:gd name="connsiteY884" fmla="*/ 247456 h 3774395"/>
                <a:gd name="connsiteX885" fmla="*/ 1512590 w 3232359"/>
                <a:gd name="connsiteY885" fmla="*/ 237474 h 3774395"/>
                <a:gd name="connsiteX886" fmla="*/ 1497269 w 3232359"/>
                <a:gd name="connsiteY886" fmla="*/ 236661 h 3774395"/>
                <a:gd name="connsiteX887" fmla="*/ 1474868 w 3232359"/>
                <a:gd name="connsiteY887" fmla="*/ 241188 h 3774395"/>
                <a:gd name="connsiteX888" fmla="*/ 1465815 w 3232359"/>
                <a:gd name="connsiteY888" fmla="*/ 245366 h 3774395"/>
                <a:gd name="connsiteX889" fmla="*/ 1450958 w 3232359"/>
                <a:gd name="connsiteY889" fmla="*/ 248849 h 3774395"/>
                <a:gd name="connsiteX890" fmla="*/ 1437146 w 3232359"/>
                <a:gd name="connsiteY890" fmla="*/ 258134 h 3774395"/>
                <a:gd name="connsiteX891" fmla="*/ 1435753 w 3232359"/>
                <a:gd name="connsiteY891" fmla="*/ 264750 h 3774395"/>
                <a:gd name="connsiteX892" fmla="*/ 1442253 w 3232359"/>
                <a:gd name="connsiteY892" fmla="*/ 268348 h 3774395"/>
                <a:gd name="connsiteX893" fmla="*/ 1450494 w 3232359"/>
                <a:gd name="connsiteY893" fmla="*/ 267303 h 3774395"/>
                <a:gd name="connsiteX894" fmla="*/ 1455136 w 3232359"/>
                <a:gd name="connsiteY894" fmla="*/ 265562 h 3774395"/>
                <a:gd name="connsiteX895" fmla="*/ 1460476 w 3232359"/>
                <a:gd name="connsiteY895" fmla="*/ 260920 h 3774395"/>
                <a:gd name="connsiteX896" fmla="*/ 1470341 w 3232359"/>
                <a:gd name="connsiteY896" fmla="*/ 260920 h 3774395"/>
                <a:gd name="connsiteX897" fmla="*/ 1478466 w 3232359"/>
                <a:gd name="connsiteY897" fmla="*/ 259527 h 3774395"/>
                <a:gd name="connsiteX898" fmla="*/ 1492626 w 3232359"/>
                <a:gd name="connsiteY898" fmla="*/ 252911 h 3774395"/>
                <a:gd name="connsiteX899" fmla="*/ 1501796 w 3232359"/>
                <a:gd name="connsiteY899" fmla="*/ 249429 h 3774395"/>
                <a:gd name="connsiteX900" fmla="*/ 1502492 w 3232359"/>
                <a:gd name="connsiteY900" fmla="*/ 251750 h 3774395"/>
                <a:gd name="connsiteX901" fmla="*/ 1497965 w 3232359"/>
                <a:gd name="connsiteY901" fmla="*/ 259643 h 3774395"/>
                <a:gd name="connsiteX902" fmla="*/ 1479278 w 3232359"/>
                <a:gd name="connsiteY902" fmla="*/ 268116 h 3774395"/>
                <a:gd name="connsiteX903" fmla="*/ 1459199 w 3232359"/>
                <a:gd name="connsiteY903" fmla="*/ 273455 h 3774395"/>
                <a:gd name="connsiteX904" fmla="*/ 1453976 w 3232359"/>
                <a:gd name="connsiteY904" fmla="*/ 278794 h 3774395"/>
                <a:gd name="connsiteX905" fmla="*/ 1457342 w 3232359"/>
                <a:gd name="connsiteY905" fmla="*/ 292258 h 3774395"/>
                <a:gd name="connsiteX906" fmla="*/ 1467556 w 3232359"/>
                <a:gd name="connsiteY906" fmla="*/ 308971 h 3774395"/>
                <a:gd name="connsiteX907" fmla="*/ 1469761 w 3232359"/>
                <a:gd name="connsiteY907" fmla="*/ 316864 h 3774395"/>
                <a:gd name="connsiteX908" fmla="*/ 1464074 w 3232359"/>
                <a:gd name="connsiteY908" fmla="*/ 319185 h 3774395"/>
                <a:gd name="connsiteX909" fmla="*/ 1460476 w 3232359"/>
                <a:gd name="connsiteY909" fmla="*/ 320926 h 3774395"/>
                <a:gd name="connsiteX910" fmla="*/ 1458154 w 3232359"/>
                <a:gd name="connsiteY910" fmla="*/ 326614 h 3774395"/>
                <a:gd name="connsiteX911" fmla="*/ 1445619 w 3232359"/>
                <a:gd name="connsiteY911" fmla="*/ 323828 h 3774395"/>
                <a:gd name="connsiteX912" fmla="*/ 1444690 w 3232359"/>
                <a:gd name="connsiteY912" fmla="*/ 317328 h 3774395"/>
                <a:gd name="connsiteX913" fmla="*/ 1450262 w 3232359"/>
                <a:gd name="connsiteY913" fmla="*/ 311873 h 3774395"/>
                <a:gd name="connsiteX914" fmla="*/ 1447360 w 3232359"/>
                <a:gd name="connsiteY914" fmla="*/ 303052 h 3774395"/>
                <a:gd name="connsiteX915" fmla="*/ 1438887 w 3232359"/>
                <a:gd name="connsiteY915" fmla="*/ 295508 h 3774395"/>
                <a:gd name="connsiteX916" fmla="*/ 1430066 w 3232359"/>
                <a:gd name="connsiteY916" fmla="*/ 293651 h 3774395"/>
                <a:gd name="connsiteX917" fmla="*/ 1430066 w 3232359"/>
                <a:gd name="connsiteY917" fmla="*/ 287499 h 3774395"/>
                <a:gd name="connsiteX918" fmla="*/ 1423682 w 3232359"/>
                <a:gd name="connsiteY918" fmla="*/ 287499 h 3774395"/>
                <a:gd name="connsiteX919" fmla="*/ 1418227 w 3232359"/>
                <a:gd name="connsiteY919" fmla="*/ 287267 h 3774395"/>
                <a:gd name="connsiteX920" fmla="*/ 1400817 w 3232359"/>
                <a:gd name="connsiteY920" fmla="*/ 277633 h 3774395"/>
                <a:gd name="connsiteX921" fmla="*/ 1392344 w 3232359"/>
                <a:gd name="connsiteY921" fmla="*/ 279839 h 3774395"/>
                <a:gd name="connsiteX922" fmla="*/ 1377371 w 3232359"/>
                <a:gd name="connsiteY922" fmla="*/ 283901 h 3774395"/>
                <a:gd name="connsiteX923" fmla="*/ 1340346 w 3232359"/>
                <a:gd name="connsiteY923" fmla="*/ 288311 h 3774395"/>
                <a:gd name="connsiteX924" fmla="*/ 1302044 w 3232359"/>
                <a:gd name="connsiteY924" fmla="*/ 288776 h 3774395"/>
                <a:gd name="connsiteX925" fmla="*/ 1276857 w 3232359"/>
                <a:gd name="connsiteY925" fmla="*/ 282508 h 3774395"/>
                <a:gd name="connsiteX926" fmla="*/ 1279411 w 3232359"/>
                <a:gd name="connsiteY926" fmla="*/ 273339 h 3774395"/>
                <a:gd name="connsiteX927" fmla="*/ 1289508 w 3232359"/>
                <a:gd name="connsiteY927" fmla="*/ 266955 h 3774395"/>
                <a:gd name="connsiteX928" fmla="*/ 1304133 w 3232359"/>
                <a:gd name="connsiteY928" fmla="*/ 263705 h 3774395"/>
                <a:gd name="connsiteX929" fmla="*/ 1307847 w 3232359"/>
                <a:gd name="connsiteY929" fmla="*/ 262545 h 3774395"/>
                <a:gd name="connsiteX930" fmla="*/ 1302508 w 3232359"/>
                <a:gd name="connsiteY930" fmla="*/ 252447 h 3774395"/>
                <a:gd name="connsiteX931" fmla="*/ 1291017 w 3232359"/>
                <a:gd name="connsiteY931" fmla="*/ 242813 h 3774395"/>
                <a:gd name="connsiteX932" fmla="*/ 1276741 w 3232359"/>
                <a:gd name="connsiteY932" fmla="*/ 236545 h 3774395"/>
                <a:gd name="connsiteX933" fmla="*/ 1258286 w 3232359"/>
                <a:gd name="connsiteY933" fmla="*/ 233760 h 3774395"/>
                <a:gd name="connsiteX934" fmla="*/ 1253876 w 3232359"/>
                <a:gd name="connsiteY934" fmla="*/ 238286 h 3774395"/>
                <a:gd name="connsiteX935" fmla="*/ 1228457 w 3232359"/>
                <a:gd name="connsiteY935" fmla="*/ 234224 h 3774395"/>
                <a:gd name="connsiteX936" fmla="*/ 1204895 w 3232359"/>
                <a:gd name="connsiteY936" fmla="*/ 227840 h 3774395"/>
                <a:gd name="connsiteX937" fmla="*/ 1191548 w 3232359"/>
                <a:gd name="connsiteY937" fmla="*/ 222269 h 3774395"/>
                <a:gd name="connsiteX938" fmla="*/ 1175066 w 3232359"/>
                <a:gd name="connsiteY938" fmla="*/ 220296 h 3774395"/>
                <a:gd name="connsiteX939" fmla="*/ 1153477 w 3232359"/>
                <a:gd name="connsiteY939" fmla="*/ 214144 h 3774395"/>
                <a:gd name="connsiteX940" fmla="*/ 1131657 w 3232359"/>
                <a:gd name="connsiteY940" fmla="*/ 201493 h 3774395"/>
                <a:gd name="connsiteX941" fmla="*/ 1112041 w 3232359"/>
                <a:gd name="connsiteY941" fmla="*/ 197779 h 3774395"/>
                <a:gd name="connsiteX942" fmla="*/ 1088015 w 3232359"/>
                <a:gd name="connsiteY942" fmla="*/ 202654 h 3774395"/>
                <a:gd name="connsiteX943" fmla="*/ 1083489 w 3232359"/>
                <a:gd name="connsiteY943" fmla="*/ 207296 h 3774395"/>
                <a:gd name="connsiteX944" fmla="*/ 1077569 w 3232359"/>
                <a:gd name="connsiteY944" fmla="*/ 214260 h 3774395"/>
                <a:gd name="connsiteX945" fmla="*/ 1055633 w 3232359"/>
                <a:gd name="connsiteY945" fmla="*/ 217510 h 3774395"/>
                <a:gd name="connsiteX946" fmla="*/ 1051454 w 3232359"/>
                <a:gd name="connsiteY946" fmla="*/ 214957 h 3774395"/>
                <a:gd name="connsiteX947" fmla="*/ 1056677 w 3232359"/>
                <a:gd name="connsiteY947" fmla="*/ 202073 h 3774395"/>
                <a:gd name="connsiteX948" fmla="*/ 1054124 w 3232359"/>
                <a:gd name="connsiteY948" fmla="*/ 197431 h 3774395"/>
                <a:gd name="connsiteX949" fmla="*/ 1051454 w 3232359"/>
                <a:gd name="connsiteY949" fmla="*/ 184547 h 3774395"/>
                <a:gd name="connsiteX950" fmla="*/ 1048669 w 3232359"/>
                <a:gd name="connsiteY950" fmla="*/ 183386 h 3774395"/>
                <a:gd name="connsiteX951" fmla="*/ 1042169 w 3232359"/>
                <a:gd name="connsiteY951" fmla="*/ 188377 h 3774395"/>
                <a:gd name="connsiteX952" fmla="*/ 1033232 w 3232359"/>
                <a:gd name="connsiteY952" fmla="*/ 203582 h 3774395"/>
                <a:gd name="connsiteX953" fmla="*/ 1024178 w 3232359"/>
                <a:gd name="connsiteY953" fmla="*/ 214725 h 3774395"/>
                <a:gd name="connsiteX954" fmla="*/ 1015938 w 3232359"/>
                <a:gd name="connsiteY954" fmla="*/ 217626 h 3774395"/>
                <a:gd name="connsiteX955" fmla="*/ 1005724 w 3232359"/>
                <a:gd name="connsiteY955" fmla="*/ 211475 h 3774395"/>
                <a:gd name="connsiteX956" fmla="*/ 988894 w 3232359"/>
                <a:gd name="connsiteY956" fmla="*/ 181413 h 3774395"/>
                <a:gd name="connsiteX957" fmla="*/ 979609 w 3232359"/>
                <a:gd name="connsiteY957" fmla="*/ 169574 h 3774395"/>
                <a:gd name="connsiteX958" fmla="*/ 968930 w 3232359"/>
                <a:gd name="connsiteY958" fmla="*/ 163655 h 3774395"/>
                <a:gd name="connsiteX959" fmla="*/ 961850 w 3232359"/>
                <a:gd name="connsiteY959" fmla="*/ 163075 h 3774395"/>
                <a:gd name="connsiteX960" fmla="*/ 960806 w 3232359"/>
                <a:gd name="connsiteY960" fmla="*/ 165860 h 3774395"/>
                <a:gd name="connsiteX961" fmla="*/ 965100 w 3232359"/>
                <a:gd name="connsiteY961" fmla="*/ 173753 h 3774395"/>
                <a:gd name="connsiteX962" fmla="*/ 968118 w 3232359"/>
                <a:gd name="connsiteY962" fmla="*/ 181065 h 3774395"/>
                <a:gd name="connsiteX963" fmla="*/ 963243 w 3232359"/>
                <a:gd name="connsiteY963" fmla="*/ 182690 h 3774395"/>
                <a:gd name="connsiteX964" fmla="*/ 957324 w 3232359"/>
                <a:gd name="connsiteY964" fmla="*/ 184663 h 3774395"/>
                <a:gd name="connsiteX965" fmla="*/ 956627 w 3232359"/>
                <a:gd name="connsiteY965" fmla="*/ 187681 h 3774395"/>
                <a:gd name="connsiteX966" fmla="*/ 951288 w 3232359"/>
                <a:gd name="connsiteY966" fmla="*/ 198243 h 3774395"/>
                <a:gd name="connsiteX967" fmla="*/ 942815 w 3232359"/>
                <a:gd name="connsiteY967" fmla="*/ 203930 h 3774395"/>
                <a:gd name="connsiteX968" fmla="*/ 938869 w 3232359"/>
                <a:gd name="connsiteY968" fmla="*/ 203118 h 3774395"/>
                <a:gd name="connsiteX969" fmla="*/ 936548 w 3232359"/>
                <a:gd name="connsiteY969" fmla="*/ 198823 h 3774395"/>
                <a:gd name="connsiteX970" fmla="*/ 927378 w 3232359"/>
                <a:gd name="connsiteY970" fmla="*/ 198011 h 3774395"/>
                <a:gd name="connsiteX971" fmla="*/ 917745 w 3232359"/>
                <a:gd name="connsiteY971" fmla="*/ 204163 h 3774395"/>
                <a:gd name="connsiteX972" fmla="*/ 909620 w 3232359"/>
                <a:gd name="connsiteY972" fmla="*/ 212519 h 3774395"/>
                <a:gd name="connsiteX973" fmla="*/ 901031 w 3232359"/>
                <a:gd name="connsiteY973" fmla="*/ 217626 h 3774395"/>
                <a:gd name="connsiteX974" fmla="*/ 895344 w 3232359"/>
                <a:gd name="connsiteY974" fmla="*/ 217626 h 3774395"/>
                <a:gd name="connsiteX975" fmla="*/ 892210 w 3232359"/>
                <a:gd name="connsiteY975" fmla="*/ 214260 h 3774395"/>
                <a:gd name="connsiteX976" fmla="*/ 878050 w 3232359"/>
                <a:gd name="connsiteY976" fmla="*/ 217278 h 3774395"/>
                <a:gd name="connsiteX977" fmla="*/ 860988 w 3232359"/>
                <a:gd name="connsiteY977" fmla="*/ 227144 h 3774395"/>
                <a:gd name="connsiteX978" fmla="*/ 854836 w 3232359"/>
                <a:gd name="connsiteY978" fmla="*/ 234572 h 3774395"/>
                <a:gd name="connsiteX979" fmla="*/ 853675 w 3232359"/>
                <a:gd name="connsiteY979" fmla="*/ 240143 h 3774395"/>
                <a:gd name="connsiteX980" fmla="*/ 843926 w 3232359"/>
                <a:gd name="connsiteY980" fmla="*/ 245018 h 3774395"/>
                <a:gd name="connsiteX981" fmla="*/ 834640 w 3232359"/>
                <a:gd name="connsiteY981" fmla="*/ 244090 h 3774395"/>
                <a:gd name="connsiteX982" fmla="*/ 834640 w 3232359"/>
                <a:gd name="connsiteY982" fmla="*/ 240376 h 3774395"/>
                <a:gd name="connsiteX983" fmla="*/ 859247 w 3232359"/>
                <a:gd name="connsiteY983" fmla="*/ 222385 h 3774395"/>
                <a:gd name="connsiteX984" fmla="*/ 887103 w 3232359"/>
                <a:gd name="connsiteY984" fmla="*/ 206368 h 3774395"/>
                <a:gd name="connsiteX985" fmla="*/ 898361 w 3232359"/>
                <a:gd name="connsiteY985" fmla="*/ 203582 h 3774395"/>
                <a:gd name="connsiteX986" fmla="*/ 920182 w 3232359"/>
                <a:gd name="connsiteY986" fmla="*/ 194877 h 3774395"/>
                <a:gd name="connsiteX987" fmla="*/ 929235 w 3232359"/>
                <a:gd name="connsiteY987" fmla="*/ 186985 h 3774395"/>
                <a:gd name="connsiteX988" fmla="*/ 926450 w 3232359"/>
                <a:gd name="connsiteY988" fmla="*/ 184083 h 3774395"/>
                <a:gd name="connsiteX989" fmla="*/ 915771 w 3232359"/>
                <a:gd name="connsiteY989" fmla="*/ 184547 h 3774395"/>
                <a:gd name="connsiteX990" fmla="*/ 899870 w 3232359"/>
                <a:gd name="connsiteY990" fmla="*/ 185360 h 3774395"/>
                <a:gd name="connsiteX991" fmla="*/ 882924 w 3232359"/>
                <a:gd name="connsiteY991" fmla="*/ 192788 h 3774395"/>
                <a:gd name="connsiteX992" fmla="*/ 866907 w 3232359"/>
                <a:gd name="connsiteY992" fmla="*/ 200100 h 3774395"/>
                <a:gd name="connsiteX993" fmla="*/ 850658 w 3232359"/>
                <a:gd name="connsiteY993" fmla="*/ 204279 h 3774395"/>
                <a:gd name="connsiteX994" fmla="*/ 843578 w 3232359"/>
                <a:gd name="connsiteY994" fmla="*/ 207529 h 3774395"/>
                <a:gd name="connsiteX995" fmla="*/ 842765 w 3232359"/>
                <a:gd name="connsiteY995" fmla="*/ 215305 h 3774395"/>
                <a:gd name="connsiteX996" fmla="*/ 834873 w 3232359"/>
                <a:gd name="connsiteY996" fmla="*/ 214609 h 3774395"/>
                <a:gd name="connsiteX997" fmla="*/ 829766 w 3232359"/>
                <a:gd name="connsiteY997" fmla="*/ 214609 h 3774395"/>
                <a:gd name="connsiteX998" fmla="*/ 824078 w 3232359"/>
                <a:gd name="connsiteY998" fmla="*/ 218555 h 3774395"/>
                <a:gd name="connsiteX999" fmla="*/ 819436 w 3232359"/>
                <a:gd name="connsiteY999" fmla="*/ 216117 h 3774395"/>
                <a:gd name="connsiteX1000" fmla="*/ 821757 w 3232359"/>
                <a:gd name="connsiteY1000" fmla="*/ 210314 h 3774395"/>
                <a:gd name="connsiteX1001" fmla="*/ 810730 w 3232359"/>
                <a:gd name="connsiteY1001" fmla="*/ 206252 h 3774395"/>
                <a:gd name="connsiteX1002" fmla="*/ 808409 w 3232359"/>
                <a:gd name="connsiteY1002" fmla="*/ 207412 h 3774395"/>
                <a:gd name="connsiteX1003" fmla="*/ 804927 w 3232359"/>
                <a:gd name="connsiteY1003" fmla="*/ 213332 h 3774395"/>
                <a:gd name="connsiteX1004" fmla="*/ 792392 w 3232359"/>
                <a:gd name="connsiteY1004" fmla="*/ 216001 h 3774395"/>
                <a:gd name="connsiteX1005" fmla="*/ 774053 w 3232359"/>
                <a:gd name="connsiteY1005" fmla="*/ 223082 h 3774395"/>
                <a:gd name="connsiteX1006" fmla="*/ 775214 w 3232359"/>
                <a:gd name="connsiteY1006" fmla="*/ 231554 h 3774395"/>
                <a:gd name="connsiteX1007" fmla="*/ 782758 w 3232359"/>
                <a:gd name="connsiteY1007" fmla="*/ 235733 h 3774395"/>
                <a:gd name="connsiteX1008" fmla="*/ 788097 w 3232359"/>
                <a:gd name="connsiteY1008" fmla="*/ 240027 h 3774395"/>
                <a:gd name="connsiteX1009" fmla="*/ 784848 w 3232359"/>
                <a:gd name="connsiteY1009" fmla="*/ 245483 h 3774395"/>
                <a:gd name="connsiteX1010" fmla="*/ 774053 w 3232359"/>
                <a:gd name="connsiteY1010" fmla="*/ 242697 h 3774395"/>
                <a:gd name="connsiteX1011" fmla="*/ 755715 w 3232359"/>
                <a:gd name="connsiteY1011" fmla="*/ 236081 h 3774395"/>
                <a:gd name="connsiteX1012" fmla="*/ 740045 w 3232359"/>
                <a:gd name="connsiteY1012" fmla="*/ 235269 h 3774395"/>
                <a:gd name="connsiteX1013" fmla="*/ 719850 w 3232359"/>
                <a:gd name="connsiteY1013" fmla="*/ 228537 h 3774395"/>
                <a:gd name="connsiteX1014" fmla="*/ 695940 w 3232359"/>
                <a:gd name="connsiteY1014" fmla="*/ 214260 h 3774395"/>
                <a:gd name="connsiteX1015" fmla="*/ 692226 w 3232359"/>
                <a:gd name="connsiteY1015" fmla="*/ 209618 h 3774395"/>
                <a:gd name="connsiteX1016" fmla="*/ 667387 w 3232359"/>
                <a:gd name="connsiteY1016" fmla="*/ 206832 h 3774395"/>
                <a:gd name="connsiteX1017" fmla="*/ 640228 w 3232359"/>
                <a:gd name="connsiteY1017" fmla="*/ 204743 h 3774395"/>
                <a:gd name="connsiteX1018" fmla="*/ 610979 w 3232359"/>
                <a:gd name="connsiteY1018" fmla="*/ 193833 h 3774395"/>
                <a:gd name="connsiteX1019" fmla="*/ 591131 w 3232359"/>
                <a:gd name="connsiteY1019" fmla="*/ 189422 h 3774395"/>
                <a:gd name="connsiteX1020" fmla="*/ 567802 w 3232359"/>
                <a:gd name="connsiteY1020" fmla="*/ 192672 h 3774395"/>
                <a:gd name="connsiteX1021" fmla="*/ 545052 w 3232359"/>
                <a:gd name="connsiteY1021" fmla="*/ 192672 h 3774395"/>
                <a:gd name="connsiteX1022" fmla="*/ 522651 w 3232359"/>
                <a:gd name="connsiteY1022" fmla="*/ 185824 h 3774395"/>
                <a:gd name="connsiteX1023" fmla="*/ 502456 w 3232359"/>
                <a:gd name="connsiteY1023" fmla="*/ 186056 h 3774395"/>
                <a:gd name="connsiteX1024" fmla="*/ 488760 w 3232359"/>
                <a:gd name="connsiteY1024" fmla="*/ 185244 h 3774395"/>
                <a:gd name="connsiteX1025" fmla="*/ 447904 w 3232359"/>
                <a:gd name="connsiteY1025" fmla="*/ 170387 h 3774395"/>
                <a:gd name="connsiteX1026" fmla="*/ 414244 w 3232359"/>
                <a:gd name="connsiteY1026" fmla="*/ 170387 h 3774395"/>
                <a:gd name="connsiteX1027" fmla="*/ 389638 w 3232359"/>
                <a:gd name="connsiteY1027" fmla="*/ 175262 h 3774395"/>
                <a:gd name="connsiteX1028" fmla="*/ 381978 w 3232359"/>
                <a:gd name="connsiteY1028" fmla="*/ 171548 h 3774395"/>
                <a:gd name="connsiteX1029" fmla="*/ 377915 w 3232359"/>
                <a:gd name="connsiteY1029" fmla="*/ 168646 h 3774395"/>
                <a:gd name="connsiteX1030" fmla="*/ 368862 w 3232359"/>
                <a:gd name="connsiteY1030" fmla="*/ 167021 h 3774395"/>
                <a:gd name="connsiteX1031" fmla="*/ 366541 w 3232359"/>
                <a:gd name="connsiteY1031" fmla="*/ 155995 h 3774395"/>
                <a:gd name="connsiteX1032" fmla="*/ 356211 w 3232359"/>
                <a:gd name="connsiteY1032" fmla="*/ 152397 h 3774395"/>
                <a:gd name="connsiteX1033" fmla="*/ 335203 w 3232359"/>
                <a:gd name="connsiteY1033" fmla="*/ 154834 h 3774395"/>
                <a:gd name="connsiteX1034" fmla="*/ 320694 w 3232359"/>
                <a:gd name="connsiteY1034" fmla="*/ 156575 h 3774395"/>
                <a:gd name="connsiteX1035" fmla="*/ 314775 w 3232359"/>
                <a:gd name="connsiteY1035" fmla="*/ 153557 h 3774395"/>
                <a:gd name="connsiteX1036" fmla="*/ 314775 w 3232359"/>
                <a:gd name="connsiteY1036" fmla="*/ 142879 h 3774395"/>
                <a:gd name="connsiteX1037" fmla="*/ 306418 w 3232359"/>
                <a:gd name="connsiteY1037" fmla="*/ 144968 h 3774395"/>
                <a:gd name="connsiteX1038" fmla="*/ 300731 w 3232359"/>
                <a:gd name="connsiteY1038" fmla="*/ 150075 h 3774395"/>
                <a:gd name="connsiteX1039" fmla="*/ 289240 w 3232359"/>
                <a:gd name="connsiteY1039" fmla="*/ 155879 h 3774395"/>
                <a:gd name="connsiteX1040" fmla="*/ 282044 w 3232359"/>
                <a:gd name="connsiteY1040" fmla="*/ 153325 h 3774395"/>
                <a:gd name="connsiteX1041" fmla="*/ 282044 w 3232359"/>
                <a:gd name="connsiteY1041" fmla="*/ 147870 h 3774395"/>
                <a:gd name="connsiteX1042" fmla="*/ 291677 w 3232359"/>
                <a:gd name="connsiteY1042" fmla="*/ 142647 h 3774395"/>
                <a:gd name="connsiteX1043" fmla="*/ 290168 w 3232359"/>
                <a:gd name="connsiteY1043" fmla="*/ 139977 h 3774395"/>
                <a:gd name="connsiteX1044" fmla="*/ 275544 w 3232359"/>
                <a:gd name="connsiteY1044" fmla="*/ 134406 h 3774395"/>
                <a:gd name="connsiteX1045" fmla="*/ 268348 w 3232359"/>
                <a:gd name="connsiteY1045" fmla="*/ 133710 h 3774395"/>
                <a:gd name="connsiteX1046" fmla="*/ 256161 w 3232359"/>
                <a:gd name="connsiteY1046" fmla="*/ 141254 h 3774395"/>
                <a:gd name="connsiteX1047" fmla="*/ 237474 w 3232359"/>
                <a:gd name="connsiteY1047" fmla="*/ 154834 h 3774395"/>
                <a:gd name="connsiteX1048" fmla="*/ 209386 w 3232359"/>
                <a:gd name="connsiteY1048" fmla="*/ 156923 h 3774395"/>
                <a:gd name="connsiteX1049" fmla="*/ 188609 w 3232359"/>
                <a:gd name="connsiteY1049" fmla="*/ 160405 h 3774395"/>
                <a:gd name="connsiteX1050" fmla="*/ 186985 w 3232359"/>
                <a:gd name="connsiteY1050" fmla="*/ 163887 h 3774395"/>
                <a:gd name="connsiteX1051" fmla="*/ 192324 w 3232359"/>
                <a:gd name="connsiteY1051" fmla="*/ 170271 h 3774395"/>
                <a:gd name="connsiteX1052" fmla="*/ 192324 w 3232359"/>
                <a:gd name="connsiteY1052" fmla="*/ 176655 h 3774395"/>
                <a:gd name="connsiteX1053" fmla="*/ 186985 w 3232359"/>
                <a:gd name="connsiteY1053" fmla="*/ 178163 h 3774395"/>
                <a:gd name="connsiteX1054" fmla="*/ 178047 w 3232359"/>
                <a:gd name="connsiteY1054" fmla="*/ 169923 h 3774395"/>
                <a:gd name="connsiteX1055" fmla="*/ 172476 w 3232359"/>
                <a:gd name="connsiteY1055" fmla="*/ 176422 h 3774395"/>
                <a:gd name="connsiteX1056" fmla="*/ 164235 w 3232359"/>
                <a:gd name="connsiteY1056" fmla="*/ 179788 h 3774395"/>
                <a:gd name="connsiteX1057" fmla="*/ 145432 w 3232359"/>
                <a:gd name="connsiteY1057" fmla="*/ 181529 h 3774395"/>
                <a:gd name="connsiteX1058" fmla="*/ 139397 w 3232359"/>
                <a:gd name="connsiteY1058" fmla="*/ 180949 h 3774395"/>
                <a:gd name="connsiteX1059" fmla="*/ 130344 w 3232359"/>
                <a:gd name="connsiteY1059" fmla="*/ 185824 h 3774395"/>
                <a:gd name="connsiteX1060" fmla="*/ 116532 w 3232359"/>
                <a:gd name="connsiteY1060" fmla="*/ 198823 h 3774395"/>
                <a:gd name="connsiteX1061" fmla="*/ 111076 w 3232359"/>
                <a:gd name="connsiteY1061" fmla="*/ 204395 h 3774395"/>
                <a:gd name="connsiteX1062" fmla="*/ 109335 w 3232359"/>
                <a:gd name="connsiteY1062" fmla="*/ 214144 h 3774395"/>
                <a:gd name="connsiteX1063" fmla="*/ 105505 w 3232359"/>
                <a:gd name="connsiteY1063" fmla="*/ 224242 h 3774395"/>
                <a:gd name="connsiteX1064" fmla="*/ 95407 w 3232359"/>
                <a:gd name="connsiteY1064" fmla="*/ 234340 h 3774395"/>
                <a:gd name="connsiteX1065" fmla="*/ 70917 w 3232359"/>
                <a:gd name="connsiteY1065" fmla="*/ 241652 h 3774395"/>
                <a:gd name="connsiteX1066" fmla="*/ 45498 w 3232359"/>
                <a:gd name="connsiteY1066" fmla="*/ 242465 h 3774395"/>
                <a:gd name="connsiteX1067" fmla="*/ 36677 w 3232359"/>
                <a:gd name="connsiteY1067" fmla="*/ 243161 h 3774395"/>
                <a:gd name="connsiteX1068" fmla="*/ 35168 w 3232359"/>
                <a:gd name="connsiteY1068" fmla="*/ 251750 h 3774395"/>
                <a:gd name="connsiteX1069" fmla="*/ 32615 w 3232359"/>
                <a:gd name="connsiteY1069" fmla="*/ 260571 h 3774395"/>
                <a:gd name="connsiteX1070" fmla="*/ 35981 w 3232359"/>
                <a:gd name="connsiteY1070" fmla="*/ 265098 h 3774395"/>
                <a:gd name="connsiteX1071" fmla="*/ 55944 w 3232359"/>
                <a:gd name="connsiteY1071" fmla="*/ 272874 h 3774395"/>
                <a:gd name="connsiteX1072" fmla="*/ 71730 w 3232359"/>
                <a:gd name="connsiteY1072" fmla="*/ 277517 h 3774395"/>
                <a:gd name="connsiteX1073" fmla="*/ 88792 w 3232359"/>
                <a:gd name="connsiteY1073" fmla="*/ 297016 h 3774395"/>
                <a:gd name="connsiteX1074" fmla="*/ 99818 w 3232359"/>
                <a:gd name="connsiteY1074" fmla="*/ 316168 h 3774395"/>
                <a:gd name="connsiteX1075" fmla="*/ 105041 w 3232359"/>
                <a:gd name="connsiteY1075" fmla="*/ 319069 h 3774395"/>
                <a:gd name="connsiteX1076" fmla="*/ 123612 w 3232359"/>
                <a:gd name="connsiteY1076" fmla="*/ 317328 h 3774395"/>
                <a:gd name="connsiteX1077" fmla="*/ 140442 w 3232359"/>
                <a:gd name="connsiteY1077" fmla="*/ 317328 h 3774395"/>
                <a:gd name="connsiteX1078" fmla="*/ 145084 w 3232359"/>
                <a:gd name="connsiteY1078" fmla="*/ 318025 h 3774395"/>
                <a:gd name="connsiteX1079" fmla="*/ 147986 w 3232359"/>
                <a:gd name="connsiteY1079" fmla="*/ 333113 h 3774395"/>
                <a:gd name="connsiteX1080" fmla="*/ 153325 w 3232359"/>
                <a:gd name="connsiteY1080" fmla="*/ 336712 h 3774395"/>
                <a:gd name="connsiteX1081" fmla="*/ 171896 w 3232359"/>
                <a:gd name="connsiteY1081" fmla="*/ 338917 h 3774395"/>
                <a:gd name="connsiteX1082" fmla="*/ 174101 w 3232359"/>
                <a:gd name="connsiteY1082" fmla="*/ 343559 h 3774395"/>
                <a:gd name="connsiteX1083" fmla="*/ 168298 w 3232359"/>
                <a:gd name="connsiteY1083" fmla="*/ 347274 h 3774395"/>
                <a:gd name="connsiteX1084" fmla="*/ 157503 w 3232359"/>
                <a:gd name="connsiteY1084" fmla="*/ 347622 h 3774395"/>
                <a:gd name="connsiteX1085" fmla="*/ 145200 w 3232359"/>
                <a:gd name="connsiteY1085" fmla="*/ 351452 h 3774395"/>
                <a:gd name="connsiteX1086" fmla="*/ 130344 w 3232359"/>
                <a:gd name="connsiteY1086" fmla="*/ 360157 h 3774395"/>
                <a:gd name="connsiteX1087" fmla="*/ 121755 w 3232359"/>
                <a:gd name="connsiteY1087" fmla="*/ 355166 h 3774395"/>
                <a:gd name="connsiteX1088" fmla="*/ 99702 w 3232359"/>
                <a:gd name="connsiteY1088" fmla="*/ 355514 h 3774395"/>
                <a:gd name="connsiteX1089" fmla="*/ 91345 w 3232359"/>
                <a:gd name="connsiteY1089" fmla="*/ 356095 h 3774395"/>
                <a:gd name="connsiteX1090" fmla="*/ 89952 w 3232359"/>
                <a:gd name="connsiteY1090" fmla="*/ 351684 h 3774395"/>
                <a:gd name="connsiteX1091" fmla="*/ 92390 w 3232359"/>
                <a:gd name="connsiteY1091" fmla="*/ 336595 h 3774395"/>
                <a:gd name="connsiteX1092" fmla="*/ 83801 w 3232359"/>
                <a:gd name="connsiteY1092" fmla="*/ 334506 h 3774395"/>
                <a:gd name="connsiteX1093" fmla="*/ 63953 w 3232359"/>
                <a:gd name="connsiteY1093" fmla="*/ 340774 h 3774395"/>
                <a:gd name="connsiteX1094" fmla="*/ 51302 w 3232359"/>
                <a:gd name="connsiteY1094" fmla="*/ 349015 h 3774395"/>
                <a:gd name="connsiteX1095" fmla="*/ 50605 w 3232359"/>
                <a:gd name="connsiteY1095" fmla="*/ 355166 h 3774395"/>
                <a:gd name="connsiteX1096" fmla="*/ 46659 w 3232359"/>
                <a:gd name="connsiteY1096" fmla="*/ 357720 h 3774395"/>
                <a:gd name="connsiteX1097" fmla="*/ 39695 w 3232359"/>
                <a:gd name="connsiteY1097" fmla="*/ 355514 h 3774395"/>
                <a:gd name="connsiteX1098" fmla="*/ 32731 w 3232359"/>
                <a:gd name="connsiteY1098" fmla="*/ 355979 h 3774395"/>
                <a:gd name="connsiteX1099" fmla="*/ 15785 w 3232359"/>
                <a:gd name="connsiteY1099" fmla="*/ 364336 h 3774395"/>
                <a:gd name="connsiteX1100" fmla="*/ 0 w 3232359"/>
                <a:gd name="connsiteY1100" fmla="*/ 378264 h 3774395"/>
                <a:gd name="connsiteX1101" fmla="*/ 5223 w 3232359"/>
                <a:gd name="connsiteY1101" fmla="*/ 384415 h 3774395"/>
                <a:gd name="connsiteX1102" fmla="*/ 26231 w 3232359"/>
                <a:gd name="connsiteY1102" fmla="*/ 391031 h 3774395"/>
                <a:gd name="connsiteX1103" fmla="*/ 37025 w 3232359"/>
                <a:gd name="connsiteY1103" fmla="*/ 392772 h 3774395"/>
                <a:gd name="connsiteX1104" fmla="*/ 33892 w 3232359"/>
                <a:gd name="connsiteY1104" fmla="*/ 397415 h 3774395"/>
                <a:gd name="connsiteX1105" fmla="*/ 30526 w 3232359"/>
                <a:gd name="connsiteY1105" fmla="*/ 403799 h 3774395"/>
                <a:gd name="connsiteX1106" fmla="*/ 37374 w 3232359"/>
                <a:gd name="connsiteY1106" fmla="*/ 407513 h 3774395"/>
                <a:gd name="connsiteX1107" fmla="*/ 40391 w 3232359"/>
                <a:gd name="connsiteY1107" fmla="*/ 415057 h 3774395"/>
                <a:gd name="connsiteX1108" fmla="*/ 55248 w 3232359"/>
                <a:gd name="connsiteY1108" fmla="*/ 423298 h 3774395"/>
                <a:gd name="connsiteX1109" fmla="*/ 79970 w 3232359"/>
                <a:gd name="connsiteY1109" fmla="*/ 424342 h 3774395"/>
                <a:gd name="connsiteX1110" fmla="*/ 100050 w 3232359"/>
                <a:gd name="connsiteY1110" fmla="*/ 421557 h 3774395"/>
                <a:gd name="connsiteX1111" fmla="*/ 113282 w 3232359"/>
                <a:gd name="connsiteY1111" fmla="*/ 426200 h 3774395"/>
                <a:gd name="connsiteX1112" fmla="*/ 120826 w 3232359"/>
                <a:gd name="connsiteY1112" fmla="*/ 426896 h 3774395"/>
                <a:gd name="connsiteX1113" fmla="*/ 130460 w 3232359"/>
                <a:gd name="connsiteY1113" fmla="*/ 416914 h 3774395"/>
                <a:gd name="connsiteX1114" fmla="*/ 147289 w 3232359"/>
                <a:gd name="connsiteY1114" fmla="*/ 406120 h 3774395"/>
                <a:gd name="connsiteX1115" fmla="*/ 159477 w 3232359"/>
                <a:gd name="connsiteY1115" fmla="*/ 406468 h 3774395"/>
                <a:gd name="connsiteX1116" fmla="*/ 164700 w 3232359"/>
                <a:gd name="connsiteY1116" fmla="*/ 409254 h 3774395"/>
                <a:gd name="connsiteX1117" fmla="*/ 168066 w 3232359"/>
                <a:gd name="connsiteY1117" fmla="*/ 415057 h 3774395"/>
                <a:gd name="connsiteX1118" fmla="*/ 159128 w 3232359"/>
                <a:gd name="connsiteY1118" fmla="*/ 421093 h 3774395"/>
                <a:gd name="connsiteX1119" fmla="*/ 156807 w 3232359"/>
                <a:gd name="connsiteY1119" fmla="*/ 423530 h 3774395"/>
                <a:gd name="connsiteX1120" fmla="*/ 163771 w 3232359"/>
                <a:gd name="connsiteY1120" fmla="*/ 434788 h 3774395"/>
                <a:gd name="connsiteX1121" fmla="*/ 166441 w 3232359"/>
                <a:gd name="connsiteY1121" fmla="*/ 447092 h 3774395"/>
                <a:gd name="connsiteX1122" fmla="*/ 158200 w 3232359"/>
                <a:gd name="connsiteY1122" fmla="*/ 459279 h 3774395"/>
                <a:gd name="connsiteX1123" fmla="*/ 146013 w 3232359"/>
                <a:gd name="connsiteY1123" fmla="*/ 462412 h 3774395"/>
                <a:gd name="connsiteX1124" fmla="*/ 136495 w 3232359"/>
                <a:gd name="connsiteY1124" fmla="*/ 461020 h 3774395"/>
                <a:gd name="connsiteX1125" fmla="*/ 131156 w 3232359"/>
                <a:gd name="connsiteY1125" fmla="*/ 459975 h 3774395"/>
                <a:gd name="connsiteX1126" fmla="*/ 125005 w 3232359"/>
                <a:gd name="connsiteY1126" fmla="*/ 470305 h 3774395"/>
                <a:gd name="connsiteX1127" fmla="*/ 118389 w 3232359"/>
                <a:gd name="connsiteY1127" fmla="*/ 479823 h 3774395"/>
                <a:gd name="connsiteX1128" fmla="*/ 105853 w 3232359"/>
                <a:gd name="connsiteY1128" fmla="*/ 479591 h 3774395"/>
                <a:gd name="connsiteX1129" fmla="*/ 99354 w 3232359"/>
                <a:gd name="connsiteY1129" fmla="*/ 475412 h 3774395"/>
                <a:gd name="connsiteX1130" fmla="*/ 90997 w 3232359"/>
                <a:gd name="connsiteY1130" fmla="*/ 471698 h 3774395"/>
                <a:gd name="connsiteX1131" fmla="*/ 80899 w 3232359"/>
                <a:gd name="connsiteY1131" fmla="*/ 474019 h 3774395"/>
                <a:gd name="connsiteX1132" fmla="*/ 77881 w 3232359"/>
                <a:gd name="connsiteY1132" fmla="*/ 482724 h 3774395"/>
                <a:gd name="connsiteX1133" fmla="*/ 77649 w 3232359"/>
                <a:gd name="connsiteY1133" fmla="*/ 498045 h 3774395"/>
                <a:gd name="connsiteX1134" fmla="*/ 70569 w 3232359"/>
                <a:gd name="connsiteY1134" fmla="*/ 500134 h 3774395"/>
                <a:gd name="connsiteX1135" fmla="*/ 61051 w 3232359"/>
                <a:gd name="connsiteY1135" fmla="*/ 503152 h 3774395"/>
                <a:gd name="connsiteX1136" fmla="*/ 56873 w 3232359"/>
                <a:gd name="connsiteY1136" fmla="*/ 507215 h 3774395"/>
                <a:gd name="connsiteX1137" fmla="*/ 52114 w 3232359"/>
                <a:gd name="connsiteY1137" fmla="*/ 518589 h 3774395"/>
                <a:gd name="connsiteX1138" fmla="*/ 46427 w 3232359"/>
                <a:gd name="connsiteY1138" fmla="*/ 523348 h 3774395"/>
                <a:gd name="connsiteX1139" fmla="*/ 35865 w 3232359"/>
                <a:gd name="connsiteY1139" fmla="*/ 524625 h 3774395"/>
                <a:gd name="connsiteX1140" fmla="*/ 42365 w 3232359"/>
                <a:gd name="connsiteY1140" fmla="*/ 534955 h 3774395"/>
                <a:gd name="connsiteX1141" fmla="*/ 51418 w 3232359"/>
                <a:gd name="connsiteY1141" fmla="*/ 545169 h 3774395"/>
                <a:gd name="connsiteX1142" fmla="*/ 56757 w 3232359"/>
                <a:gd name="connsiteY1142" fmla="*/ 546445 h 3774395"/>
                <a:gd name="connsiteX1143" fmla="*/ 64301 w 3232359"/>
                <a:gd name="connsiteY1143" fmla="*/ 549347 h 3774395"/>
                <a:gd name="connsiteX1144" fmla="*/ 66971 w 3232359"/>
                <a:gd name="connsiteY1144" fmla="*/ 556311 h 3774395"/>
                <a:gd name="connsiteX1145" fmla="*/ 62212 w 3232359"/>
                <a:gd name="connsiteY1145" fmla="*/ 565132 h 3774395"/>
                <a:gd name="connsiteX1146" fmla="*/ 60355 w 3232359"/>
                <a:gd name="connsiteY1146" fmla="*/ 570471 h 3774395"/>
                <a:gd name="connsiteX1147" fmla="*/ 63141 w 3232359"/>
                <a:gd name="connsiteY1147" fmla="*/ 572328 h 3774395"/>
                <a:gd name="connsiteX1148" fmla="*/ 74631 w 3232359"/>
                <a:gd name="connsiteY1148" fmla="*/ 575462 h 3774395"/>
                <a:gd name="connsiteX1149" fmla="*/ 86006 w 3232359"/>
                <a:gd name="connsiteY1149" fmla="*/ 592756 h 3774395"/>
                <a:gd name="connsiteX1150" fmla="*/ 93086 w 3232359"/>
                <a:gd name="connsiteY1150" fmla="*/ 600649 h 3774395"/>
                <a:gd name="connsiteX1151" fmla="*/ 100746 w 3232359"/>
                <a:gd name="connsiteY1151" fmla="*/ 603318 h 3774395"/>
                <a:gd name="connsiteX1152" fmla="*/ 110032 w 3232359"/>
                <a:gd name="connsiteY1152" fmla="*/ 599488 h 3774395"/>
                <a:gd name="connsiteX1153" fmla="*/ 121406 w 3232359"/>
                <a:gd name="connsiteY1153" fmla="*/ 596354 h 3774395"/>
                <a:gd name="connsiteX1154" fmla="*/ 127210 w 3232359"/>
                <a:gd name="connsiteY1154" fmla="*/ 595078 h 3774395"/>
                <a:gd name="connsiteX1155" fmla="*/ 131504 w 3232359"/>
                <a:gd name="connsiteY1155" fmla="*/ 585096 h 3774395"/>
                <a:gd name="connsiteX1156" fmla="*/ 137308 w 3232359"/>
                <a:gd name="connsiteY1156" fmla="*/ 590435 h 3774395"/>
                <a:gd name="connsiteX1157" fmla="*/ 143459 w 3232359"/>
                <a:gd name="connsiteY1157" fmla="*/ 601577 h 3774395"/>
                <a:gd name="connsiteX1158" fmla="*/ 144968 w 3232359"/>
                <a:gd name="connsiteY1158" fmla="*/ 606452 h 3774395"/>
                <a:gd name="connsiteX1159" fmla="*/ 143343 w 3232359"/>
                <a:gd name="connsiteY1159" fmla="*/ 613532 h 3774395"/>
                <a:gd name="connsiteX1160" fmla="*/ 140442 w 3232359"/>
                <a:gd name="connsiteY1160" fmla="*/ 620612 h 3774395"/>
                <a:gd name="connsiteX1161" fmla="*/ 141138 w 3232359"/>
                <a:gd name="connsiteY1161" fmla="*/ 631871 h 3774395"/>
                <a:gd name="connsiteX1162" fmla="*/ 141138 w 3232359"/>
                <a:gd name="connsiteY1162" fmla="*/ 637558 h 3774395"/>
                <a:gd name="connsiteX1163" fmla="*/ 152280 w 3232359"/>
                <a:gd name="connsiteY1163" fmla="*/ 641272 h 3774395"/>
                <a:gd name="connsiteX1164" fmla="*/ 165164 w 3232359"/>
                <a:gd name="connsiteY1164" fmla="*/ 638023 h 3774395"/>
                <a:gd name="connsiteX1165" fmla="*/ 169807 w 3232359"/>
                <a:gd name="connsiteY1165" fmla="*/ 632335 h 3774395"/>
                <a:gd name="connsiteX1166" fmla="*/ 179092 w 3232359"/>
                <a:gd name="connsiteY1166" fmla="*/ 627344 h 3774395"/>
                <a:gd name="connsiteX1167" fmla="*/ 191975 w 3232359"/>
                <a:gd name="connsiteY1167" fmla="*/ 630942 h 3774395"/>
                <a:gd name="connsiteX1168" fmla="*/ 203118 w 3232359"/>
                <a:gd name="connsiteY1168" fmla="*/ 639531 h 3774395"/>
                <a:gd name="connsiteX1169" fmla="*/ 212868 w 3232359"/>
                <a:gd name="connsiteY1169" fmla="*/ 647772 h 3774395"/>
                <a:gd name="connsiteX1170" fmla="*/ 215537 w 3232359"/>
                <a:gd name="connsiteY1170" fmla="*/ 641969 h 3774395"/>
                <a:gd name="connsiteX1171" fmla="*/ 217394 w 3232359"/>
                <a:gd name="connsiteY1171" fmla="*/ 631755 h 3774395"/>
                <a:gd name="connsiteX1172" fmla="*/ 223430 w 3232359"/>
                <a:gd name="connsiteY1172" fmla="*/ 626764 h 3774395"/>
                <a:gd name="connsiteX1173" fmla="*/ 227144 w 3232359"/>
                <a:gd name="connsiteY1173" fmla="*/ 633960 h 3774395"/>
                <a:gd name="connsiteX1174" fmla="*/ 233411 w 3232359"/>
                <a:gd name="connsiteY1174" fmla="*/ 636862 h 3774395"/>
                <a:gd name="connsiteX1175" fmla="*/ 251750 w 3232359"/>
                <a:gd name="connsiteY1175" fmla="*/ 632451 h 3774395"/>
                <a:gd name="connsiteX1176" fmla="*/ 259178 w 3232359"/>
                <a:gd name="connsiteY1176" fmla="*/ 630130 h 3774395"/>
                <a:gd name="connsiteX1177" fmla="*/ 260223 w 3232359"/>
                <a:gd name="connsiteY1177" fmla="*/ 633612 h 3774395"/>
                <a:gd name="connsiteX1178" fmla="*/ 252330 w 3232359"/>
                <a:gd name="connsiteY1178" fmla="*/ 643826 h 3774395"/>
                <a:gd name="connsiteX1179" fmla="*/ 246875 w 3232359"/>
                <a:gd name="connsiteY1179" fmla="*/ 658566 h 3774395"/>
                <a:gd name="connsiteX1180" fmla="*/ 246875 w 3232359"/>
                <a:gd name="connsiteY1180" fmla="*/ 668548 h 3774395"/>
                <a:gd name="connsiteX1181" fmla="*/ 246295 w 3232359"/>
                <a:gd name="connsiteY1181" fmla="*/ 680039 h 3774395"/>
                <a:gd name="connsiteX1182" fmla="*/ 237358 w 3232359"/>
                <a:gd name="connsiteY1182" fmla="*/ 687119 h 3774395"/>
                <a:gd name="connsiteX1183" fmla="*/ 222733 w 3232359"/>
                <a:gd name="connsiteY1183" fmla="*/ 704181 h 3774395"/>
                <a:gd name="connsiteX1184" fmla="*/ 217975 w 3232359"/>
                <a:gd name="connsiteY1184" fmla="*/ 706967 h 3774395"/>
                <a:gd name="connsiteX1185" fmla="*/ 207180 w 3232359"/>
                <a:gd name="connsiteY1185" fmla="*/ 710332 h 3774395"/>
                <a:gd name="connsiteX1186" fmla="*/ 192324 w 3232359"/>
                <a:gd name="connsiteY1186" fmla="*/ 720895 h 3774395"/>
                <a:gd name="connsiteX1187" fmla="*/ 173637 w 3232359"/>
                <a:gd name="connsiteY1187" fmla="*/ 740046 h 3774395"/>
                <a:gd name="connsiteX1188" fmla="*/ 144736 w 3232359"/>
                <a:gd name="connsiteY1188" fmla="*/ 738421 h 3774395"/>
                <a:gd name="connsiteX1189" fmla="*/ 137888 w 3232359"/>
                <a:gd name="connsiteY1189" fmla="*/ 741206 h 3774395"/>
                <a:gd name="connsiteX1190" fmla="*/ 132085 w 3232359"/>
                <a:gd name="connsiteY1190" fmla="*/ 750956 h 3774395"/>
                <a:gd name="connsiteX1191" fmla="*/ 121290 w 3232359"/>
                <a:gd name="connsiteY1191" fmla="*/ 762447 h 3774395"/>
                <a:gd name="connsiteX1192" fmla="*/ 117924 w 3232359"/>
                <a:gd name="connsiteY1192" fmla="*/ 767554 h 3774395"/>
                <a:gd name="connsiteX1193" fmla="*/ 118621 w 3232359"/>
                <a:gd name="connsiteY1193" fmla="*/ 769991 h 3774395"/>
                <a:gd name="connsiteX1194" fmla="*/ 133245 w 3232359"/>
                <a:gd name="connsiteY1194" fmla="*/ 765464 h 3774395"/>
                <a:gd name="connsiteX1195" fmla="*/ 147522 w 3232359"/>
                <a:gd name="connsiteY1195" fmla="*/ 754438 h 3774395"/>
                <a:gd name="connsiteX1196" fmla="*/ 150075 w 3232359"/>
                <a:gd name="connsiteY1196" fmla="*/ 747938 h 3774395"/>
                <a:gd name="connsiteX1197" fmla="*/ 156111 w 3232359"/>
                <a:gd name="connsiteY1197" fmla="*/ 753974 h 3774395"/>
                <a:gd name="connsiteX1198" fmla="*/ 164351 w 3232359"/>
                <a:gd name="connsiteY1198" fmla="*/ 756527 h 3774395"/>
                <a:gd name="connsiteX1199" fmla="*/ 175842 w 3232359"/>
                <a:gd name="connsiteY1199" fmla="*/ 747474 h 3774395"/>
                <a:gd name="connsiteX1200" fmla="*/ 181529 w 3232359"/>
                <a:gd name="connsiteY1200" fmla="*/ 744340 h 3774395"/>
                <a:gd name="connsiteX1201" fmla="*/ 193484 w 3232359"/>
                <a:gd name="connsiteY1201" fmla="*/ 745385 h 3774395"/>
                <a:gd name="connsiteX1202" fmla="*/ 201609 w 3232359"/>
                <a:gd name="connsiteY1202" fmla="*/ 742251 h 3774395"/>
                <a:gd name="connsiteX1203" fmla="*/ 214957 w 3232359"/>
                <a:gd name="connsiteY1203" fmla="*/ 736796 h 3774395"/>
                <a:gd name="connsiteX1204" fmla="*/ 225983 w 3232359"/>
                <a:gd name="connsiteY1204" fmla="*/ 734010 h 3774395"/>
                <a:gd name="connsiteX1205" fmla="*/ 229349 w 3232359"/>
                <a:gd name="connsiteY1205" fmla="*/ 722403 h 3774395"/>
                <a:gd name="connsiteX1206" fmla="*/ 246411 w 3232359"/>
                <a:gd name="connsiteY1206" fmla="*/ 708940 h 3774395"/>
                <a:gd name="connsiteX1207" fmla="*/ 264285 w 3232359"/>
                <a:gd name="connsiteY1207" fmla="*/ 701047 h 3774395"/>
                <a:gd name="connsiteX1208" fmla="*/ 275776 w 3232359"/>
                <a:gd name="connsiteY1208" fmla="*/ 697449 h 3774395"/>
                <a:gd name="connsiteX1209" fmla="*/ 279722 w 3232359"/>
                <a:gd name="connsiteY1209" fmla="*/ 685958 h 3774395"/>
                <a:gd name="connsiteX1210" fmla="*/ 297597 w 3232359"/>
                <a:gd name="connsiteY1210" fmla="*/ 678762 h 3774395"/>
                <a:gd name="connsiteX1211" fmla="*/ 309552 w 3232359"/>
                <a:gd name="connsiteY1211" fmla="*/ 667736 h 3774395"/>
                <a:gd name="connsiteX1212" fmla="*/ 318025 w 3232359"/>
                <a:gd name="connsiteY1212" fmla="*/ 662861 h 3774395"/>
                <a:gd name="connsiteX1213" fmla="*/ 331488 w 3232359"/>
                <a:gd name="connsiteY1213" fmla="*/ 659495 h 3774395"/>
                <a:gd name="connsiteX1214" fmla="*/ 332533 w 3232359"/>
                <a:gd name="connsiteY1214" fmla="*/ 647308 h 3774395"/>
                <a:gd name="connsiteX1215" fmla="*/ 336247 w 3232359"/>
                <a:gd name="connsiteY1215" fmla="*/ 643130 h 3774395"/>
                <a:gd name="connsiteX1216" fmla="*/ 344372 w 3232359"/>
                <a:gd name="connsiteY1216" fmla="*/ 640112 h 3774395"/>
                <a:gd name="connsiteX1217" fmla="*/ 350639 w 3232359"/>
                <a:gd name="connsiteY1217" fmla="*/ 629317 h 3774395"/>
                <a:gd name="connsiteX1218" fmla="*/ 341818 w 3232359"/>
                <a:gd name="connsiteY1218" fmla="*/ 625023 h 3774395"/>
                <a:gd name="connsiteX1219" fmla="*/ 329167 w 3232359"/>
                <a:gd name="connsiteY1219" fmla="*/ 621193 h 3774395"/>
                <a:gd name="connsiteX1220" fmla="*/ 331721 w 3232359"/>
                <a:gd name="connsiteY1220" fmla="*/ 616086 h 3774395"/>
                <a:gd name="connsiteX1221" fmla="*/ 339613 w 3232359"/>
                <a:gd name="connsiteY1221" fmla="*/ 608541 h 3774395"/>
                <a:gd name="connsiteX1222" fmla="*/ 348898 w 3232359"/>
                <a:gd name="connsiteY1222" fmla="*/ 604015 h 3774395"/>
                <a:gd name="connsiteX1223" fmla="*/ 357487 w 3232359"/>
                <a:gd name="connsiteY1223" fmla="*/ 604015 h 3774395"/>
                <a:gd name="connsiteX1224" fmla="*/ 365380 w 3232359"/>
                <a:gd name="connsiteY1224" fmla="*/ 594497 h 3774395"/>
                <a:gd name="connsiteX1225" fmla="*/ 365032 w 3232359"/>
                <a:gd name="connsiteY1225" fmla="*/ 589506 h 3774395"/>
                <a:gd name="connsiteX1226" fmla="*/ 368282 w 3232359"/>
                <a:gd name="connsiteY1226" fmla="*/ 582310 h 3774395"/>
                <a:gd name="connsiteX1227" fmla="*/ 379424 w 3232359"/>
                <a:gd name="connsiteY1227" fmla="*/ 574766 h 3774395"/>
                <a:gd name="connsiteX1228" fmla="*/ 389058 w 3232359"/>
                <a:gd name="connsiteY1228" fmla="*/ 559329 h 3774395"/>
                <a:gd name="connsiteX1229" fmla="*/ 396950 w 3232359"/>
                <a:gd name="connsiteY1229" fmla="*/ 556079 h 3774395"/>
                <a:gd name="connsiteX1230" fmla="*/ 406236 w 3232359"/>
                <a:gd name="connsiteY1230" fmla="*/ 548883 h 3774395"/>
                <a:gd name="connsiteX1231" fmla="*/ 416566 w 3232359"/>
                <a:gd name="connsiteY1231" fmla="*/ 542035 h 3774395"/>
                <a:gd name="connsiteX1232" fmla="*/ 422601 w 3232359"/>
                <a:gd name="connsiteY1232" fmla="*/ 544936 h 3774395"/>
                <a:gd name="connsiteX1233" fmla="*/ 428521 w 3232359"/>
                <a:gd name="connsiteY1233" fmla="*/ 548767 h 3774395"/>
                <a:gd name="connsiteX1234" fmla="*/ 437226 w 3232359"/>
                <a:gd name="connsiteY1234" fmla="*/ 548883 h 3774395"/>
                <a:gd name="connsiteX1235" fmla="*/ 437690 w 3232359"/>
                <a:gd name="connsiteY1235" fmla="*/ 556775 h 3774395"/>
                <a:gd name="connsiteX1236" fmla="*/ 429101 w 3232359"/>
                <a:gd name="connsiteY1236" fmla="*/ 557820 h 3774395"/>
                <a:gd name="connsiteX1237" fmla="*/ 419003 w 3232359"/>
                <a:gd name="connsiteY1237" fmla="*/ 554802 h 3774395"/>
                <a:gd name="connsiteX1238" fmla="*/ 411807 w 3232359"/>
                <a:gd name="connsiteY1238" fmla="*/ 556659 h 3774395"/>
                <a:gd name="connsiteX1239" fmla="*/ 400084 w 3232359"/>
                <a:gd name="connsiteY1239" fmla="*/ 567337 h 3774395"/>
                <a:gd name="connsiteX1240" fmla="*/ 397647 w 3232359"/>
                <a:gd name="connsiteY1240" fmla="*/ 578132 h 3774395"/>
                <a:gd name="connsiteX1241" fmla="*/ 391727 w 3232359"/>
                <a:gd name="connsiteY1241" fmla="*/ 588578 h 3774395"/>
                <a:gd name="connsiteX1242" fmla="*/ 389174 w 3232359"/>
                <a:gd name="connsiteY1242" fmla="*/ 598792 h 3774395"/>
                <a:gd name="connsiteX1243" fmla="*/ 395906 w 3232359"/>
                <a:gd name="connsiteY1243" fmla="*/ 602390 h 3774395"/>
                <a:gd name="connsiteX1244" fmla="*/ 398691 w 3232359"/>
                <a:gd name="connsiteY1244" fmla="*/ 607149 h 3774395"/>
                <a:gd name="connsiteX1245" fmla="*/ 383254 w 3232359"/>
                <a:gd name="connsiteY1245" fmla="*/ 616898 h 3774395"/>
                <a:gd name="connsiteX1246" fmla="*/ 391843 w 3232359"/>
                <a:gd name="connsiteY1246" fmla="*/ 621077 h 3774395"/>
                <a:gd name="connsiteX1247" fmla="*/ 401129 w 3232359"/>
                <a:gd name="connsiteY1247" fmla="*/ 620032 h 3774395"/>
                <a:gd name="connsiteX1248" fmla="*/ 414360 w 3232359"/>
                <a:gd name="connsiteY1248" fmla="*/ 614693 h 3774395"/>
                <a:gd name="connsiteX1249" fmla="*/ 439779 w 3232359"/>
                <a:gd name="connsiteY1249" fmla="*/ 596470 h 3774395"/>
                <a:gd name="connsiteX1250" fmla="*/ 463457 w 3232359"/>
                <a:gd name="connsiteY1250" fmla="*/ 589971 h 3774395"/>
                <a:gd name="connsiteX1251" fmla="*/ 479358 w 3232359"/>
                <a:gd name="connsiteY1251" fmla="*/ 593337 h 3774395"/>
                <a:gd name="connsiteX1252" fmla="*/ 477385 w 3232359"/>
                <a:gd name="connsiteY1252" fmla="*/ 584864 h 3774395"/>
                <a:gd name="connsiteX1253" fmla="*/ 479939 w 3232359"/>
                <a:gd name="connsiteY1253" fmla="*/ 581033 h 3774395"/>
                <a:gd name="connsiteX1254" fmla="*/ 473439 w 3232359"/>
                <a:gd name="connsiteY1254" fmla="*/ 575230 h 3774395"/>
                <a:gd name="connsiteX1255" fmla="*/ 466939 w 3232359"/>
                <a:gd name="connsiteY1255" fmla="*/ 564900 h 3774395"/>
                <a:gd name="connsiteX1256" fmla="*/ 468680 w 3232359"/>
                <a:gd name="connsiteY1256" fmla="*/ 558052 h 3774395"/>
                <a:gd name="connsiteX1257" fmla="*/ 477153 w 3232359"/>
                <a:gd name="connsiteY1257" fmla="*/ 554802 h 3774395"/>
                <a:gd name="connsiteX1258" fmla="*/ 481215 w 3232359"/>
                <a:gd name="connsiteY1258" fmla="*/ 547954 h 3774395"/>
                <a:gd name="connsiteX1259" fmla="*/ 493402 w 3232359"/>
                <a:gd name="connsiteY1259" fmla="*/ 554454 h 3774395"/>
                <a:gd name="connsiteX1260" fmla="*/ 502340 w 3232359"/>
                <a:gd name="connsiteY1260" fmla="*/ 554106 h 3774395"/>
                <a:gd name="connsiteX1261" fmla="*/ 511625 w 3232359"/>
                <a:gd name="connsiteY1261" fmla="*/ 564088 h 3774395"/>
                <a:gd name="connsiteX1262" fmla="*/ 518125 w 3232359"/>
                <a:gd name="connsiteY1262" fmla="*/ 563855 h 3774395"/>
                <a:gd name="connsiteX1263" fmla="*/ 526946 w 3232359"/>
                <a:gd name="connsiteY1263" fmla="*/ 564552 h 3774395"/>
                <a:gd name="connsiteX1264" fmla="*/ 529383 w 3232359"/>
                <a:gd name="connsiteY1264" fmla="*/ 569775 h 3774395"/>
                <a:gd name="connsiteX1265" fmla="*/ 516268 w 3232359"/>
                <a:gd name="connsiteY1265" fmla="*/ 572561 h 3774395"/>
                <a:gd name="connsiteX1266" fmla="*/ 511509 w 3232359"/>
                <a:gd name="connsiteY1266" fmla="*/ 576739 h 3774395"/>
                <a:gd name="connsiteX1267" fmla="*/ 513018 w 3232359"/>
                <a:gd name="connsiteY1267" fmla="*/ 581846 h 3774395"/>
                <a:gd name="connsiteX1268" fmla="*/ 526133 w 3232359"/>
                <a:gd name="connsiteY1268" fmla="*/ 575346 h 3774395"/>
                <a:gd name="connsiteX1269" fmla="*/ 534722 w 3232359"/>
                <a:gd name="connsiteY1269" fmla="*/ 573953 h 3774395"/>
                <a:gd name="connsiteX1270" fmla="*/ 542615 w 3232359"/>
                <a:gd name="connsiteY1270" fmla="*/ 579641 h 3774395"/>
                <a:gd name="connsiteX1271" fmla="*/ 545168 w 3232359"/>
                <a:gd name="connsiteY1271" fmla="*/ 582194 h 3774395"/>
                <a:gd name="connsiteX1272" fmla="*/ 552713 w 3232359"/>
                <a:gd name="connsiteY1272" fmla="*/ 575346 h 3774395"/>
                <a:gd name="connsiteX1273" fmla="*/ 557704 w 3232359"/>
                <a:gd name="connsiteY1273" fmla="*/ 572561 h 3774395"/>
                <a:gd name="connsiteX1274" fmla="*/ 558052 w 3232359"/>
                <a:gd name="connsiteY1274" fmla="*/ 580105 h 3774395"/>
                <a:gd name="connsiteX1275" fmla="*/ 567685 w 3232359"/>
                <a:gd name="connsiteY1275" fmla="*/ 586140 h 3774395"/>
                <a:gd name="connsiteX1276" fmla="*/ 596354 w 3232359"/>
                <a:gd name="connsiteY1276" fmla="*/ 589738 h 3774395"/>
                <a:gd name="connsiteX1277" fmla="*/ 629317 w 3232359"/>
                <a:gd name="connsiteY1277" fmla="*/ 588346 h 3774395"/>
                <a:gd name="connsiteX1278" fmla="*/ 637790 w 3232359"/>
                <a:gd name="connsiteY1278" fmla="*/ 587185 h 3774395"/>
                <a:gd name="connsiteX1279" fmla="*/ 648236 w 3232359"/>
                <a:gd name="connsiteY1279" fmla="*/ 596586 h 3774395"/>
                <a:gd name="connsiteX1280" fmla="*/ 659147 w 3232359"/>
                <a:gd name="connsiteY1280" fmla="*/ 601577 h 3774395"/>
                <a:gd name="connsiteX1281" fmla="*/ 671566 w 3232359"/>
                <a:gd name="connsiteY1281" fmla="*/ 601229 h 3774395"/>
                <a:gd name="connsiteX1282" fmla="*/ 683405 w 3232359"/>
                <a:gd name="connsiteY1282" fmla="*/ 591247 h 3774395"/>
                <a:gd name="connsiteX1283" fmla="*/ 688628 w 3232359"/>
                <a:gd name="connsiteY1283" fmla="*/ 592060 h 3774395"/>
                <a:gd name="connsiteX1284" fmla="*/ 692226 w 3232359"/>
                <a:gd name="connsiteY1284" fmla="*/ 597747 h 3774395"/>
                <a:gd name="connsiteX1285" fmla="*/ 683753 w 3232359"/>
                <a:gd name="connsiteY1285" fmla="*/ 607033 h 3774395"/>
                <a:gd name="connsiteX1286" fmla="*/ 682940 w 3232359"/>
                <a:gd name="connsiteY1286" fmla="*/ 610631 h 3774395"/>
                <a:gd name="connsiteX1287" fmla="*/ 690137 w 3232359"/>
                <a:gd name="connsiteY1287" fmla="*/ 614229 h 3774395"/>
                <a:gd name="connsiteX1288" fmla="*/ 717761 w 3232359"/>
                <a:gd name="connsiteY1288" fmla="*/ 625023 h 3774395"/>
                <a:gd name="connsiteX1289" fmla="*/ 727742 w 3232359"/>
                <a:gd name="connsiteY1289" fmla="*/ 635817 h 3774395"/>
                <a:gd name="connsiteX1290" fmla="*/ 746661 w 3232359"/>
                <a:gd name="connsiteY1290" fmla="*/ 649397 h 3774395"/>
                <a:gd name="connsiteX1291" fmla="*/ 757804 w 3232359"/>
                <a:gd name="connsiteY1291" fmla="*/ 654736 h 3774395"/>
                <a:gd name="connsiteX1292" fmla="*/ 761054 w 3232359"/>
                <a:gd name="connsiteY1292" fmla="*/ 650094 h 3774395"/>
                <a:gd name="connsiteX1293" fmla="*/ 760357 w 3232359"/>
                <a:gd name="connsiteY1293" fmla="*/ 640112 h 3774395"/>
                <a:gd name="connsiteX1294" fmla="*/ 763607 w 3232359"/>
                <a:gd name="connsiteY1294" fmla="*/ 639067 h 3774395"/>
                <a:gd name="connsiteX1295" fmla="*/ 773589 w 3232359"/>
                <a:gd name="connsiteY1295" fmla="*/ 644754 h 3774395"/>
                <a:gd name="connsiteX1296" fmla="*/ 778580 w 3232359"/>
                <a:gd name="connsiteY1296" fmla="*/ 645799 h 3774395"/>
                <a:gd name="connsiteX1297" fmla="*/ 785428 w 3232359"/>
                <a:gd name="connsiteY1297" fmla="*/ 650906 h 3774395"/>
                <a:gd name="connsiteX1298" fmla="*/ 790419 w 3232359"/>
                <a:gd name="connsiteY1298" fmla="*/ 654736 h 3774395"/>
                <a:gd name="connsiteX1299" fmla="*/ 793320 w 3232359"/>
                <a:gd name="connsiteY1299" fmla="*/ 649745 h 3774395"/>
                <a:gd name="connsiteX1300" fmla="*/ 790767 w 3232359"/>
                <a:gd name="connsiteY1300" fmla="*/ 641156 h 3774395"/>
                <a:gd name="connsiteX1301" fmla="*/ 786472 w 3232359"/>
                <a:gd name="connsiteY1301" fmla="*/ 627228 h 3774395"/>
                <a:gd name="connsiteX1302" fmla="*/ 786124 w 3232359"/>
                <a:gd name="connsiteY1302" fmla="*/ 620729 h 3774395"/>
                <a:gd name="connsiteX1303" fmla="*/ 794365 w 3232359"/>
                <a:gd name="connsiteY1303" fmla="*/ 625371 h 3774395"/>
                <a:gd name="connsiteX1304" fmla="*/ 797151 w 3232359"/>
                <a:gd name="connsiteY1304" fmla="*/ 632799 h 3774395"/>
                <a:gd name="connsiteX1305" fmla="*/ 800052 w 3232359"/>
                <a:gd name="connsiteY1305" fmla="*/ 640228 h 3774395"/>
                <a:gd name="connsiteX1306" fmla="*/ 799588 w 3232359"/>
                <a:gd name="connsiteY1306" fmla="*/ 661700 h 3774395"/>
                <a:gd name="connsiteX1307" fmla="*/ 795758 w 3232359"/>
                <a:gd name="connsiteY1307" fmla="*/ 668200 h 3774395"/>
                <a:gd name="connsiteX1308" fmla="*/ 786588 w 3232359"/>
                <a:gd name="connsiteY1308" fmla="*/ 667504 h 3774395"/>
                <a:gd name="connsiteX1309" fmla="*/ 781482 w 3232359"/>
                <a:gd name="connsiteY1309" fmla="*/ 663093 h 3774395"/>
                <a:gd name="connsiteX1310" fmla="*/ 780321 w 3232359"/>
                <a:gd name="connsiteY1310" fmla="*/ 658450 h 3774395"/>
                <a:gd name="connsiteX1311" fmla="*/ 775214 w 3232359"/>
                <a:gd name="connsiteY1311" fmla="*/ 657870 h 3774395"/>
                <a:gd name="connsiteX1312" fmla="*/ 765348 w 3232359"/>
                <a:gd name="connsiteY1312" fmla="*/ 662861 h 3774395"/>
                <a:gd name="connsiteX1313" fmla="*/ 765348 w 3232359"/>
                <a:gd name="connsiteY1313" fmla="*/ 669013 h 3774395"/>
                <a:gd name="connsiteX1314" fmla="*/ 774169 w 3232359"/>
                <a:gd name="connsiteY1314" fmla="*/ 682244 h 3774395"/>
                <a:gd name="connsiteX1315" fmla="*/ 784383 w 3232359"/>
                <a:gd name="connsiteY1315" fmla="*/ 688512 h 3774395"/>
                <a:gd name="connsiteX1316" fmla="*/ 789374 w 3232359"/>
                <a:gd name="connsiteY1316" fmla="*/ 698494 h 3774395"/>
                <a:gd name="connsiteX1317" fmla="*/ 791928 w 3232359"/>
                <a:gd name="connsiteY1317" fmla="*/ 704993 h 3774395"/>
                <a:gd name="connsiteX1318" fmla="*/ 797731 w 3232359"/>
                <a:gd name="connsiteY1318" fmla="*/ 710913 h 3774395"/>
                <a:gd name="connsiteX1319" fmla="*/ 803186 w 3232359"/>
                <a:gd name="connsiteY1319" fmla="*/ 718805 h 3774395"/>
                <a:gd name="connsiteX1320" fmla="*/ 806668 w 3232359"/>
                <a:gd name="connsiteY1320" fmla="*/ 712654 h 3774395"/>
                <a:gd name="connsiteX1321" fmla="*/ 803418 w 3232359"/>
                <a:gd name="connsiteY1321" fmla="*/ 697565 h 3774395"/>
                <a:gd name="connsiteX1322" fmla="*/ 798427 w 3232359"/>
                <a:gd name="connsiteY1322" fmla="*/ 683289 h 3774395"/>
                <a:gd name="connsiteX1323" fmla="*/ 801329 w 3232359"/>
                <a:gd name="connsiteY1323" fmla="*/ 674700 h 3774395"/>
                <a:gd name="connsiteX1324" fmla="*/ 808177 w 3232359"/>
                <a:gd name="connsiteY1324" fmla="*/ 678298 h 3774395"/>
                <a:gd name="connsiteX1325" fmla="*/ 807132 w 3232359"/>
                <a:gd name="connsiteY1325" fmla="*/ 689440 h 3774395"/>
                <a:gd name="connsiteX1326" fmla="*/ 808061 w 3232359"/>
                <a:gd name="connsiteY1326" fmla="*/ 693735 h 3774395"/>
                <a:gd name="connsiteX1327" fmla="*/ 814561 w 3232359"/>
                <a:gd name="connsiteY1327" fmla="*/ 692342 h 3774395"/>
                <a:gd name="connsiteX1328" fmla="*/ 824543 w 3232359"/>
                <a:gd name="connsiteY1328" fmla="*/ 682360 h 3774395"/>
                <a:gd name="connsiteX1329" fmla="*/ 822337 w 3232359"/>
                <a:gd name="connsiteY1329" fmla="*/ 669477 h 3774395"/>
                <a:gd name="connsiteX1330" fmla="*/ 821873 w 3232359"/>
                <a:gd name="connsiteY1330" fmla="*/ 662745 h 3774395"/>
                <a:gd name="connsiteX1331" fmla="*/ 830230 w 3232359"/>
                <a:gd name="connsiteY1331" fmla="*/ 663325 h 3774395"/>
                <a:gd name="connsiteX1332" fmla="*/ 835105 w 3232359"/>
                <a:gd name="connsiteY1332" fmla="*/ 675861 h 3774395"/>
                <a:gd name="connsiteX1333" fmla="*/ 836730 w 3232359"/>
                <a:gd name="connsiteY1333" fmla="*/ 684101 h 3774395"/>
                <a:gd name="connsiteX1334" fmla="*/ 831507 w 3232359"/>
                <a:gd name="connsiteY1334" fmla="*/ 691065 h 3774395"/>
                <a:gd name="connsiteX1335" fmla="*/ 826864 w 3232359"/>
                <a:gd name="connsiteY1335" fmla="*/ 698610 h 3774395"/>
                <a:gd name="connsiteX1336" fmla="*/ 814909 w 3232359"/>
                <a:gd name="connsiteY1336" fmla="*/ 702208 h 3774395"/>
                <a:gd name="connsiteX1337" fmla="*/ 813400 w 3232359"/>
                <a:gd name="connsiteY1337" fmla="*/ 715672 h 3774395"/>
                <a:gd name="connsiteX1338" fmla="*/ 817578 w 3232359"/>
                <a:gd name="connsiteY1338" fmla="*/ 727278 h 3774395"/>
                <a:gd name="connsiteX1339" fmla="*/ 824543 w 3232359"/>
                <a:gd name="connsiteY1339" fmla="*/ 715788 h 3774395"/>
                <a:gd name="connsiteX1340" fmla="*/ 829533 w 3232359"/>
                <a:gd name="connsiteY1340" fmla="*/ 720430 h 3774395"/>
                <a:gd name="connsiteX1341" fmla="*/ 839863 w 3232359"/>
                <a:gd name="connsiteY1341" fmla="*/ 712886 h 3774395"/>
                <a:gd name="connsiteX1342" fmla="*/ 842649 w 3232359"/>
                <a:gd name="connsiteY1342" fmla="*/ 715439 h 3774395"/>
                <a:gd name="connsiteX1343" fmla="*/ 852399 w 3232359"/>
                <a:gd name="connsiteY1343" fmla="*/ 727743 h 3774395"/>
                <a:gd name="connsiteX1344" fmla="*/ 862961 w 3232359"/>
                <a:gd name="connsiteY1344" fmla="*/ 731457 h 3774395"/>
                <a:gd name="connsiteX1345" fmla="*/ 864586 w 3232359"/>
                <a:gd name="connsiteY1345" fmla="*/ 727510 h 3774395"/>
                <a:gd name="connsiteX1346" fmla="*/ 860291 w 3232359"/>
                <a:gd name="connsiteY1346" fmla="*/ 722520 h 3774395"/>
                <a:gd name="connsiteX1347" fmla="*/ 848452 w 3232359"/>
                <a:gd name="connsiteY1347" fmla="*/ 717529 h 3774395"/>
                <a:gd name="connsiteX1348" fmla="*/ 847060 w 3232359"/>
                <a:gd name="connsiteY1348" fmla="*/ 710681 h 3774395"/>
                <a:gd name="connsiteX1349" fmla="*/ 851702 w 3232359"/>
                <a:gd name="connsiteY1349" fmla="*/ 704993 h 3774395"/>
                <a:gd name="connsiteX1350" fmla="*/ 859943 w 3232359"/>
                <a:gd name="connsiteY1350" fmla="*/ 705690 h 3774395"/>
                <a:gd name="connsiteX1351" fmla="*/ 870389 w 3232359"/>
                <a:gd name="connsiteY1351" fmla="*/ 722868 h 3774395"/>
                <a:gd name="connsiteX1352" fmla="*/ 871898 w 3232359"/>
                <a:gd name="connsiteY1352" fmla="*/ 733082 h 3774395"/>
                <a:gd name="connsiteX1353" fmla="*/ 864238 w 3232359"/>
                <a:gd name="connsiteY1353" fmla="*/ 739349 h 3774395"/>
                <a:gd name="connsiteX1354" fmla="*/ 857738 w 3232359"/>
                <a:gd name="connsiteY1354" fmla="*/ 744224 h 3774395"/>
                <a:gd name="connsiteX1355" fmla="*/ 849845 w 3232359"/>
                <a:gd name="connsiteY1355" fmla="*/ 739465 h 3774395"/>
                <a:gd name="connsiteX1356" fmla="*/ 841604 w 3232359"/>
                <a:gd name="connsiteY1356" fmla="*/ 732966 h 3774395"/>
                <a:gd name="connsiteX1357" fmla="*/ 836614 w 3232359"/>
                <a:gd name="connsiteY1357" fmla="*/ 734707 h 3774395"/>
                <a:gd name="connsiteX1358" fmla="*/ 839747 w 3232359"/>
                <a:gd name="connsiteY1358" fmla="*/ 745037 h 3774395"/>
                <a:gd name="connsiteX1359" fmla="*/ 842765 w 3232359"/>
                <a:gd name="connsiteY1359" fmla="*/ 751304 h 3774395"/>
                <a:gd name="connsiteX1360" fmla="*/ 842069 w 3232359"/>
                <a:gd name="connsiteY1360" fmla="*/ 760009 h 3774395"/>
                <a:gd name="connsiteX1361" fmla="*/ 839979 w 3232359"/>
                <a:gd name="connsiteY1361" fmla="*/ 766625 h 3774395"/>
                <a:gd name="connsiteX1362" fmla="*/ 843229 w 3232359"/>
                <a:gd name="connsiteY1362" fmla="*/ 774866 h 3774395"/>
                <a:gd name="connsiteX1363" fmla="*/ 848104 w 3232359"/>
                <a:gd name="connsiteY1363" fmla="*/ 777071 h 3774395"/>
                <a:gd name="connsiteX1364" fmla="*/ 849845 w 3232359"/>
                <a:gd name="connsiteY1364" fmla="*/ 772777 h 3774395"/>
                <a:gd name="connsiteX1365" fmla="*/ 851122 w 3232359"/>
                <a:gd name="connsiteY1365" fmla="*/ 766857 h 3774395"/>
                <a:gd name="connsiteX1366" fmla="*/ 854140 w 3232359"/>
                <a:gd name="connsiteY1366" fmla="*/ 765232 h 3774395"/>
                <a:gd name="connsiteX1367" fmla="*/ 863425 w 3232359"/>
                <a:gd name="connsiteY1367" fmla="*/ 769527 h 3774395"/>
                <a:gd name="connsiteX1368" fmla="*/ 864470 w 3232359"/>
                <a:gd name="connsiteY1368" fmla="*/ 771732 h 3774395"/>
                <a:gd name="connsiteX1369" fmla="*/ 869461 w 3232359"/>
                <a:gd name="connsiteY1369" fmla="*/ 765232 h 3774395"/>
                <a:gd name="connsiteX1370" fmla="*/ 869809 w 3232359"/>
                <a:gd name="connsiteY1370" fmla="*/ 758268 h 3774395"/>
                <a:gd name="connsiteX1371" fmla="*/ 874103 w 3232359"/>
                <a:gd name="connsiteY1371" fmla="*/ 755483 h 3774395"/>
                <a:gd name="connsiteX1372" fmla="*/ 882112 w 3232359"/>
                <a:gd name="connsiteY1372" fmla="*/ 762563 h 3774395"/>
                <a:gd name="connsiteX1373" fmla="*/ 884549 w 3232359"/>
                <a:gd name="connsiteY1373" fmla="*/ 764884 h 3774395"/>
                <a:gd name="connsiteX1374" fmla="*/ 887335 w 3232359"/>
                <a:gd name="connsiteY1374" fmla="*/ 761054 h 3774395"/>
                <a:gd name="connsiteX1375" fmla="*/ 893370 w 3232359"/>
                <a:gd name="connsiteY1375" fmla="*/ 756643 h 3774395"/>
                <a:gd name="connsiteX1376" fmla="*/ 896852 w 3232359"/>
                <a:gd name="connsiteY1376" fmla="*/ 763375 h 3774395"/>
                <a:gd name="connsiteX1377" fmla="*/ 895460 w 3232359"/>
                <a:gd name="connsiteY1377" fmla="*/ 773705 h 3774395"/>
                <a:gd name="connsiteX1378" fmla="*/ 895227 w 3232359"/>
                <a:gd name="connsiteY1378" fmla="*/ 776259 h 3774395"/>
                <a:gd name="connsiteX1379" fmla="*/ 902772 w 3232359"/>
                <a:gd name="connsiteY1379" fmla="*/ 773705 h 3774395"/>
                <a:gd name="connsiteX1380" fmla="*/ 905557 w 3232359"/>
                <a:gd name="connsiteY1380" fmla="*/ 778000 h 3774395"/>
                <a:gd name="connsiteX1381" fmla="*/ 910548 w 3232359"/>
                <a:gd name="connsiteY1381" fmla="*/ 785892 h 3774395"/>
                <a:gd name="connsiteX1382" fmla="*/ 915771 w 3232359"/>
                <a:gd name="connsiteY1382" fmla="*/ 790303 h 3774395"/>
                <a:gd name="connsiteX1383" fmla="*/ 914959 w 3232359"/>
                <a:gd name="connsiteY1383" fmla="*/ 794714 h 3774395"/>
                <a:gd name="connsiteX1384" fmla="*/ 906254 w 3232359"/>
                <a:gd name="connsiteY1384" fmla="*/ 797267 h 3774395"/>
                <a:gd name="connsiteX1385" fmla="*/ 909156 w 3232359"/>
                <a:gd name="connsiteY1385" fmla="*/ 803767 h 3774395"/>
                <a:gd name="connsiteX1386" fmla="*/ 911709 w 3232359"/>
                <a:gd name="connsiteY1386" fmla="*/ 815025 h 3774395"/>
                <a:gd name="connsiteX1387" fmla="*/ 915539 w 3232359"/>
                <a:gd name="connsiteY1387" fmla="*/ 823150 h 3774395"/>
                <a:gd name="connsiteX1388" fmla="*/ 927726 w 3232359"/>
                <a:gd name="connsiteY1388" fmla="*/ 820597 h 3774395"/>
                <a:gd name="connsiteX1389" fmla="*/ 938056 w 3232359"/>
                <a:gd name="connsiteY1389" fmla="*/ 815954 h 3774395"/>
                <a:gd name="connsiteX1390" fmla="*/ 942699 w 3232359"/>
                <a:gd name="connsiteY1390" fmla="*/ 819900 h 3774395"/>
                <a:gd name="connsiteX1391" fmla="*/ 939681 w 3232359"/>
                <a:gd name="connsiteY1391" fmla="*/ 831507 h 3774395"/>
                <a:gd name="connsiteX1392" fmla="*/ 938753 w 3232359"/>
                <a:gd name="connsiteY1392" fmla="*/ 837310 h 3774395"/>
                <a:gd name="connsiteX1393" fmla="*/ 943395 w 3232359"/>
                <a:gd name="connsiteY1393" fmla="*/ 842185 h 3774395"/>
                <a:gd name="connsiteX1394" fmla="*/ 949895 w 3232359"/>
                <a:gd name="connsiteY1394" fmla="*/ 839632 h 3774395"/>
                <a:gd name="connsiteX1395" fmla="*/ 956279 w 3232359"/>
                <a:gd name="connsiteY1395" fmla="*/ 838239 h 3774395"/>
                <a:gd name="connsiteX1396" fmla="*/ 969627 w 3232359"/>
                <a:gd name="connsiteY1396" fmla="*/ 851935 h 3774395"/>
                <a:gd name="connsiteX1397" fmla="*/ 977751 w 3232359"/>
                <a:gd name="connsiteY1397" fmla="*/ 859827 h 3774395"/>
                <a:gd name="connsiteX1398" fmla="*/ 971252 w 3232359"/>
                <a:gd name="connsiteY1398" fmla="*/ 862729 h 3774395"/>
                <a:gd name="connsiteX1399" fmla="*/ 966841 w 3232359"/>
                <a:gd name="connsiteY1399" fmla="*/ 864934 h 3774395"/>
                <a:gd name="connsiteX1400" fmla="*/ 966493 w 3232359"/>
                <a:gd name="connsiteY1400" fmla="*/ 874220 h 3774395"/>
                <a:gd name="connsiteX1401" fmla="*/ 973457 w 3232359"/>
                <a:gd name="connsiteY1401" fmla="*/ 878862 h 3774395"/>
                <a:gd name="connsiteX1402" fmla="*/ 975546 w 3232359"/>
                <a:gd name="connsiteY1402" fmla="*/ 887800 h 3774395"/>
                <a:gd name="connsiteX1403" fmla="*/ 977867 w 3232359"/>
                <a:gd name="connsiteY1403" fmla="*/ 893255 h 3774395"/>
                <a:gd name="connsiteX1404" fmla="*/ 989590 w 3232359"/>
                <a:gd name="connsiteY1404" fmla="*/ 899174 h 3774395"/>
                <a:gd name="connsiteX1405" fmla="*/ 1001197 w 3232359"/>
                <a:gd name="connsiteY1405" fmla="*/ 899522 h 3774395"/>
                <a:gd name="connsiteX1406" fmla="*/ 1014661 w 3232359"/>
                <a:gd name="connsiteY1406" fmla="*/ 903353 h 3774395"/>
                <a:gd name="connsiteX1407" fmla="*/ 1021393 w 3232359"/>
                <a:gd name="connsiteY1407" fmla="*/ 913450 h 3774395"/>
                <a:gd name="connsiteX1408" fmla="*/ 1034276 w 3232359"/>
                <a:gd name="connsiteY1408" fmla="*/ 917165 h 3774395"/>
                <a:gd name="connsiteX1409" fmla="*/ 1042865 w 3232359"/>
                <a:gd name="connsiteY1409" fmla="*/ 913334 h 3774395"/>
                <a:gd name="connsiteX1410" fmla="*/ 1047160 w 3232359"/>
                <a:gd name="connsiteY1410" fmla="*/ 927030 h 3774395"/>
                <a:gd name="connsiteX1411" fmla="*/ 1049365 w 3232359"/>
                <a:gd name="connsiteY1411" fmla="*/ 933414 h 3774395"/>
                <a:gd name="connsiteX1412" fmla="*/ 1065963 w 3232359"/>
                <a:gd name="connsiteY1412" fmla="*/ 933182 h 3774395"/>
                <a:gd name="connsiteX1413" fmla="*/ 1075364 w 3232359"/>
                <a:gd name="connsiteY1413" fmla="*/ 937128 h 3774395"/>
                <a:gd name="connsiteX1414" fmla="*/ 1084417 w 3232359"/>
                <a:gd name="connsiteY1414" fmla="*/ 939566 h 3774395"/>
                <a:gd name="connsiteX1415" fmla="*/ 1092078 w 3232359"/>
                <a:gd name="connsiteY1415" fmla="*/ 942003 h 3774395"/>
                <a:gd name="connsiteX1416" fmla="*/ 1094515 w 3232359"/>
                <a:gd name="connsiteY1416" fmla="*/ 954074 h 3774395"/>
                <a:gd name="connsiteX1417" fmla="*/ 1101363 w 3232359"/>
                <a:gd name="connsiteY1417" fmla="*/ 965913 h 3774395"/>
                <a:gd name="connsiteX1418" fmla="*/ 1105310 w 3232359"/>
                <a:gd name="connsiteY1418" fmla="*/ 973341 h 3774395"/>
                <a:gd name="connsiteX1419" fmla="*/ 1105077 w 3232359"/>
                <a:gd name="connsiteY1419" fmla="*/ 983207 h 3774395"/>
                <a:gd name="connsiteX1420" fmla="*/ 1106702 w 3232359"/>
                <a:gd name="connsiteY1420" fmla="*/ 999921 h 3774395"/>
                <a:gd name="connsiteX1421" fmla="*/ 1102176 w 3232359"/>
                <a:gd name="connsiteY1421" fmla="*/ 1014197 h 3774395"/>
                <a:gd name="connsiteX1422" fmla="*/ 1092194 w 3232359"/>
                <a:gd name="connsiteY1422" fmla="*/ 1012804 h 3774395"/>
                <a:gd name="connsiteX1423" fmla="*/ 1094979 w 3232359"/>
                <a:gd name="connsiteY1423" fmla="*/ 1003403 h 3774395"/>
                <a:gd name="connsiteX1424" fmla="*/ 1097765 w 3232359"/>
                <a:gd name="connsiteY1424" fmla="*/ 994582 h 3774395"/>
                <a:gd name="connsiteX1425" fmla="*/ 1091846 w 3232359"/>
                <a:gd name="connsiteY1425" fmla="*/ 988430 h 3774395"/>
                <a:gd name="connsiteX1426" fmla="*/ 1087319 w 3232359"/>
                <a:gd name="connsiteY1426" fmla="*/ 982627 h 3774395"/>
                <a:gd name="connsiteX1427" fmla="*/ 1089873 w 3232359"/>
                <a:gd name="connsiteY1427" fmla="*/ 966261 h 3774395"/>
                <a:gd name="connsiteX1428" fmla="*/ 1078498 w 3232359"/>
                <a:gd name="connsiteY1428" fmla="*/ 962779 h 3774395"/>
                <a:gd name="connsiteX1429" fmla="*/ 1074668 w 3232359"/>
                <a:gd name="connsiteY1429" fmla="*/ 959993 h 3774395"/>
                <a:gd name="connsiteX1430" fmla="*/ 1050294 w 3232359"/>
                <a:gd name="connsiteY1430" fmla="*/ 950476 h 3774395"/>
                <a:gd name="connsiteX1431" fmla="*/ 1042285 w 3232359"/>
                <a:gd name="connsiteY1431" fmla="*/ 938753 h 3774395"/>
                <a:gd name="connsiteX1432" fmla="*/ 1025107 w 3232359"/>
                <a:gd name="connsiteY1432" fmla="*/ 918441 h 3774395"/>
                <a:gd name="connsiteX1433" fmla="*/ 1015241 w 3232359"/>
                <a:gd name="connsiteY1433" fmla="*/ 915888 h 3774395"/>
                <a:gd name="connsiteX1434" fmla="*/ 996438 w 3232359"/>
                <a:gd name="connsiteY1434" fmla="*/ 913799 h 3774395"/>
                <a:gd name="connsiteX1435" fmla="*/ 980537 w 3232359"/>
                <a:gd name="connsiteY1435" fmla="*/ 904745 h 3774395"/>
                <a:gd name="connsiteX1436" fmla="*/ 970091 w 3232359"/>
                <a:gd name="connsiteY1436" fmla="*/ 902076 h 3774395"/>
                <a:gd name="connsiteX1437" fmla="*/ 961850 w 3232359"/>
                <a:gd name="connsiteY1437" fmla="*/ 905094 h 3774395"/>
                <a:gd name="connsiteX1438" fmla="*/ 967537 w 3232359"/>
                <a:gd name="connsiteY1438" fmla="*/ 913218 h 3774395"/>
                <a:gd name="connsiteX1439" fmla="*/ 972180 w 3232359"/>
                <a:gd name="connsiteY1439" fmla="*/ 922388 h 3774395"/>
                <a:gd name="connsiteX1440" fmla="*/ 980537 w 3232359"/>
                <a:gd name="connsiteY1440" fmla="*/ 923780 h 3774395"/>
                <a:gd name="connsiteX1441" fmla="*/ 990983 w 3232359"/>
                <a:gd name="connsiteY1441" fmla="*/ 931673 h 3774395"/>
                <a:gd name="connsiteX1442" fmla="*/ 997135 w 3232359"/>
                <a:gd name="connsiteY1442" fmla="*/ 936664 h 3774395"/>
                <a:gd name="connsiteX1443" fmla="*/ 1007233 w 3232359"/>
                <a:gd name="connsiteY1443" fmla="*/ 943628 h 3774395"/>
                <a:gd name="connsiteX1444" fmla="*/ 1020580 w 3232359"/>
                <a:gd name="connsiteY1444" fmla="*/ 947922 h 3774395"/>
                <a:gd name="connsiteX1445" fmla="*/ 1026035 w 3232359"/>
                <a:gd name="connsiteY1445" fmla="*/ 960690 h 3774395"/>
                <a:gd name="connsiteX1446" fmla="*/ 1038339 w 3232359"/>
                <a:gd name="connsiteY1446" fmla="*/ 966029 h 3774395"/>
                <a:gd name="connsiteX1447" fmla="*/ 1042633 w 3232359"/>
                <a:gd name="connsiteY1447" fmla="*/ 972181 h 3774395"/>
                <a:gd name="connsiteX1448" fmla="*/ 1049017 w 3232359"/>
                <a:gd name="connsiteY1448" fmla="*/ 979609 h 3774395"/>
                <a:gd name="connsiteX1449" fmla="*/ 1056097 w 3232359"/>
                <a:gd name="connsiteY1449" fmla="*/ 1004099 h 3774395"/>
                <a:gd name="connsiteX1450" fmla="*/ 1064454 w 3232359"/>
                <a:gd name="connsiteY1450" fmla="*/ 1017563 h 3774395"/>
                <a:gd name="connsiteX1451" fmla="*/ 1067472 w 3232359"/>
                <a:gd name="connsiteY1451" fmla="*/ 1027545 h 3774395"/>
                <a:gd name="connsiteX1452" fmla="*/ 1069096 w 3232359"/>
                <a:gd name="connsiteY1452" fmla="*/ 1032768 h 3774395"/>
                <a:gd name="connsiteX1453" fmla="*/ 1080819 w 3232359"/>
                <a:gd name="connsiteY1453" fmla="*/ 1042401 h 3774395"/>
                <a:gd name="connsiteX1454" fmla="*/ 1076409 w 3232359"/>
                <a:gd name="connsiteY1454" fmla="*/ 1044026 h 3774395"/>
                <a:gd name="connsiteX1455" fmla="*/ 1069096 w 3232359"/>
                <a:gd name="connsiteY1455" fmla="*/ 1044839 h 3774395"/>
                <a:gd name="connsiteX1456" fmla="*/ 1067820 w 3232359"/>
                <a:gd name="connsiteY1456" fmla="*/ 1066079 h 3774395"/>
                <a:gd name="connsiteX1457" fmla="*/ 1066427 w 3232359"/>
                <a:gd name="connsiteY1457" fmla="*/ 1079775 h 3774395"/>
                <a:gd name="connsiteX1458" fmla="*/ 1065266 w 3232359"/>
                <a:gd name="connsiteY1458" fmla="*/ 1107399 h 3774395"/>
                <a:gd name="connsiteX1459" fmla="*/ 1063409 w 3232359"/>
                <a:gd name="connsiteY1459" fmla="*/ 1128523 h 3774395"/>
                <a:gd name="connsiteX1460" fmla="*/ 1055633 w 3232359"/>
                <a:gd name="connsiteY1460" fmla="*/ 1153826 h 3774395"/>
                <a:gd name="connsiteX1461" fmla="*/ 1059579 w 3232359"/>
                <a:gd name="connsiteY1461" fmla="*/ 1165897 h 3774395"/>
                <a:gd name="connsiteX1462" fmla="*/ 1065614 w 3232359"/>
                <a:gd name="connsiteY1462" fmla="*/ 1180638 h 3774395"/>
                <a:gd name="connsiteX1463" fmla="*/ 1067007 w 3232359"/>
                <a:gd name="connsiteY1463" fmla="*/ 1193173 h 3774395"/>
                <a:gd name="connsiteX1464" fmla="*/ 1063641 w 3232359"/>
                <a:gd name="connsiteY1464" fmla="*/ 1213137 h 3774395"/>
                <a:gd name="connsiteX1465" fmla="*/ 1064918 w 3232359"/>
                <a:gd name="connsiteY1465" fmla="*/ 1225440 h 3774395"/>
                <a:gd name="connsiteX1466" fmla="*/ 1068516 w 3232359"/>
                <a:gd name="connsiteY1466" fmla="*/ 1233332 h 3774395"/>
                <a:gd name="connsiteX1467" fmla="*/ 1072346 w 3232359"/>
                <a:gd name="connsiteY1467" fmla="*/ 1255269 h 3774395"/>
                <a:gd name="connsiteX1468" fmla="*/ 1076060 w 3232359"/>
                <a:gd name="connsiteY1468" fmla="*/ 1264903 h 3774395"/>
                <a:gd name="connsiteX1469" fmla="*/ 1086507 w 3232359"/>
                <a:gd name="connsiteY1469" fmla="*/ 1274536 h 3774395"/>
                <a:gd name="connsiteX1470" fmla="*/ 1094283 w 3232359"/>
                <a:gd name="connsiteY1470" fmla="*/ 1285679 h 3774395"/>
                <a:gd name="connsiteX1471" fmla="*/ 1105542 w 3232359"/>
                <a:gd name="connsiteY1471" fmla="*/ 1295080 h 3774395"/>
                <a:gd name="connsiteX1472" fmla="*/ 1108211 w 3232359"/>
                <a:gd name="connsiteY1472" fmla="*/ 1307964 h 3774395"/>
                <a:gd name="connsiteX1473" fmla="*/ 1116220 w 3232359"/>
                <a:gd name="connsiteY1473" fmla="*/ 1314115 h 3774395"/>
                <a:gd name="connsiteX1474" fmla="*/ 1120746 w 3232359"/>
                <a:gd name="connsiteY1474" fmla="*/ 1319338 h 3774395"/>
                <a:gd name="connsiteX1475" fmla="*/ 1119470 w 3232359"/>
                <a:gd name="connsiteY1475" fmla="*/ 1332918 h 3774395"/>
                <a:gd name="connsiteX1476" fmla="*/ 1128175 w 3232359"/>
                <a:gd name="connsiteY1476" fmla="*/ 1345337 h 3774395"/>
                <a:gd name="connsiteX1477" fmla="*/ 1148835 w 3232359"/>
                <a:gd name="connsiteY1477" fmla="*/ 1364953 h 3774395"/>
                <a:gd name="connsiteX1478" fmla="*/ 1152201 w 3232359"/>
                <a:gd name="connsiteY1478" fmla="*/ 1376211 h 3774395"/>
                <a:gd name="connsiteX1479" fmla="*/ 1153361 w 3232359"/>
                <a:gd name="connsiteY1479" fmla="*/ 1381782 h 3774395"/>
                <a:gd name="connsiteX1480" fmla="*/ 1169030 w 3232359"/>
                <a:gd name="connsiteY1480" fmla="*/ 1385265 h 3774395"/>
                <a:gd name="connsiteX1481" fmla="*/ 1188646 w 3232359"/>
                <a:gd name="connsiteY1481" fmla="*/ 1398148 h 3774395"/>
                <a:gd name="connsiteX1482" fmla="*/ 1200137 w 3232359"/>
                <a:gd name="connsiteY1482" fmla="*/ 1400005 h 3774395"/>
                <a:gd name="connsiteX1483" fmla="*/ 1207333 w 3232359"/>
                <a:gd name="connsiteY1483" fmla="*/ 1399193 h 3774395"/>
                <a:gd name="connsiteX1484" fmla="*/ 1223234 w 3232359"/>
                <a:gd name="connsiteY1484" fmla="*/ 1413353 h 3774395"/>
                <a:gd name="connsiteX1485" fmla="*/ 1232635 w 3232359"/>
                <a:gd name="connsiteY1485" fmla="*/ 1434941 h 3774395"/>
                <a:gd name="connsiteX1486" fmla="*/ 1240412 w 3232359"/>
                <a:gd name="connsiteY1486" fmla="*/ 1450727 h 3774395"/>
                <a:gd name="connsiteX1487" fmla="*/ 1263393 w 3232359"/>
                <a:gd name="connsiteY1487" fmla="*/ 1490886 h 3774395"/>
                <a:gd name="connsiteX1488" fmla="*/ 1268268 w 3232359"/>
                <a:gd name="connsiteY1488" fmla="*/ 1508296 h 3774395"/>
                <a:gd name="connsiteX1489" fmla="*/ 1281964 w 3232359"/>
                <a:gd name="connsiteY1489" fmla="*/ 1522572 h 3774395"/>
                <a:gd name="connsiteX1490" fmla="*/ 1298213 w 3232359"/>
                <a:gd name="connsiteY1490" fmla="*/ 1532438 h 3774395"/>
                <a:gd name="connsiteX1491" fmla="*/ 1308543 w 3232359"/>
                <a:gd name="connsiteY1491" fmla="*/ 1546018 h 3774395"/>
                <a:gd name="connsiteX1492" fmla="*/ 1309936 w 3232359"/>
                <a:gd name="connsiteY1492" fmla="*/ 1564472 h 3774395"/>
                <a:gd name="connsiteX1493" fmla="*/ 1290669 w 3232359"/>
                <a:gd name="connsiteY1493" fmla="*/ 1566097 h 3774395"/>
                <a:gd name="connsiteX1494" fmla="*/ 1298794 w 3232359"/>
                <a:gd name="connsiteY1494" fmla="*/ 1576776 h 3774395"/>
                <a:gd name="connsiteX1495" fmla="*/ 1310168 w 3232359"/>
                <a:gd name="connsiteY1495" fmla="*/ 1585133 h 3774395"/>
                <a:gd name="connsiteX1496" fmla="*/ 1320614 w 3232359"/>
                <a:gd name="connsiteY1496" fmla="*/ 1588614 h 3774395"/>
                <a:gd name="connsiteX1497" fmla="*/ 1331293 w 3232359"/>
                <a:gd name="connsiteY1497" fmla="*/ 1590007 h 3774395"/>
                <a:gd name="connsiteX1498" fmla="*/ 1346730 w 3232359"/>
                <a:gd name="connsiteY1498" fmla="*/ 1604632 h 3774395"/>
                <a:gd name="connsiteX1499" fmla="*/ 1356595 w 3232359"/>
                <a:gd name="connsiteY1499" fmla="*/ 1619837 h 3774395"/>
                <a:gd name="connsiteX1500" fmla="*/ 1356131 w 3232359"/>
                <a:gd name="connsiteY1500" fmla="*/ 1631095 h 3774395"/>
                <a:gd name="connsiteX1501" fmla="*/ 1353113 w 3232359"/>
                <a:gd name="connsiteY1501" fmla="*/ 1638059 h 3774395"/>
                <a:gd name="connsiteX1502" fmla="*/ 1368318 w 3232359"/>
                <a:gd name="connsiteY1502" fmla="*/ 1650595 h 3774395"/>
                <a:gd name="connsiteX1503" fmla="*/ 1387817 w 3232359"/>
                <a:gd name="connsiteY1503" fmla="*/ 1663710 h 3774395"/>
                <a:gd name="connsiteX1504" fmla="*/ 1403951 w 3232359"/>
                <a:gd name="connsiteY1504" fmla="*/ 1682513 h 3774395"/>
                <a:gd name="connsiteX1505" fmla="*/ 1407201 w 3232359"/>
                <a:gd name="connsiteY1505" fmla="*/ 1690057 h 3774395"/>
                <a:gd name="connsiteX1506" fmla="*/ 1414397 w 3232359"/>
                <a:gd name="connsiteY1506" fmla="*/ 1691102 h 3774395"/>
                <a:gd name="connsiteX1507" fmla="*/ 1419040 w 3232359"/>
                <a:gd name="connsiteY1507" fmla="*/ 1682629 h 3774395"/>
                <a:gd name="connsiteX1508" fmla="*/ 1414397 w 3232359"/>
                <a:gd name="connsiteY1508" fmla="*/ 1671138 h 3774395"/>
                <a:gd name="connsiteX1509" fmla="*/ 1413700 w 3232359"/>
                <a:gd name="connsiteY1509" fmla="*/ 1663362 h 3774395"/>
                <a:gd name="connsiteX1510" fmla="*/ 1410102 w 3232359"/>
                <a:gd name="connsiteY1510" fmla="*/ 1657210 h 3774395"/>
                <a:gd name="connsiteX1511" fmla="*/ 1393389 w 3232359"/>
                <a:gd name="connsiteY1511" fmla="*/ 1654773 h 3774395"/>
                <a:gd name="connsiteX1512" fmla="*/ 1387469 w 3232359"/>
                <a:gd name="connsiteY1512" fmla="*/ 1633417 h 3774395"/>
                <a:gd name="connsiteX1513" fmla="*/ 1378648 w 3232359"/>
                <a:gd name="connsiteY1513" fmla="*/ 1622855 h 3774395"/>
                <a:gd name="connsiteX1514" fmla="*/ 1372032 w 3232359"/>
                <a:gd name="connsiteY1514" fmla="*/ 1599177 h 3774395"/>
                <a:gd name="connsiteX1515" fmla="*/ 1360077 w 3232359"/>
                <a:gd name="connsiteY1515" fmla="*/ 1580374 h 3774395"/>
                <a:gd name="connsiteX1516" fmla="*/ 1343364 w 3232359"/>
                <a:gd name="connsiteY1516" fmla="*/ 1558901 h 3774395"/>
                <a:gd name="connsiteX1517" fmla="*/ 1333846 w 3232359"/>
                <a:gd name="connsiteY1517" fmla="*/ 1544045 h 3774395"/>
                <a:gd name="connsiteX1518" fmla="*/ 1326070 w 3232359"/>
                <a:gd name="connsiteY1518" fmla="*/ 1536500 h 3774395"/>
                <a:gd name="connsiteX1519" fmla="*/ 1328739 w 3232359"/>
                <a:gd name="connsiteY1519" fmla="*/ 1523733 h 3774395"/>
                <a:gd name="connsiteX1520" fmla="*/ 1318061 w 3232359"/>
                <a:gd name="connsiteY1520" fmla="*/ 1519670 h 3774395"/>
                <a:gd name="connsiteX1521" fmla="*/ 1304249 w 3232359"/>
                <a:gd name="connsiteY1521" fmla="*/ 1513519 h 3774395"/>
                <a:gd name="connsiteX1522" fmla="*/ 1295660 w 3232359"/>
                <a:gd name="connsiteY1522" fmla="*/ 1503537 h 3774395"/>
                <a:gd name="connsiteX1523" fmla="*/ 1292758 w 3232359"/>
                <a:gd name="connsiteY1523" fmla="*/ 1479163 h 3774395"/>
                <a:gd name="connsiteX1524" fmla="*/ 1287535 w 3232359"/>
                <a:gd name="connsiteY1524" fmla="*/ 1457226 h 3774395"/>
                <a:gd name="connsiteX1525" fmla="*/ 1292758 w 3232359"/>
                <a:gd name="connsiteY1525" fmla="*/ 1453860 h 3774395"/>
                <a:gd name="connsiteX1526" fmla="*/ 1301695 w 3232359"/>
                <a:gd name="connsiteY1526" fmla="*/ 1463030 h 3774395"/>
                <a:gd name="connsiteX1527" fmla="*/ 1310865 w 3232359"/>
                <a:gd name="connsiteY1527" fmla="*/ 1461057 h 3774395"/>
                <a:gd name="connsiteX1528" fmla="*/ 1318525 w 3232359"/>
                <a:gd name="connsiteY1528" fmla="*/ 1468137 h 3774395"/>
                <a:gd name="connsiteX1529" fmla="*/ 1321891 w 3232359"/>
                <a:gd name="connsiteY1529" fmla="*/ 1471038 h 3774395"/>
                <a:gd name="connsiteX1530" fmla="*/ 1334659 w 3232359"/>
                <a:gd name="connsiteY1530" fmla="*/ 1471387 h 3774395"/>
                <a:gd name="connsiteX1531" fmla="*/ 1332685 w 3232359"/>
                <a:gd name="connsiteY1531" fmla="*/ 1481600 h 3774395"/>
                <a:gd name="connsiteX1532" fmla="*/ 1334775 w 3232359"/>
                <a:gd name="connsiteY1532" fmla="*/ 1493207 h 3774395"/>
                <a:gd name="connsiteX1533" fmla="*/ 1346381 w 3232359"/>
                <a:gd name="connsiteY1533" fmla="*/ 1517349 h 3774395"/>
                <a:gd name="connsiteX1534" fmla="*/ 1343131 w 3232359"/>
                <a:gd name="connsiteY1534" fmla="*/ 1529072 h 3774395"/>
                <a:gd name="connsiteX1535" fmla="*/ 1345569 w 3232359"/>
                <a:gd name="connsiteY1535" fmla="*/ 1538706 h 3774395"/>
                <a:gd name="connsiteX1536" fmla="*/ 1350444 w 3232359"/>
                <a:gd name="connsiteY1536" fmla="*/ 1538706 h 3774395"/>
                <a:gd name="connsiteX1537" fmla="*/ 1354274 w 3232359"/>
                <a:gd name="connsiteY1537" fmla="*/ 1535456 h 3774395"/>
                <a:gd name="connsiteX1538" fmla="*/ 1361818 w 3232359"/>
                <a:gd name="connsiteY1538" fmla="*/ 1538822 h 3774395"/>
                <a:gd name="connsiteX1539" fmla="*/ 1371336 w 3232359"/>
                <a:gd name="connsiteY1539" fmla="*/ 1549384 h 3774395"/>
                <a:gd name="connsiteX1540" fmla="*/ 1379461 w 3232359"/>
                <a:gd name="connsiteY1540" fmla="*/ 1555535 h 3774395"/>
                <a:gd name="connsiteX1541" fmla="*/ 1391648 w 3232359"/>
                <a:gd name="connsiteY1541" fmla="*/ 1563312 h 3774395"/>
                <a:gd name="connsiteX1542" fmla="*/ 1395246 w 3232359"/>
                <a:gd name="connsiteY1542" fmla="*/ 1574106 h 3774395"/>
                <a:gd name="connsiteX1543" fmla="*/ 1403486 w 3232359"/>
                <a:gd name="connsiteY1543" fmla="*/ 1579329 h 3774395"/>
                <a:gd name="connsiteX1544" fmla="*/ 1409174 w 3232359"/>
                <a:gd name="connsiteY1544" fmla="*/ 1581767 h 3774395"/>
                <a:gd name="connsiteX1545" fmla="*/ 1416138 w 3232359"/>
                <a:gd name="connsiteY1545" fmla="*/ 1589775 h 3774395"/>
                <a:gd name="connsiteX1546" fmla="*/ 1423450 w 3232359"/>
                <a:gd name="connsiteY1546" fmla="*/ 1591748 h 3774395"/>
                <a:gd name="connsiteX1547" fmla="*/ 1425075 w 3232359"/>
                <a:gd name="connsiteY1547" fmla="*/ 1602775 h 3774395"/>
                <a:gd name="connsiteX1548" fmla="*/ 1423102 w 3232359"/>
                <a:gd name="connsiteY1548" fmla="*/ 1613569 h 3774395"/>
                <a:gd name="connsiteX1549" fmla="*/ 1444342 w 3232359"/>
                <a:gd name="connsiteY1549" fmla="*/ 1627729 h 3774395"/>
                <a:gd name="connsiteX1550" fmla="*/ 1451422 w 3232359"/>
                <a:gd name="connsiteY1550" fmla="*/ 1634809 h 3774395"/>
                <a:gd name="connsiteX1551" fmla="*/ 1462681 w 3232359"/>
                <a:gd name="connsiteY1551" fmla="*/ 1647461 h 3774395"/>
                <a:gd name="connsiteX1552" fmla="*/ 1505626 w 3232359"/>
                <a:gd name="connsiteY1552" fmla="*/ 1694816 h 3774395"/>
                <a:gd name="connsiteX1553" fmla="*/ 1519554 w 3232359"/>
                <a:gd name="connsiteY1553" fmla="*/ 1719538 h 3774395"/>
                <a:gd name="connsiteX1554" fmla="*/ 1522223 w 3232359"/>
                <a:gd name="connsiteY1554" fmla="*/ 1727315 h 3774395"/>
                <a:gd name="connsiteX1555" fmla="*/ 1519902 w 3232359"/>
                <a:gd name="connsiteY1555" fmla="*/ 1740547 h 3774395"/>
                <a:gd name="connsiteX1556" fmla="*/ 1521411 w 3232359"/>
                <a:gd name="connsiteY1556" fmla="*/ 1748672 h 3774395"/>
                <a:gd name="connsiteX1557" fmla="*/ 1513750 w 3232359"/>
                <a:gd name="connsiteY1557" fmla="*/ 1753546 h 3774395"/>
                <a:gd name="connsiteX1558" fmla="*/ 1524893 w 3232359"/>
                <a:gd name="connsiteY1558" fmla="*/ 1778849 h 3774395"/>
                <a:gd name="connsiteX1559" fmla="*/ 1533018 w 3232359"/>
                <a:gd name="connsiteY1559" fmla="*/ 1783608 h 3774395"/>
                <a:gd name="connsiteX1560" fmla="*/ 1544276 w 3232359"/>
                <a:gd name="connsiteY1560" fmla="*/ 1786974 h 3774395"/>
                <a:gd name="connsiteX1561" fmla="*/ 1567722 w 3232359"/>
                <a:gd name="connsiteY1561" fmla="*/ 1807169 h 3774395"/>
                <a:gd name="connsiteX1562" fmla="*/ 1578632 w 3232359"/>
                <a:gd name="connsiteY1562" fmla="*/ 1812276 h 3774395"/>
                <a:gd name="connsiteX1563" fmla="*/ 1597783 w 3232359"/>
                <a:gd name="connsiteY1563" fmla="*/ 1816107 h 3774395"/>
                <a:gd name="connsiteX1564" fmla="*/ 1643862 w 3232359"/>
                <a:gd name="connsiteY1564" fmla="*/ 1839320 h 3774395"/>
                <a:gd name="connsiteX1565" fmla="*/ 1665102 w 3232359"/>
                <a:gd name="connsiteY1565" fmla="*/ 1843731 h 3774395"/>
                <a:gd name="connsiteX1566" fmla="*/ 1708395 w 3232359"/>
                <a:gd name="connsiteY1566" fmla="*/ 1866480 h 3774395"/>
                <a:gd name="connsiteX1567" fmla="*/ 1731377 w 3232359"/>
                <a:gd name="connsiteY1567" fmla="*/ 1872864 h 3774395"/>
                <a:gd name="connsiteX1568" fmla="*/ 1757028 w 3232359"/>
                <a:gd name="connsiteY1568" fmla="*/ 1863810 h 3774395"/>
                <a:gd name="connsiteX1569" fmla="*/ 1776759 w 3232359"/>
                <a:gd name="connsiteY1569" fmla="*/ 1860444 h 3774395"/>
                <a:gd name="connsiteX1570" fmla="*/ 1806124 w 3232359"/>
                <a:gd name="connsiteY1570" fmla="*/ 1872283 h 3774395"/>
                <a:gd name="connsiteX1571" fmla="*/ 1832587 w 3232359"/>
                <a:gd name="connsiteY1571" fmla="*/ 1895613 h 3774395"/>
                <a:gd name="connsiteX1572" fmla="*/ 1863461 w 3232359"/>
                <a:gd name="connsiteY1572" fmla="*/ 1919407 h 3774395"/>
                <a:gd name="connsiteX1573" fmla="*/ 1887719 w 3232359"/>
                <a:gd name="connsiteY1573" fmla="*/ 1919407 h 3774395"/>
                <a:gd name="connsiteX1574" fmla="*/ 1902692 w 3232359"/>
                <a:gd name="connsiteY1574" fmla="*/ 1926835 h 3774395"/>
                <a:gd name="connsiteX1575" fmla="*/ 1934611 w 3232359"/>
                <a:gd name="connsiteY1575" fmla="*/ 1935424 h 3774395"/>
                <a:gd name="connsiteX1576" fmla="*/ 1942387 w 3232359"/>
                <a:gd name="connsiteY1576" fmla="*/ 1932174 h 3774395"/>
                <a:gd name="connsiteX1577" fmla="*/ 1949583 w 3232359"/>
                <a:gd name="connsiteY1577" fmla="*/ 1932174 h 3774395"/>
                <a:gd name="connsiteX1578" fmla="*/ 1951789 w 3232359"/>
                <a:gd name="connsiteY1578" fmla="*/ 1941227 h 3774395"/>
                <a:gd name="connsiteX1579" fmla="*/ 1952485 w 3232359"/>
                <a:gd name="connsiteY1579" fmla="*/ 1947495 h 3774395"/>
                <a:gd name="connsiteX1580" fmla="*/ 1970592 w 3232359"/>
                <a:gd name="connsiteY1580" fmla="*/ 1965137 h 3774395"/>
                <a:gd name="connsiteX1581" fmla="*/ 1984984 w 3232359"/>
                <a:gd name="connsiteY1581" fmla="*/ 1978833 h 3774395"/>
                <a:gd name="connsiteX1582" fmla="*/ 1993225 w 3232359"/>
                <a:gd name="connsiteY1582" fmla="*/ 1988583 h 3774395"/>
                <a:gd name="connsiteX1583" fmla="*/ 1991368 w 3232359"/>
                <a:gd name="connsiteY1583" fmla="*/ 1998100 h 3774395"/>
                <a:gd name="connsiteX1584" fmla="*/ 1988234 w 3232359"/>
                <a:gd name="connsiteY1584" fmla="*/ 2005645 h 3774395"/>
                <a:gd name="connsiteX1585" fmla="*/ 1997751 w 3232359"/>
                <a:gd name="connsiteY1585" fmla="*/ 2018876 h 3774395"/>
                <a:gd name="connsiteX1586" fmla="*/ 2010287 w 3232359"/>
                <a:gd name="connsiteY1586" fmla="*/ 2019457 h 3774395"/>
                <a:gd name="connsiteX1587" fmla="*/ 2014581 w 3232359"/>
                <a:gd name="connsiteY1587" fmla="*/ 2017600 h 3774395"/>
                <a:gd name="connsiteX1588" fmla="*/ 2019108 w 3232359"/>
                <a:gd name="connsiteY1588" fmla="*/ 2023635 h 3774395"/>
                <a:gd name="connsiteX1589" fmla="*/ 2030018 w 3232359"/>
                <a:gd name="connsiteY1589" fmla="*/ 2027697 h 3774395"/>
                <a:gd name="connsiteX1590" fmla="*/ 2037795 w 3232359"/>
                <a:gd name="connsiteY1590" fmla="*/ 2034313 h 3774395"/>
                <a:gd name="connsiteX1591" fmla="*/ 2039536 w 3232359"/>
                <a:gd name="connsiteY1591" fmla="*/ 2040233 h 3774395"/>
                <a:gd name="connsiteX1592" fmla="*/ 2045223 w 3232359"/>
                <a:gd name="connsiteY1592" fmla="*/ 2051143 h 3774395"/>
                <a:gd name="connsiteX1593" fmla="*/ 2059267 w 3232359"/>
                <a:gd name="connsiteY1593" fmla="*/ 2053000 h 3774395"/>
                <a:gd name="connsiteX1594" fmla="*/ 2082713 w 3232359"/>
                <a:gd name="connsiteY1594" fmla="*/ 2060777 h 3774395"/>
                <a:gd name="connsiteX1595" fmla="*/ 2095480 w 3232359"/>
                <a:gd name="connsiteY1595" fmla="*/ 2071571 h 3774395"/>
                <a:gd name="connsiteX1596" fmla="*/ 2108015 w 3232359"/>
                <a:gd name="connsiteY1596" fmla="*/ 2078883 h 3774395"/>
                <a:gd name="connsiteX1597" fmla="*/ 2116720 w 3232359"/>
                <a:gd name="connsiteY1597" fmla="*/ 2082249 h 3774395"/>
                <a:gd name="connsiteX1598" fmla="*/ 2126702 w 3232359"/>
                <a:gd name="connsiteY1598" fmla="*/ 2074124 h 3774395"/>
                <a:gd name="connsiteX1599" fmla="*/ 2119738 w 3232359"/>
                <a:gd name="connsiteY1599" fmla="*/ 2060777 h 3774395"/>
                <a:gd name="connsiteX1600" fmla="*/ 2121944 w 3232359"/>
                <a:gd name="connsiteY1600" fmla="*/ 2056366 h 3774395"/>
                <a:gd name="connsiteX1601" fmla="*/ 2132506 w 3232359"/>
                <a:gd name="connsiteY1601" fmla="*/ 2048938 h 3774395"/>
                <a:gd name="connsiteX1602" fmla="*/ 2136220 w 3232359"/>
                <a:gd name="connsiteY1602" fmla="*/ 2041974 h 3774395"/>
                <a:gd name="connsiteX1603" fmla="*/ 2153862 w 3232359"/>
                <a:gd name="connsiteY1603" fmla="*/ 2037215 h 3774395"/>
                <a:gd name="connsiteX1604" fmla="*/ 2159201 w 3232359"/>
                <a:gd name="connsiteY1604" fmla="*/ 2040349 h 3774395"/>
                <a:gd name="connsiteX1605" fmla="*/ 2171040 w 3232359"/>
                <a:gd name="connsiteY1605" fmla="*/ 2046036 h 3774395"/>
                <a:gd name="connsiteX1606" fmla="*/ 2166165 w 3232359"/>
                <a:gd name="connsiteY1606" fmla="*/ 2056947 h 3774395"/>
                <a:gd name="connsiteX1607" fmla="*/ 2165933 w 3232359"/>
                <a:gd name="connsiteY1607" fmla="*/ 2065071 h 3774395"/>
                <a:gd name="connsiteX1608" fmla="*/ 2180325 w 3232359"/>
                <a:gd name="connsiteY1608" fmla="*/ 2082017 h 3774395"/>
                <a:gd name="connsiteX1609" fmla="*/ 2193209 w 3232359"/>
                <a:gd name="connsiteY1609" fmla="*/ 2092579 h 3774395"/>
                <a:gd name="connsiteX1610" fmla="*/ 2192861 w 3232359"/>
                <a:gd name="connsiteY1610" fmla="*/ 2108364 h 3774395"/>
                <a:gd name="connsiteX1611" fmla="*/ 2192861 w 3232359"/>
                <a:gd name="connsiteY1611" fmla="*/ 2121712 h 3774395"/>
                <a:gd name="connsiteX1612" fmla="*/ 2191120 w 3232359"/>
                <a:gd name="connsiteY1612" fmla="*/ 2134131 h 3774395"/>
                <a:gd name="connsiteX1613" fmla="*/ 2197155 w 3232359"/>
                <a:gd name="connsiteY1613" fmla="*/ 2159086 h 3774395"/>
                <a:gd name="connsiteX1614" fmla="*/ 2201101 w 3232359"/>
                <a:gd name="connsiteY1614" fmla="*/ 2164889 h 3774395"/>
                <a:gd name="connsiteX1615" fmla="*/ 2181138 w 3232359"/>
                <a:gd name="connsiteY1615" fmla="*/ 2193442 h 3774395"/>
                <a:gd name="connsiteX1616" fmla="*/ 2167442 w 3232359"/>
                <a:gd name="connsiteY1616" fmla="*/ 2197736 h 3774395"/>
                <a:gd name="connsiteX1617" fmla="*/ 2159781 w 3232359"/>
                <a:gd name="connsiteY1617" fmla="*/ 2211432 h 3774395"/>
                <a:gd name="connsiteX1618" fmla="*/ 2155023 w 3232359"/>
                <a:gd name="connsiteY1618" fmla="*/ 2221530 h 3774395"/>
                <a:gd name="connsiteX1619" fmla="*/ 2152237 w 3232359"/>
                <a:gd name="connsiteY1619" fmla="*/ 2229539 h 3774395"/>
                <a:gd name="connsiteX1620" fmla="*/ 2133086 w 3232359"/>
                <a:gd name="connsiteY1620" fmla="*/ 2235690 h 3774395"/>
                <a:gd name="connsiteX1621" fmla="*/ 2130416 w 3232359"/>
                <a:gd name="connsiteY1621" fmla="*/ 2251011 h 3774395"/>
                <a:gd name="connsiteX1622" fmla="*/ 2119738 w 3232359"/>
                <a:gd name="connsiteY1622" fmla="*/ 2265520 h 3774395"/>
                <a:gd name="connsiteX1623" fmla="*/ 2119738 w 3232359"/>
                <a:gd name="connsiteY1623" fmla="*/ 2274457 h 3774395"/>
                <a:gd name="connsiteX1624" fmla="*/ 2106158 w 3232359"/>
                <a:gd name="connsiteY1624" fmla="*/ 2286180 h 3774395"/>
                <a:gd name="connsiteX1625" fmla="*/ 2111730 w 3232359"/>
                <a:gd name="connsiteY1625" fmla="*/ 2299527 h 3774395"/>
                <a:gd name="connsiteX1626" fmla="*/ 2106390 w 3232359"/>
                <a:gd name="connsiteY1626" fmla="*/ 2311018 h 3774395"/>
                <a:gd name="connsiteX1627" fmla="*/ 2125309 w 3232359"/>
                <a:gd name="connsiteY1627" fmla="*/ 2325294 h 3774395"/>
                <a:gd name="connsiteX1628" fmla="*/ 2132041 w 3232359"/>
                <a:gd name="connsiteY1628" fmla="*/ 2325991 h 3774395"/>
                <a:gd name="connsiteX1629" fmla="*/ 2133202 w 3232359"/>
                <a:gd name="connsiteY1629" fmla="*/ 2333187 h 3774395"/>
                <a:gd name="connsiteX1630" fmla="*/ 2121363 w 3232359"/>
                <a:gd name="connsiteY1630" fmla="*/ 2340964 h 3774395"/>
                <a:gd name="connsiteX1631" fmla="*/ 2106158 w 3232359"/>
                <a:gd name="connsiteY1631" fmla="*/ 2351526 h 3774395"/>
                <a:gd name="connsiteX1632" fmla="*/ 2099426 w 3232359"/>
                <a:gd name="connsiteY1632" fmla="*/ 2362436 h 3774395"/>
                <a:gd name="connsiteX1633" fmla="*/ 2108480 w 3232359"/>
                <a:gd name="connsiteY1633" fmla="*/ 2395631 h 3774395"/>
                <a:gd name="connsiteX1634" fmla="*/ 2101051 w 3232359"/>
                <a:gd name="connsiteY1634" fmla="*/ 2402015 h 3774395"/>
                <a:gd name="connsiteX1635" fmla="*/ 2131809 w 3232359"/>
                <a:gd name="connsiteY1635" fmla="*/ 2425693 h 3774395"/>
                <a:gd name="connsiteX1636" fmla="*/ 2157576 w 3232359"/>
                <a:gd name="connsiteY1636" fmla="*/ 2459352 h 3774395"/>
                <a:gd name="connsiteX1637" fmla="*/ 2189030 w 3232359"/>
                <a:gd name="connsiteY1637" fmla="*/ 2535957 h 3774395"/>
                <a:gd name="connsiteX1638" fmla="*/ 2221994 w 3232359"/>
                <a:gd name="connsiteY1638" fmla="*/ 2583892 h 3774395"/>
                <a:gd name="connsiteX1639" fmla="*/ 2219440 w 3232359"/>
                <a:gd name="connsiteY1639" fmla="*/ 2599794 h 3774395"/>
                <a:gd name="connsiteX1640" fmla="*/ 2229422 w 3232359"/>
                <a:gd name="connsiteY1640" fmla="*/ 2616972 h 3774395"/>
                <a:gd name="connsiteX1641" fmla="*/ 2282929 w 3232359"/>
                <a:gd name="connsiteY1641" fmla="*/ 2649006 h 3774395"/>
                <a:gd name="connsiteX1642" fmla="*/ 2333766 w 3232359"/>
                <a:gd name="connsiteY1642" fmla="*/ 2676979 h 3774395"/>
                <a:gd name="connsiteX1643" fmla="*/ 2343052 w 3232359"/>
                <a:gd name="connsiteY1643" fmla="*/ 2691255 h 3774395"/>
                <a:gd name="connsiteX1644" fmla="*/ 2367194 w 3232359"/>
                <a:gd name="connsiteY1644" fmla="*/ 2712959 h 3774395"/>
                <a:gd name="connsiteX1645" fmla="*/ 2370328 w 3232359"/>
                <a:gd name="connsiteY1645" fmla="*/ 2755904 h 3774395"/>
                <a:gd name="connsiteX1646" fmla="*/ 2369051 w 3232359"/>
                <a:gd name="connsiteY1646" fmla="*/ 2796644 h 3774395"/>
                <a:gd name="connsiteX1647" fmla="*/ 2359417 w 3232359"/>
                <a:gd name="connsiteY1647" fmla="*/ 2832973 h 3774395"/>
                <a:gd name="connsiteX1648" fmla="*/ 2368935 w 3232359"/>
                <a:gd name="connsiteY1648" fmla="*/ 2844464 h 3774395"/>
                <a:gd name="connsiteX1649" fmla="*/ 2359882 w 3232359"/>
                <a:gd name="connsiteY1649" fmla="*/ 2856535 h 3774395"/>
                <a:gd name="connsiteX1650" fmla="*/ 2359301 w 3232359"/>
                <a:gd name="connsiteY1650" fmla="*/ 2887989 h 3774395"/>
                <a:gd name="connsiteX1651" fmla="*/ 2349319 w 3232359"/>
                <a:gd name="connsiteY1651" fmla="*/ 2934184 h 3774395"/>
                <a:gd name="connsiteX1652" fmla="*/ 2343516 w 3232359"/>
                <a:gd name="connsiteY1652" fmla="*/ 2951942 h 3774395"/>
                <a:gd name="connsiteX1653" fmla="*/ 2342472 w 3232359"/>
                <a:gd name="connsiteY1653" fmla="*/ 2966451 h 3774395"/>
                <a:gd name="connsiteX1654" fmla="*/ 2332258 w 3232359"/>
                <a:gd name="connsiteY1654" fmla="*/ 2980263 h 3774395"/>
                <a:gd name="connsiteX1655" fmla="*/ 2341311 w 3232359"/>
                <a:gd name="connsiteY1655" fmla="*/ 3009164 h 3774395"/>
                <a:gd name="connsiteX1656" fmla="*/ 2332374 w 3232359"/>
                <a:gd name="connsiteY1656" fmla="*/ 3026690 h 3774395"/>
                <a:gd name="connsiteX1657" fmla="*/ 2333534 w 3232359"/>
                <a:gd name="connsiteY1657" fmla="*/ 3048743 h 3774395"/>
                <a:gd name="connsiteX1658" fmla="*/ 2332141 w 3232359"/>
                <a:gd name="connsiteY1658" fmla="*/ 3088205 h 3774395"/>
                <a:gd name="connsiteX1659" fmla="*/ 2328195 w 3232359"/>
                <a:gd name="connsiteY1659" fmla="*/ 3095518 h 3774395"/>
                <a:gd name="connsiteX1660" fmla="*/ 2326686 w 3232359"/>
                <a:gd name="connsiteY1660" fmla="*/ 3110142 h 3774395"/>
                <a:gd name="connsiteX1661" fmla="*/ 2319490 w 3232359"/>
                <a:gd name="connsiteY1661" fmla="*/ 3128133 h 3774395"/>
                <a:gd name="connsiteX1662" fmla="*/ 2311133 w 3232359"/>
                <a:gd name="connsiteY1662" fmla="*/ 3159239 h 3774395"/>
                <a:gd name="connsiteX1663" fmla="*/ 2294187 w 3232359"/>
                <a:gd name="connsiteY1663" fmla="*/ 3201023 h 3774395"/>
                <a:gd name="connsiteX1664" fmla="*/ 2283045 w 3232359"/>
                <a:gd name="connsiteY1664" fmla="*/ 3208567 h 3774395"/>
                <a:gd name="connsiteX1665" fmla="*/ 2285134 w 3232359"/>
                <a:gd name="connsiteY1665" fmla="*/ 3222960 h 3774395"/>
                <a:gd name="connsiteX1666" fmla="*/ 2286643 w 3232359"/>
                <a:gd name="connsiteY1666" fmla="*/ 3232477 h 3774395"/>
                <a:gd name="connsiteX1667" fmla="*/ 2286063 w 3232359"/>
                <a:gd name="connsiteY1667" fmla="*/ 3247102 h 3774395"/>
                <a:gd name="connsiteX1668" fmla="*/ 2294419 w 3232359"/>
                <a:gd name="connsiteY1668" fmla="*/ 3266369 h 3774395"/>
                <a:gd name="connsiteX1669" fmla="*/ 2286643 w 3232359"/>
                <a:gd name="connsiteY1669" fmla="*/ 3284591 h 3774395"/>
                <a:gd name="connsiteX1670" fmla="*/ 2281884 w 3232359"/>
                <a:gd name="connsiteY1670" fmla="*/ 3298403 h 3774395"/>
                <a:gd name="connsiteX1671" fmla="*/ 2278518 w 3232359"/>
                <a:gd name="connsiteY1671" fmla="*/ 3312680 h 3774395"/>
                <a:gd name="connsiteX1672" fmla="*/ 2278518 w 3232359"/>
                <a:gd name="connsiteY1672" fmla="*/ 3326724 h 3774395"/>
                <a:gd name="connsiteX1673" fmla="*/ 2282929 w 3232359"/>
                <a:gd name="connsiteY1673" fmla="*/ 3333688 h 3774395"/>
                <a:gd name="connsiteX1674" fmla="*/ 2276545 w 3232359"/>
                <a:gd name="connsiteY1674" fmla="*/ 3341232 h 3774395"/>
                <a:gd name="connsiteX1675" fmla="*/ 2267028 w 3232359"/>
                <a:gd name="connsiteY1675" fmla="*/ 3362357 h 3774395"/>
                <a:gd name="connsiteX1676" fmla="*/ 2266796 w 3232359"/>
                <a:gd name="connsiteY1676" fmla="*/ 3382900 h 3774395"/>
                <a:gd name="connsiteX1677" fmla="*/ 2277590 w 3232359"/>
                <a:gd name="connsiteY1677" fmla="*/ 3383481 h 3774395"/>
                <a:gd name="connsiteX1678" fmla="*/ 2282929 w 3232359"/>
                <a:gd name="connsiteY1678" fmla="*/ 3367347 h 3774395"/>
                <a:gd name="connsiteX1679" fmla="*/ 2282929 w 3232359"/>
                <a:gd name="connsiteY1679" fmla="*/ 3344482 h 3774395"/>
                <a:gd name="connsiteX1680" fmla="*/ 2288268 w 3232359"/>
                <a:gd name="connsiteY1680" fmla="*/ 3340188 h 3774395"/>
                <a:gd name="connsiteX1681" fmla="*/ 2300107 w 3232359"/>
                <a:gd name="connsiteY1681" fmla="*/ 3326608 h 3774395"/>
                <a:gd name="connsiteX1682" fmla="*/ 2303821 w 3232359"/>
                <a:gd name="connsiteY1682" fmla="*/ 3340188 h 3774395"/>
                <a:gd name="connsiteX1683" fmla="*/ 2309508 w 3232359"/>
                <a:gd name="connsiteY1683" fmla="*/ 3343089 h 3774395"/>
                <a:gd name="connsiteX1684" fmla="*/ 2305446 w 3232359"/>
                <a:gd name="connsiteY1684" fmla="*/ 3350866 h 3774395"/>
                <a:gd name="connsiteX1685" fmla="*/ 2303357 w 3232359"/>
                <a:gd name="connsiteY1685" fmla="*/ 3371178 h 3774395"/>
                <a:gd name="connsiteX1686" fmla="*/ 2296741 w 3232359"/>
                <a:gd name="connsiteY1686" fmla="*/ 3383713 h 3774395"/>
                <a:gd name="connsiteX1687" fmla="*/ 2297902 w 3232359"/>
                <a:gd name="connsiteY1687" fmla="*/ 3395320 h 3774395"/>
                <a:gd name="connsiteX1688" fmla="*/ 2293143 w 3232359"/>
                <a:gd name="connsiteY1688" fmla="*/ 3405882 h 3774395"/>
                <a:gd name="connsiteX1689" fmla="*/ 2294187 w 3232359"/>
                <a:gd name="connsiteY1689" fmla="*/ 3417605 h 3774395"/>
                <a:gd name="connsiteX1690" fmla="*/ 2300107 w 3232359"/>
                <a:gd name="connsiteY1690" fmla="*/ 3424569 h 3774395"/>
                <a:gd name="connsiteX1691" fmla="*/ 2293607 w 3232359"/>
                <a:gd name="connsiteY1691" fmla="*/ 3427818 h 3774395"/>
                <a:gd name="connsiteX1692" fmla="*/ 2294652 w 3232359"/>
                <a:gd name="connsiteY1692" fmla="*/ 3442211 h 3774395"/>
                <a:gd name="connsiteX1693" fmla="*/ 2293723 w 3232359"/>
                <a:gd name="connsiteY1693" fmla="*/ 3446041 h 3774395"/>
                <a:gd name="connsiteX1694" fmla="*/ 2282349 w 3232359"/>
                <a:gd name="connsiteY1694" fmla="*/ 3449175 h 3774395"/>
                <a:gd name="connsiteX1695" fmla="*/ 2282116 w 3232359"/>
                <a:gd name="connsiteY1695" fmla="*/ 3455791 h 3774395"/>
                <a:gd name="connsiteX1696" fmla="*/ 2285134 w 3232359"/>
                <a:gd name="connsiteY1696" fmla="*/ 3463103 h 3774395"/>
                <a:gd name="connsiteX1697" fmla="*/ 2281536 w 3232359"/>
                <a:gd name="connsiteY1697" fmla="*/ 3467282 h 3774395"/>
                <a:gd name="connsiteX1698" fmla="*/ 2273063 w 3232359"/>
                <a:gd name="connsiteY1698" fmla="*/ 3462523 h 3774395"/>
                <a:gd name="connsiteX1699" fmla="*/ 2269117 w 3232359"/>
                <a:gd name="connsiteY1699" fmla="*/ 3458925 h 3774395"/>
                <a:gd name="connsiteX1700" fmla="*/ 2277358 w 3232359"/>
                <a:gd name="connsiteY1700" fmla="*/ 3445809 h 3774395"/>
                <a:gd name="connsiteX1701" fmla="*/ 2279911 w 3232359"/>
                <a:gd name="connsiteY1701" fmla="*/ 3442907 h 3774395"/>
                <a:gd name="connsiteX1702" fmla="*/ 2279563 w 3232359"/>
                <a:gd name="connsiteY1702" fmla="*/ 3432810 h 3774395"/>
                <a:gd name="connsiteX1703" fmla="*/ 2274804 w 3232359"/>
                <a:gd name="connsiteY1703" fmla="*/ 3426890 h 3774395"/>
                <a:gd name="connsiteX1704" fmla="*/ 2269465 w 3232359"/>
                <a:gd name="connsiteY1704" fmla="*/ 3424801 h 3774395"/>
                <a:gd name="connsiteX1705" fmla="*/ 2264822 w 3232359"/>
                <a:gd name="connsiteY1705" fmla="*/ 3427470 h 3774395"/>
                <a:gd name="connsiteX1706" fmla="*/ 2268769 w 3232359"/>
                <a:gd name="connsiteY1706" fmla="*/ 3433970 h 3774395"/>
                <a:gd name="connsiteX1707" fmla="*/ 2274456 w 3232359"/>
                <a:gd name="connsiteY1707" fmla="*/ 3440470 h 3774395"/>
                <a:gd name="connsiteX1708" fmla="*/ 2273411 w 3232359"/>
                <a:gd name="connsiteY1708" fmla="*/ 3447086 h 3774395"/>
                <a:gd name="connsiteX1709" fmla="*/ 2269001 w 3232359"/>
                <a:gd name="connsiteY1709" fmla="*/ 3447318 h 3774395"/>
                <a:gd name="connsiteX1710" fmla="*/ 2262733 w 3232359"/>
                <a:gd name="connsiteY1710" fmla="*/ 3448130 h 3774395"/>
                <a:gd name="connsiteX1711" fmla="*/ 2261921 w 3232359"/>
                <a:gd name="connsiteY1711" fmla="*/ 3452773 h 3774395"/>
                <a:gd name="connsiteX1712" fmla="*/ 2256233 w 3232359"/>
                <a:gd name="connsiteY1712" fmla="*/ 3456603 h 3774395"/>
                <a:gd name="connsiteX1713" fmla="*/ 2248225 w 3232359"/>
                <a:gd name="connsiteY1713" fmla="*/ 3460550 h 3774395"/>
                <a:gd name="connsiteX1714" fmla="*/ 2247180 w 3232359"/>
                <a:gd name="connsiteY1714" fmla="*/ 3464496 h 3774395"/>
                <a:gd name="connsiteX1715" fmla="*/ 2249385 w 3232359"/>
                <a:gd name="connsiteY1715" fmla="*/ 3472389 h 3774395"/>
                <a:gd name="connsiteX1716" fmla="*/ 2240100 w 3232359"/>
                <a:gd name="connsiteY1716" fmla="*/ 3478192 h 3774395"/>
                <a:gd name="connsiteX1717" fmla="*/ 2235341 w 3232359"/>
                <a:gd name="connsiteY1717" fmla="*/ 3483995 h 3774395"/>
                <a:gd name="connsiteX1718" fmla="*/ 2234993 w 3232359"/>
                <a:gd name="connsiteY1718" fmla="*/ 3490031 h 3774395"/>
                <a:gd name="connsiteX1719" fmla="*/ 2238939 w 3232359"/>
                <a:gd name="connsiteY1719" fmla="*/ 3490727 h 3774395"/>
                <a:gd name="connsiteX1720" fmla="*/ 2240332 w 3232359"/>
                <a:gd name="connsiteY1720" fmla="*/ 3482835 h 3774395"/>
                <a:gd name="connsiteX1721" fmla="*/ 2246019 w 3232359"/>
                <a:gd name="connsiteY1721" fmla="*/ 3480629 h 3774395"/>
                <a:gd name="connsiteX1722" fmla="*/ 2249966 w 3232359"/>
                <a:gd name="connsiteY1722" fmla="*/ 3483879 h 3774395"/>
                <a:gd name="connsiteX1723" fmla="*/ 2253332 w 3232359"/>
                <a:gd name="connsiteY1723" fmla="*/ 3490611 h 3774395"/>
                <a:gd name="connsiteX1724" fmla="*/ 2259599 w 3232359"/>
                <a:gd name="connsiteY1724" fmla="*/ 3489218 h 3774395"/>
                <a:gd name="connsiteX1725" fmla="*/ 2267492 w 3232359"/>
                <a:gd name="connsiteY1725" fmla="*/ 3488174 h 3774395"/>
                <a:gd name="connsiteX1726" fmla="*/ 2270278 w 3232359"/>
                <a:gd name="connsiteY1726" fmla="*/ 3494209 h 3774395"/>
                <a:gd name="connsiteX1727" fmla="*/ 2270278 w 3232359"/>
                <a:gd name="connsiteY1727" fmla="*/ 3499432 h 3774395"/>
                <a:gd name="connsiteX1728" fmla="*/ 2264938 w 3232359"/>
                <a:gd name="connsiteY1728" fmla="*/ 3502334 h 3774395"/>
                <a:gd name="connsiteX1729" fmla="*/ 2260760 w 3232359"/>
                <a:gd name="connsiteY1729" fmla="*/ 3507905 h 3774395"/>
                <a:gd name="connsiteX1730" fmla="*/ 2259831 w 3232359"/>
                <a:gd name="connsiteY1730" fmla="*/ 3516610 h 3774395"/>
                <a:gd name="connsiteX1731" fmla="*/ 2260992 w 3232359"/>
                <a:gd name="connsiteY1731" fmla="*/ 3519512 h 3774395"/>
                <a:gd name="connsiteX1732" fmla="*/ 2267840 w 3232359"/>
                <a:gd name="connsiteY1732" fmla="*/ 3518816 h 3774395"/>
                <a:gd name="connsiteX1733" fmla="*/ 2276081 w 3232359"/>
                <a:gd name="connsiteY1733" fmla="*/ 3517422 h 3774395"/>
                <a:gd name="connsiteX1734" fmla="*/ 2282349 w 3232359"/>
                <a:gd name="connsiteY1734" fmla="*/ 3518816 h 3774395"/>
                <a:gd name="connsiteX1735" fmla="*/ 2288268 w 3232359"/>
                <a:gd name="connsiteY1735" fmla="*/ 3523458 h 3774395"/>
                <a:gd name="connsiteX1736" fmla="*/ 2285250 w 3232359"/>
                <a:gd name="connsiteY1736" fmla="*/ 3528797 h 3774395"/>
                <a:gd name="connsiteX1737" fmla="*/ 2278170 w 3232359"/>
                <a:gd name="connsiteY1737" fmla="*/ 3524619 h 3774395"/>
                <a:gd name="connsiteX1738" fmla="*/ 2271090 w 3232359"/>
                <a:gd name="connsiteY1738" fmla="*/ 3522065 h 3774395"/>
                <a:gd name="connsiteX1739" fmla="*/ 2266796 w 3232359"/>
                <a:gd name="connsiteY1739" fmla="*/ 3524735 h 3774395"/>
                <a:gd name="connsiteX1740" fmla="*/ 2261689 w 3232359"/>
                <a:gd name="connsiteY1740" fmla="*/ 3528449 h 3774395"/>
                <a:gd name="connsiteX1741" fmla="*/ 2252287 w 3232359"/>
                <a:gd name="connsiteY1741" fmla="*/ 3525779 h 3774395"/>
                <a:gd name="connsiteX1742" fmla="*/ 2246368 w 3232359"/>
                <a:gd name="connsiteY1742" fmla="*/ 3526592 h 3774395"/>
                <a:gd name="connsiteX1743" fmla="*/ 2238243 w 3232359"/>
                <a:gd name="connsiteY1743" fmla="*/ 3531815 h 3774395"/>
                <a:gd name="connsiteX1744" fmla="*/ 2236386 w 3232359"/>
                <a:gd name="connsiteY1744" fmla="*/ 3539127 h 3774395"/>
                <a:gd name="connsiteX1745" fmla="*/ 2238939 w 3232359"/>
                <a:gd name="connsiteY1745" fmla="*/ 3540636 h 3774395"/>
                <a:gd name="connsiteX1746" fmla="*/ 2245555 w 3232359"/>
                <a:gd name="connsiteY1746" fmla="*/ 3549805 h 3774395"/>
                <a:gd name="connsiteX1747" fmla="*/ 2250430 w 3232359"/>
                <a:gd name="connsiteY1747" fmla="*/ 3548877 h 3774395"/>
                <a:gd name="connsiteX1748" fmla="*/ 2255073 w 3232359"/>
                <a:gd name="connsiteY1748" fmla="*/ 3542029 h 3774395"/>
                <a:gd name="connsiteX1749" fmla="*/ 2259715 w 3232359"/>
                <a:gd name="connsiteY1749" fmla="*/ 3535993 h 3774395"/>
                <a:gd name="connsiteX1750" fmla="*/ 2267260 w 3232359"/>
                <a:gd name="connsiteY1750" fmla="*/ 3535993 h 3774395"/>
                <a:gd name="connsiteX1751" fmla="*/ 2269813 w 3232359"/>
                <a:gd name="connsiteY1751" fmla="*/ 3544234 h 3774395"/>
                <a:gd name="connsiteX1752" fmla="*/ 2265867 w 3232359"/>
                <a:gd name="connsiteY1752" fmla="*/ 3548529 h 3774395"/>
                <a:gd name="connsiteX1753" fmla="*/ 2255189 w 3232359"/>
                <a:gd name="connsiteY1753" fmla="*/ 3553520 h 3774395"/>
                <a:gd name="connsiteX1754" fmla="*/ 2252984 w 3232359"/>
                <a:gd name="connsiteY1754" fmla="*/ 3557698 h 3774395"/>
                <a:gd name="connsiteX1755" fmla="*/ 2245903 w 3232359"/>
                <a:gd name="connsiteY1755" fmla="*/ 3565243 h 3774395"/>
                <a:gd name="connsiteX1756" fmla="*/ 2240100 w 3232359"/>
                <a:gd name="connsiteY1756" fmla="*/ 3571394 h 3774395"/>
                <a:gd name="connsiteX1757" fmla="*/ 2240913 w 3232359"/>
                <a:gd name="connsiteY1757" fmla="*/ 3576037 h 3774395"/>
                <a:gd name="connsiteX1758" fmla="*/ 2244859 w 3232359"/>
                <a:gd name="connsiteY1758" fmla="*/ 3577894 h 3774395"/>
                <a:gd name="connsiteX1759" fmla="*/ 2250894 w 3232359"/>
                <a:gd name="connsiteY1759" fmla="*/ 3576153 h 3774395"/>
                <a:gd name="connsiteX1760" fmla="*/ 2250546 w 3232359"/>
                <a:gd name="connsiteY1760" fmla="*/ 3583929 h 3774395"/>
                <a:gd name="connsiteX1761" fmla="*/ 2256698 w 3232359"/>
                <a:gd name="connsiteY1761" fmla="*/ 3585090 h 3774395"/>
                <a:gd name="connsiteX1762" fmla="*/ 2260644 w 3232359"/>
                <a:gd name="connsiteY1762" fmla="*/ 3581144 h 3774395"/>
                <a:gd name="connsiteX1763" fmla="*/ 2258903 w 3232359"/>
                <a:gd name="connsiteY1763" fmla="*/ 3573251 h 3774395"/>
                <a:gd name="connsiteX1764" fmla="*/ 2261456 w 3232359"/>
                <a:gd name="connsiteY1764" fmla="*/ 3564662 h 3774395"/>
                <a:gd name="connsiteX1765" fmla="*/ 2268653 w 3232359"/>
                <a:gd name="connsiteY1765" fmla="*/ 3561412 h 3774395"/>
                <a:gd name="connsiteX1766" fmla="*/ 2271554 w 3232359"/>
                <a:gd name="connsiteY1766" fmla="*/ 3564778 h 3774395"/>
                <a:gd name="connsiteX1767" fmla="*/ 2276197 w 3232359"/>
                <a:gd name="connsiteY1767" fmla="*/ 3571742 h 3774395"/>
                <a:gd name="connsiteX1768" fmla="*/ 2268885 w 3232359"/>
                <a:gd name="connsiteY1768" fmla="*/ 3579403 h 3774395"/>
                <a:gd name="connsiteX1769" fmla="*/ 2264590 w 3232359"/>
                <a:gd name="connsiteY1769" fmla="*/ 3599947 h 3774395"/>
                <a:gd name="connsiteX1770" fmla="*/ 2258555 w 3232359"/>
                <a:gd name="connsiteY1770" fmla="*/ 3606563 h 3774395"/>
                <a:gd name="connsiteX1771" fmla="*/ 2256814 w 3232359"/>
                <a:gd name="connsiteY1771" fmla="*/ 3611785 h 3774395"/>
                <a:gd name="connsiteX1772" fmla="*/ 2250198 w 3232359"/>
                <a:gd name="connsiteY1772" fmla="*/ 3615500 h 3774395"/>
                <a:gd name="connsiteX1773" fmla="*/ 2252519 w 3232359"/>
                <a:gd name="connsiteY1773" fmla="*/ 3618633 h 3774395"/>
                <a:gd name="connsiteX1774" fmla="*/ 2249385 w 3232359"/>
                <a:gd name="connsiteY1774" fmla="*/ 3626062 h 3774395"/>
                <a:gd name="connsiteX1775" fmla="*/ 2249734 w 3232359"/>
                <a:gd name="connsiteY1775" fmla="*/ 3629892 h 3774395"/>
                <a:gd name="connsiteX1776" fmla="*/ 2253332 w 3232359"/>
                <a:gd name="connsiteY1776" fmla="*/ 3629312 h 3774395"/>
                <a:gd name="connsiteX1777" fmla="*/ 2258671 w 3232359"/>
                <a:gd name="connsiteY1777" fmla="*/ 3624669 h 3774395"/>
                <a:gd name="connsiteX1778" fmla="*/ 2265519 w 3232359"/>
                <a:gd name="connsiteY1778" fmla="*/ 3623973 h 3774395"/>
                <a:gd name="connsiteX1779" fmla="*/ 2268420 w 3232359"/>
                <a:gd name="connsiteY1779" fmla="*/ 3628499 h 3774395"/>
                <a:gd name="connsiteX1780" fmla="*/ 2274920 w 3232359"/>
                <a:gd name="connsiteY1780" fmla="*/ 3626758 h 3774395"/>
                <a:gd name="connsiteX1781" fmla="*/ 2280956 w 3232359"/>
                <a:gd name="connsiteY1781" fmla="*/ 3624785 h 3774395"/>
                <a:gd name="connsiteX1782" fmla="*/ 2282929 w 3232359"/>
                <a:gd name="connsiteY1782" fmla="*/ 3629660 h 3774395"/>
                <a:gd name="connsiteX1783" fmla="*/ 2279679 w 3232359"/>
                <a:gd name="connsiteY1783" fmla="*/ 3634883 h 3774395"/>
                <a:gd name="connsiteX1784" fmla="*/ 2268420 w 3232359"/>
                <a:gd name="connsiteY1784" fmla="*/ 3646142 h 3774395"/>
                <a:gd name="connsiteX1785" fmla="*/ 2276197 w 3232359"/>
                <a:gd name="connsiteY1785" fmla="*/ 3644865 h 3774395"/>
                <a:gd name="connsiteX1786" fmla="*/ 2282233 w 3232359"/>
                <a:gd name="connsiteY1786" fmla="*/ 3643472 h 3774395"/>
                <a:gd name="connsiteX1787" fmla="*/ 2286875 w 3232359"/>
                <a:gd name="connsiteY1787" fmla="*/ 3651829 h 3774395"/>
                <a:gd name="connsiteX1788" fmla="*/ 2289429 w 3232359"/>
                <a:gd name="connsiteY1788" fmla="*/ 3648463 h 3774395"/>
                <a:gd name="connsiteX1789" fmla="*/ 2291170 w 3232359"/>
                <a:gd name="connsiteY1789" fmla="*/ 3639177 h 3774395"/>
                <a:gd name="connsiteX1790" fmla="*/ 2298018 w 3232359"/>
                <a:gd name="connsiteY1790" fmla="*/ 3640222 h 3774395"/>
                <a:gd name="connsiteX1791" fmla="*/ 2306258 w 3232359"/>
                <a:gd name="connsiteY1791" fmla="*/ 3644516 h 3774395"/>
                <a:gd name="connsiteX1792" fmla="*/ 2305910 w 3232359"/>
                <a:gd name="connsiteY1792" fmla="*/ 3653453 h 3774395"/>
                <a:gd name="connsiteX1793" fmla="*/ 2299759 w 3232359"/>
                <a:gd name="connsiteY1793" fmla="*/ 3657516 h 3774395"/>
                <a:gd name="connsiteX1794" fmla="*/ 2291518 w 3232359"/>
                <a:gd name="connsiteY1794" fmla="*/ 3659141 h 3774395"/>
                <a:gd name="connsiteX1795" fmla="*/ 2280259 w 3232359"/>
                <a:gd name="connsiteY1795" fmla="*/ 3659373 h 3774395"/>
                <a:gd name="connsiteX1796" fmla="*/ 2276081 w 3232359"/>
                <a:gd name="connsiteY1796" fmla="*/ 3664364 h 3774395"/>
                <a:gd name="connsiteX1797" fmla="*/ 2276081 w 3232359"/>
                <a:gd name="connsiteY1797" fmla="*/ 3669355 h 3774395"/>
                <a:gd name="connsiteX1798" fmla="*/ 2282000 w 3232359"/>
                <a:gd name="connsiteY1798" fmla="*/ 3676087 h 3774395"/>
                <a:gd name="connsiteX1799" fmla="*/ 2287688 w 3232359"/>
                <a:gd name="connsiteY1799" fmla="*/ 3672373 h 3774395"/>
                <a:gd name="connsiteX1800" fmla="*/ 2295696 w 3232359"/>
                <a:gd name="connsiteY1800" fmla="*/ 3667382 h 3774395"/>
                <a:gd name="connsiteX1801" fmla="*/ 2303821 w 3232359"/>
                <a:gd name="connsiteY1801" fmla="*/ 3662971 h 3774395"/>
                <a:gd name="connsiteX1802" fmla="*/ 2318910 w 3232359"/>
                <a:gd name="connsiteY1802" fmla="*/ 3662971 h 3774395"/>
                <a:gd name="connsiteX1803" fmla="*/ 2330400 w 3232359"/>
                <a:gd name="connsiteY1803" fmla="*/ 3665525 h 3774395"/>
                <a:gd name="connsiteX1804" fmla="*/ 2332722 w 3232359"/>
                <a:gd name="connsiteY1804" fmla="*/ 3669471 h 3774395"/>
                <a:gd name="connsiteX1805" fmla="*/ 2330633 w 3232359"/>
                <a:gd name="connsiteY1805" fmla="*/ 3672605 h 3774395"/>
                <a:gd name="connsiteX1806" fmla="*/ 2320535 w 3232359"/>
                <a:gd name="connsiteY1806" fmla="*/ 3672837 h 3774395"/>
                <a:gd name="connsiteX1807" fmla="*/ 2315312 w 3232359"/>
                <a:gd name="connsiteY1807" fmla="*/ 3676551 h 3774395"/>
                <a:gd name="connsiteX1808" fmla="*/ 2305562 w 3232359"/>
                <a:gd name="connsiteY1808" fmla="*/ 3678756 h 3774395"/>
                <a:gd name="connsiteX1809" fmla="*/ 2302776 w 3232359"/>
                <a:gd name="connsiteY1809" fmla="*/ 3676899 h 3774395"/>
                <a:gd name="connsiteX1810" fmla="*/ 2297089 w 3232359"/>
                <a:gd name="connsiteY1810" fmla="*/ 3676319 h 3774395"/>
                <a:gd name="connsiteX1811" fmla="*/ 2291750 w 3232359"/>
                <a:gd name="connsiteY1811" fmla="*/ 3680381 h 3774395"/>
                <a:gd name="connsiteX1812" fmla="*/ 2289429 w 3232359"/>
                <a:gd name="connsiteY1812" fmla="*/ 3685488 h 3774395"/>
                <a:gd name="connsiteX1813" fmla="*/ 2285482 w 3232359"/>
                <a:gd name="connsiteY1813" fmla="*/ 3692569 h 3774395"/>
                <a:gd name="connsiteX1814" fmla="*/ 2295348 w 3232359"/>
                <a:gd name="connsiteY1814" fmla="*/ 3693729 h 3774395"/>
                <a:gd name="connsiteX1815" fmla="*/ 2297553 w 3232359"/>
                <a:gd name="connsiteY1815" fmla="*/ 3687229 h 3774395"/>
                <a:gd name="connsiteX1816" fmla="*/ 2307187 w 3232359"/>
                <a:gd name="connsiteY1816" fmla="*/ 3683631 h 3774395"/>
                <a:gd name="connsiteX1817" fmla="*/ 2317981 w 3232359"/>
                <a:gd name="connsiteY1817" fmla="*/ 3683631 h 3774395"/>
                <a:gd name="connsiteX1818" fmla="*/ 2326222 w 3232359"/>
                <a:gd name="connsiteY1818" fmla="*/ 3680033 h 3774395"/>
                <a:gd name="connsiteX1819" fmla="*/ 2337365 w 3232359"/>
                <a:gd name="connsiteY1819" fmla="*/ 3676087 h 3774395"/>
                <a:gd name="connsiteX1820" fmla="*/ 2339221 w 3232359"/>
                <a:gd name="connsiteY1820" fmla="*/ 3680613 h 3774395"/>
                <a:gd name="connsiteX1821" fmla="*/ 2338293 w 3232359"/>
                <a:gd name="connsiteY1821" fmla="*/ 3687577 h 3774395"/>
                <a:gd name="connsiteX1822" fmla="*/ 2328543 w 3232359"/>
                <a:gd name="connsiteY1822" fmla="*/ 3692452 h 3774395"/>
                <a:gd name="connsiteX1823" fmla="*/ 2317053 w 3232359"/>
                <a:gd name="connsiteY1823" fmla="*/ 3689202 h 3774395"/>
                <a:gd name="connsiteX1824" fmla="*/ 2311017 w 3232359"/>
                <a:gd name="connsiteY1824" fmla="*/ 3693729 h 3774395"/>
                <a:gd name="connsiteX1825" fmla="*/ 2308812 w 3232359"/>
                <a:gd name="connsiteY1825" fmla="*/ 3702434 h 3774395"/>
                <a:gd name="connsiteX1826" fmla="*/ 2306839 w 3232359"/>
                <a:gd name="connsiteY1826" fmla="*/ 3705336 h 3774395"/>
                <a:gd name="connsiteX1827" fmla="*/ 2294536 w 3232359"/>
                <a:gd name="connsiteY1827" fmla="*/ 3702550 h 3774395"/>
                <a:gd name="connsiteX1828" fmla="*/ 2283277 w 3232359"/>
                <a:gd name="connsiteY1828" fmla="*/ 3699184 h 3774395"/>
                <a:gd name="connsiteX1829" fmla="*/ 2278402 w 3232359"/>
                <a:gd name="connsiteY1829" fmla="*/ 3702086 h 3774395"/>
                <a:gd name="connsiteX1830" fmla="*/ 2280143 w 3232359"/>
                <a:gd name="connsiteY1830" fmla="*/ 3707309 h 3774395"/>
                <a:gd name="connsiteX1831" fmla="*/ 2288268 w 3232359"/>
                <a:gd name="connsiteY1831" fmla="*/ 3717175 h 3774395"/>
                <a:gd name="connsiteX1832" fmla="*/ 2295928 w 3232359"/>
                <a:gd name="connsiteY1832" fmla="*/ 3718103 h 3774395"/>
                <a:gd name="connsiteX1833" fmla="*/ 2302776 w 3232359"/>
                <a:gd name="connsiteY1833" fmla="*/ 3716710 h 3774395"/>
                <a:gd name="connsiteX1834" fmla="*/ 2310785 w 3232359"/>
                <a:gd name="connsiteY1834" fmla="*/ 3723094 h 3774395"/>
                <a:gd name="connsiteX1835" fmla="*/ 2319258 w 3232359"/>
                <a:gd name="connsiteY1835" fmla="*/ 3728317 h 3774395"/>
                <a:gd name="connsiteX1836" fmla="*/ 2324249 w 3232359"/>
                <a:gd name="connsiteY1836" fmla="*/ 3723094 h 3774395"/>
                <a:gd name="connsiteX1837" fmla="*/ 2317981 w 3232359"/>
                <a:gd name="connsiteY1837" fmla="*/ 3718335 h 3774395"/>
                <a:gd name="connsiteX1838" fmla="*/ 2315312 w 3232359"/>
                <a:gd name="connsiteY1838" fmla="*/ 3710675 h 3774395"/>
                <a:gd name="connsiteX1839" fmla="*/ 2322160 w 3232359"/>
                <a:gd name="connsiteY1839" fmla="*/ 3707425 h 3774395"/>
                <a:gd name="connsiteX1840" fmla="*/ 2333998 w 3232359"/>
                <a:gd name="connsiteY1840" fmla="*/ 3709979 h 3774395"/>
                <a:gd name="connsiteX1841" fmla="*/ 2343980 w 3232359"/>
                <a:gd name="connsiteY1841" fmla="*/ 3704987 h 3774395"/>
                <a:gd name="connsiteX1842" fmla="*/ 2346418 w 3232359"/>
                <a:gd name="connsiteY1842" fmla="*/ 3694425 h 3774395"/>
                <a:gd name="connsiteX1843" fmla="*/ 2345025 w 3232359"/>
                <a:gd name="connsiteY1843" fmla="*/ 3686417 h 3774395"/>
                <a:gd name="connsiteX1844" fmla="*/ 2348623 w 3232359"/>
                <a:gd name="connsiteY1844" fmla="*/ 3678872 h 3774395"/>
                <a:gd name="connsiteX1845" fmla="*/ 2362899 w 3232359"/>
                <a:gd name="connsiteY1845" fmla="*/ 3670632 h 3774395"/>
                <a:gd name="connsiteX1846" fmla="*/ 2374042 w 3232359"/>
                <a:gd name="connsiteY1846" fmla="*/ 3669239 h 3774395"/>
                <a:gd name="connsiteX1847" fmla="*/ 2374506 w 3232359"/>
                <a:gd name="connsiteY1847" fmla="*/ 3673301 h 3774395"/>
                <a:gd name="connsiteX1848" fmla="*/ 2370328 w 3232359"/>
                <a:gd name="connsiteY1848" fmla="*/ 3679453 h 3774395"/>
                <a:gd name="connsiteX1849" fmla="*/ 2356980 w 3232359"/>
                <a:gd name="connsiteY1849" fmla="*/ 3688274 h 3774395"/>
                <a:gd name="connsiteX1850" fmla="*/ 2358605 w 3232359"/>
                <a:gd name="connsiteY1850" fmla="*/ 3694541 h 3774395"/>
                <a:gd name="connsiteX1851" fmla="*/ 2363712 w 3232359"/>
                <a:gd name="connsiteY1851" fmla="*/ 3699184 h 3774395"/>
                <a:gd name="connsiteX1852" fmla="*/ 2372997 w 3232359"/>
                <a:gd name="connsiteY1852" fmla="*/ 3696515 h 3774395"/>
                <a:gd name="connsiteX1853" fmla="*/ 2380193 w 3232359"/>
                <a:gd name="connsiteY1853" fmla="*/ 3694773 h 3774395"/>
                <a:gd name="connsiteX1854" fmla="*/ 2382863 w 3232359"/>
                <a:gd name="connsiteY1854" fmla="*/ 3698256 h 3774395"/>
                <a:gd name="connsiteX1855" fmla="*/ 2382631 w 3232359"/>
                <a:gd name="connsiteY1855" fmla="*/ 3702318 h 3774395"/>
                <a:gd name="connsiteX1856" fmla="*/ 2375435 w 3232359"/>
                <a:gd name="connsiteY1856" fmla="*/ 3704872 h 3774395"/>
                <a:gd name="connsiteX1857" fmla="*/ 2369515 w 3232359"/>
                <a:gd name="connsiteY1857" fmla="*/ 3708934 h 3774395"/>
                <a:gd name="connsiteX1858" fmla="*/ 2372185 w 3232359"/>
                <a:gd name="connsiteY1858" fmla="*/ 3717523 h 3774395"/>
                <a:gd name="connsiteX1859" fmla="*/ 2373345 w 3232359"/>
                <a:gd name="connsiteY1859" fmla="*/ 3723790 h 3774395"/>
                <a:gd name="connsiteX1860" fmla="*/ 2367658 w 3232359"/>
                <a:gd name="connsiteY1860" fmla="*/ 3726344 h 3774395"/>
                <a:gd name="connsiteX1861" fmla="*/ 2364292 w 3232359"/>
                <a:gd name="connsiteY1861" fmla="*/ 3719496 h 3774395"/>
                <a:gd name="connsiteX1862" fmla="*/ 2360462 w 3232359"/>
                <a:gd name="connsiteY1862" fmla="*/ 3706148 h 3774395"/>
                <a:gd name="connsiteX1863" fmla="*/ 2354775 w 3232359"/>
                <a:gd name="connsiteY1863" fmla="*/ 3707309 h 3774395"/>
                <a:gd name="connsiteX1864" fmla="*/ 2353498 w 3232359"/>
                <a:gd name="connsiteY1864" fmla="*/ 3711139 h 3774395"/>
                <a:gd name="connsiteX1865" fmla="*/ 2355703 w 3232359"/>
                <a:gd name="connsiteY1865" fmla="*/ 3721237 h 3774395"/>
                <a:gd name="connsiteX1866" fmla="*/ 2356864 w 3232359"/>
                <a:gd name="connsiteY1866" fmla="*/ 3726460 h 3774395"/>
                <a:gd name="connsiteX1867" fmla="*/ 2351873 w 3232359"/>
                <a:gd name="connsiteY1867" fmla="*/ 3724371 h 3774395"/>
                <a:gd name="connsiteX1868" fmla="*/ 2343980 w 3232359"/>
                <a:gd name="connsiteY1868" fmla="*/ 3716827 h 3774395"/>
                <a:gd name="connsiteX1869" fmla="*/ 2337713 w 3232359"/>
                <a:gd name="connsiteY1869" fmla="*/ 3715666 h 3774395"/>
                <a:gd name="connsiteX1870" fmla="*/ 2335275 w 3232359"/>
                <a:gd name="connsiteY1870" fmla="*/ 3719380 h 3774395"/>
                <a:gd name="connsiteX1871" fmla="*/ 2338757 w 3232359"/>
                <a:gd name="connsiteY1871" fmla="*/ 3728317 h 3774395"/>
                <a:gd name="connsiteX1872" fmla="*/ 2334115 w 3232359"/>
                <a:gd name="connsiteY1872" fmla="*/ 3729362 h 3774395"/>
                <a:gd name="connsiteX1873" fmla="*/ 2327499 w 3232359"/>
                <a:gd name="connsiteY1873" fmla="*/ 3731103 h 3774395"/>
                <a:gd name="connsiteX1874" fmla="*/ 2325177 w 3232359"/>
                <a:gd name="connsiteY1874" fmla="*/ 3735629 h 3774395"/>
                <a:gd name="connsiteX1875" fmla="*/ 2326454 w 3232359"/>
                <a:gd name="connsiteY1875" fmla="*/ 3740040 h 3774395"/>
                <a:gd name="connsiteX1876" fmla="*/ 2335972 w 3232359"/>
                <a:gd name="connsiteY1876" fmla="*/ 3740040 h 3774395"/>
                <a:gd name="connsiteX1877" fmla="*/ 2339918 w 3232359"/>
                <a:gd name="connsiteY1877" fmla="*/ 3736906 h 3774395"/>
                <a:gd name="connsiteX1878" fmla="*/ 2345605 w 3232359"/>
                <a:gd name="connsiteY1878" fmla="*/ 3740504 h 3774395"/>
                <a:gd name="connsiteX1879" fmla="*/ 2349319 w 3232359"/>
                <a:gd name="connsiteY1879" fmla="*/ 3746307 h 3774395"/>
                <a:gd name="connsiteX1880" fmla="*/ 2352569 w 3232359"/>
                <a:gd name="connsiteY1880" fmla="*/ 3757566 h 3774395"/>
                <a:gd name="connsiteX1881" fmla="*/ 2355123 w 3232359"/>
                <a:gd name="connsiteY1881" fmla="*/ 3760816 h 3774395"/>
                <a:gd name="connsiteX1882" fmla="*/ 2358837 w 3232359"/>
                <a:gd name="connsiteY1882" fmla="*/ 3750254 h 3774395"/>
                <a:gd name="connsiteX1883" fmla="*/ 2358837 w 3232359"/>
                <a:gd name="connsiteY1883" fmla="*/ 3742013 h 3774395"/>
                <a:gd name="connsiteX1884" fmla="*/ 2364872 w 3232359"/>
                <a:gd name="connsiteY1884" fmla="*/ 3739111 h 3774395"/>
                <a:gd name="connsiteX1885" fmla="*/ 2367194 w 3232359"/>
                <a:gd name="connsiteY1885" fmla="*/ 3744566 h 3774395"/>
                <a:gd name="connsiteX1886" fmla="*/ 2372649 w 3232359"/>
                <a:gd name="connsiteY1886" fmla="*/ 3759307 h 3774395"/>
                <a:gd name="connsiteX1887" fmla="*/ 2380658 w 3232359"/>
                <a:gd name="connsiteY1887" fmla="*/ 3764530 h 3774395"/>
                <a:gd name="connsiteX1888" fmla="*/ 2388434 w 3232359"/>
                <a:gd name="connsiteY1888" fmla="*/ 3764530 h 3774395"/>
                <a:gd name="connsiteX1889" fmla="*/ 2385881 w 3232359"/>
                <a:gd name="connsiteY1889" fmla="*/ 3759191 h 3774395"/>
                <a:gd name="connsiteX1890" fmla="*/ 2388782 w 3232359"/>
                <a:gd name="connsiteY1890" fmla="*/ 3753155 h 3774395"/>
                <a:gd name="connsiteX1891" fmla="*/ 2394934 w 3232359"/>
                <a:gd name="connsiteY1891" fmla="*/ 3756173 h 3774395"/>
                <a:gd name="connsiteX1892" fmla="*/ 2409907 w 3232359"/>
                <a:gd name="connsiteY1892" fmla="*/ 3771378 h 3774395"/>
                <a:gd name="connsiteX1893" fmla="*/ 2416755 w 3232359"/>
                <a:gd name="connsiteY1893" fmla="*/ 3774396 h 3774395"/>
                <a:gd name="connsiteX1894" fmla="*/ 2418844 w 3232359"/>
                <a:gd name="connsiteY1894" fmla="*/ 3769985 h 3774395"/>
                <a:gd name="connsiteX1895" fmla="*/ 2414549 w 3232359"/>
                <a:gd name="connsiteY1895" fmla="*/ 3764298 h 3774395"/>
                <a:gd name="connsiteX1896" fmla="*/ 2407005 w 3232359"/>
                <a:gd name="connsiteY1896" fmla="*/ 3755709 h 3774395"/>
                <a:gd name="connsiteX1897" fmla="*/ 2410951 w 3232359"/>
                <a:gd name="connsiteY1897" fmla="*/ 3751763 h 3774395"/>
                <a:gd name="connsiteX1898" fmla="*/ 2421862 w 3232359"/>
                <a:gd name="connsiteY1898" fmla="*/ 3757218 h 3774395"/>
                <a:gd name="connsiteX1899" fmla="*/ 2436486 w 3232359"/>
                <a:gd name="connsiteY1899" fmla="*/ 3760236 h 3774395"/>
                <a:gd name="connsiteX1900" fmla="*/ 2441013 w 3232359"/>
                <a:gd name="connsiteY1900" fmla="*/ 3756173 h 3774395"/>
                <a:gd name="connsiteX1901" fmla="*/ 2442057 w 3232359"/>
                <a:gd name="connsiteY1901" fmla="*/ 3751879 h 3774395"/>
                <a:gd name="connsiteX1902" fmla="*/ 2452852 w 3232359"/>
                <a:gd name="connsiteY1902" fmla="*/ 3756406 h 3774395"/>
                <a:gd name="connsiteX1903" fmla="*/ 2461441 w 3232359"/>
                <a:gd name="connsiteY1903" fmla="*/ 3750138 h 3774395"/>
                <a:gd name="connsiteX1904" fmla="*/ 2473279 w 3232359"/>
                <a:gd name="connsiteY1904" fmla="*/ 3750138 h 3774395"/>
                <a:gd name="connsiteX1905" fmla="*/ 2485931 w 3232359"/>
                <a:gd name="connsiteY1905" fmla="*/ 3746656 h 3774395"/>
                <a:gd name="connsiteX1906" fmla="*/ 2439620 w 3232359"/>
                <a:gd name="connsiteY1906" fmla="*/ 3722166 h 3774395"/>
                <a:gd name="connsiteX1907" fmla="*/ 2422210 w 3232359"/>
                <a:gd name="connsiteY1907" fmla="*/ 3707657 h 3774395"/>
                <a:gd name="connsiteX1908" fmla="*/ 2415478 w 3232359"/>
                <a:gd name="connsiteY1908" fmla="*/ 3696747 h 3774395"/>
                <a:gd name="connsiteX1909" fmla="*/ 2410487 w 3232359"/>
                <a:gd name="connsiteY1909" fmla="*/ 3696399 h 3774395"/>
                <a:gd name="connsiteX1910" fmla="*/ 2407469 w 3232359"/>
                <a:gd name="connsiteY1910" fmla="*/ 3690595 h 3774395"/>
                <a:gd name="connsiteX1911" fmla="*/ 2417567 w 3232359"/>
                <a:gd name="connsiteY1911" fmla="*/ 3683747 h 3774395"/>
                <a:gd name="connsiteX1912" fmla="*/ 2404219 w 3232359"/>
                <a:gd name="connsiteY1912" fmla="*/ 3673185 h 3774395"/>
                <a:gd name="connsiteX1913" fmla="*/ 2383327 w 3232359"/>
                <a:gd name="connsiteY1913" fmla="*/ 3673185 h 3774395"/>
                <a:gd name="connsiteX1914" fmla="*/ 2385532 w 3232359"/>
                <a:gd name="connsiteY1914" fmla="*/ 3660186 h 3774395"/>
                <a:gd name="connsiteX1915" fmla="*/ 2392497 w 3232359"/>
                <a:gd name="connsiteY1915" fmla="*/ 3660186 h 3774395"/>
                <a:gd name="connsiteX1916" fmla="*/ 2408398 w 3232359"/>
                <a:gd name="connsiteY1916" fmla="*/ 3663203 h 3774395"/>
                <a:gd name="connsiteX1917" fmla="*/ 2398300 w 3232359"/>
                <a:gd name="connsiteY1917" fmla="*/ 3646257 h 3774395"/>
                <a:gd name="connsiteX1918" fmla="*/ 2393309 w 3232359"/>
                <a:gd name="connsiteY1918" fmla="*/ 3606911 h 3774395"/>
                <a:gd name="connsiteX1919" fmla="*/ 2410603 w 3232359"/>
                <a:gd name="connsiteY1919" fmla="*/ 3590429 h 3774395"/>
                <a:gd name="connsiteX1920" fmla="*/ 2421049 w 3232359"/>
                <a:gd name="connsiteY1920" fmla="*/ 3585554 h 3774395"/>
                <a:gd name="connsiteX1921" fmla="*/ 2427317 w 3232359"/>
                <a:gd name="connsiteY1921" fmla="*/ 3564198 h 3774395"/>
                <a:gd name="connsiteX1922" fmla="*/ 2442638 w 3232359"/>
                <a:gd name="connsiteY1922" fmla="*/ 3546556 h 3774395"/>
                <a:gd name="connsiteX1923" fmla="*/ 2470958 w 3232359"/>
                <a:gd name="connsiteY1923" fmla="*/ 3522994 h 3774395"/>
                <a:gd name="connsiteX1924" fmla="*/ 2475252 w 3232359"/>
                <a:gd name="connsiteY1924" fmla="*/ 3499432 h 3774395"/>
                <a:gd name="connsiteX1925" fmla="*/ 2445307 w 3232359"/>
                <a:gd name="connsiteY1925" fmla="*/ 3489566 h 3774395"/>
                <a:gd name="connsiteX1926" fmla="*/ 2431843 w 3232359"/>
                <a:gd name="connsiteY1926" fmla="*/ 3469603 h 3774395"/>
                <a:gd name="connsiteX1927" fmla="*/ 2434629 w 3232359"/>
                <a:gd name="connsiteY1927" fmla="*/ 3451032 h 3774395"/>
                <a:gd name="connsiteX1928" fmla="*/ 2456798 w 3232359"/>
                <a:gd name="connsiteY1928" fmla="*/ 3437336 h 3774395"/>
                <a:gd name="connsiteX1929" fmla="*/ 2474092 w 3232359"/>
                <a:gd name="connsiteY1929" fmla="*/ 3433622 h 3774395"/>
                <a:gd name="connsiteX1930" fmla="*/ 2480011 w 3232359"/>
                <a:gd name="connsiteY1930" fmla="*/ 3420739 h 3774395"/>
                <a:gd name="connsiteX1931" fmla="*/ 2486511 w 3232359"/>
                <a:gd name="connsiteY1931" fmla="*/ 3397293 h 3774395"/>
                <a:gd name="connsiteX1932" fmla="*/ 2491038 w 3232359"/>
                <a:gd name="connsiteY1932" fmla="*/ 3381972 h 3774395"/>
                <a:gd name="connsiteX1933" fmla="*/ 2503921 w 3232359"/>
                <a:gd name="connsiteY1933" fmla="*/ 3376981 h 3774395"/>
                <a:gd name="connsiteX1934" fmla="*/ 2502412 w 3232359"/>
                <a:gd name="connsiteY1934" fmla="*/ 3371642 h 3774395"/>
                <a:gd name="connsiteX1935" fmla="*/ 2503457 w 3232359"/>
                <a:gd name="connsiteY1935" fmla="*/ 3362008 h 3774395"/>
                <a:gd name="connsiteX1936" fmla="*/ 2516805 w 3232359"/>
                <a:gd name="connsiteY1936" fmla="*/ 3370017 h 3774395"/>
                <a:gd name="connsiteX1937" fmla="*/ 2528295 w 3232359"/>
                <a:gd name="connsiteY1937" fmla="*/ 3362008 h 3774395"/>
                <a:gd name="connsiteX1938" fmla="*/ 2526438 w 3232359"/>
                <a:gd name="connsiteY1938" fmla="*/ 3351330 h 3774395"/>
                <a:gd name="connsiteX1939" fmla="*/ 2520171 w 3232359"/>
                <a:gd name="connsiteY1939" fmla="*/ 3349009 h 3774395"/>
                <a:gd name="connsiteX1940" fmla="*/ 2509841 w 3232359"/>
                <a:gd name="connsiteY1940" fmla="*/ 3355625 h 3774395"/>
                <a:gd name="connsiteX1941" fmla="*/ 2496493 w 3232359"/>
                <a:gd name="connsiteY1941" fmla="*/ 3349241 h 3774395"/>
                <a:gd name="connsiteX1942" fmla="*/ 2492779 w 3232359"/>
                <a:gd name="connsiteY1942" fmla="*/ 3331018 h 3774395"/>
                <a:gd name="connsiteX1943" fmla="*/ 2489761 w 3232359"/>
                <a:gd name="connsiteY1943" fmla="*/ 3313724 h 3774395"/>
                <a:gd name="connsiteX1944" fmla="*/ 2491618 w 3232359"/>
                <a:gd name="connsiteY1944" fmla="*/ 3308617 h 3774395"/>
                <a:gd name="connsiteX1945" fmla="*/ 2508564 w 3232359"/>
                <a:gd name="connsiteY1945" fmla="*/ 3311983 h 3774395"/>
                <a:gd name="connsiteX1946" fmla="*/ 2528179 w 3232359"/>
                <a:gd name="connsiteY1946" fmla="*/ 3314305 h 3774395"/>
                <a:gd name="connsiteX1947" fmla="*/ 2546982 w 3232359"/>
                <a:gd name="connsiteY1947" fmla="*/ 3315813 h 3774395"/>
                <a:gd name="connsiteX1948" fmla="*/ 2557893 w 3232359"/>
                <a:gd name="connsiteY1948" fmla="*/ 3304787 h 3774395"/>
                <a:gd name="connsiteX1949" fmla="*/ 2555223 w 3232359"/>
                <a:gd name="connsiteY1949" fmla="*/ 3289350 h 3774395"/>
                <a:gd name="connsiteX1950" fmla="*/ 2560098 w 3232359"/>
                <a:gd name="connsiteY1950" fmla="*/ 3281806 h 3774395"/>
                <a:gd name="connsiteX1951" fmla="*/ 2564624 w 3232359"/>
                <a:gd name="connsiteY1951" fmla="*/ 3276234 h 3774395"/>
                <a:gd name="connsiteX1952" fmla="*/ 2558937 w 3232359"/>
                <a:gd name="connsiteY1952" fmla="*/ 3264628 h 3774395"/>
                <a:gd name="connsiteX1953" fmla="*/ 2567526 w 3232359"/>
                <a:gd name="connsiteY1953" fmla="*/ 3254994 h 3774395"/>
                <a:gd name="connsiteX1954" fmla="*/ 2579249 w 3232359"/>
                <a:gd name="connsiteY1954" fmla="*/ 3254994 h 3774395"/>
                <a:gd name="connsiteX1955" fmla="*/ 2611864 w 3232359"/>
                <a:gd name="connsiteY1955" fmla="*/ 3254298 h 3774395"/>
                <a:gd name="connsiteX1956" fmla="*/ 2649470 w 3232359"/>
                <a:gd name="connsiteY1956" fmla="*/ 3245825 h 3774395"/>
                <a:gd name="connsiteX1957" fmla="*/ 2670013 w 3232359"/>
                <a:gd name="connsiteY1957" fmla="*/ 3235727 h 3774395"/>
                <a:gd name="connsiteX1958" fmla="*/ 2681504 w 3232359"/>
                <a:gd name="connsiteY1958" fmla="*/ 3218085 h 3774395"/>
                <a:gd name="connsiteX1959" fmla="*/ 2697522 w 3232359"/>
                <a:gd name="connsiteY1959" fmla="*/ 3197193 h 3774395"/>
                <a:gd name="connsiteX1960" fmla="*/ 2697522 w 3232359"/>
                <a:gd name="connsiteY1960" fmla="*/ 3186863 h 3774395"/>
                <a:gd name="connsiteX1961" fmla="*/ 2687308 w 3232359"/>
                <a:gd name="connsiteY1961" fmla="*/ 3181059 h 3774395"/>
                <a:gd name="connsiteX1962" fmla="*/ 2679067 w 3232359"/>
                <a:gd name="connsiteY1962" fmla="*/ 3173399 h 3774395"/>
                <a:gd name="connsiteX1963" fmla="*/ 2683013 w 3232359"/>
                <a:gd name="connsiteY1963" fmla="*/ 3160167 h 3774395"/>
                <a:gd name="connsiteX1964" fmla="*/ 2682781 w 3232359"/>
                <a:gd name="connsiteY1964" fmla="*/ 3151346 h 3774395"/>
                <a:gd name="connsiteX1965" fmla="*/ 2669665 w 3232359"/>
                <a:gd name="connsiteY1965" fmla="*/ 3145775 h 3774395"/>
                <a:gd name="connsiteX1966" fmla="*/ 2651443 w 3232359"/>
                <a:gd name="connsiteY1966" fmla="*/ 3138114 h 3774395"/>
                <a:gd name="connsiteX1967" fmla="*/ 2652487 w 3232359"/>
                <a:gd name="connsiteY1967" fmla="*/ 3129293 h 3774395"/>
                <a:gd name="connsiteX1968" fmla="*/ 2661192 w 3232359"/>
                <a:gd name="connsiteY1968" fmla="*/ 3127900 h 3774395"/>
                <a:gd name="connsiteX1969" fmla="*/ 2670710 w 3232359"/>
                <a:gd name="connsiteY1969" fmla="*/ 3132543 h 3774395"/>
                <a:gd name="connsiteX1970" fmla="*/ 2685334 w 3232359"/>
                <a:gd name="connsiteY1970" fmla="*/ 3134168 h 3774395"/>
                <a:gd name="connsiteX1971" fmla="*/ 2707503 w 3232359"/>
                <a:gd name="connsiteY1971" fmla="*/ 3142525 h 3774395"/>
                <a:gd name="connsiteX1972" fmla="*/ 2720387 w 3232359"/>
                <a:gd name="connsiteY1972" fmla="*/ 3140552 h 3774395"/>
                <a:gd name="connsiteX1973" fmla="*/ 2737449 w 3232359"/>
                <a:gd name="connsiteY1973" fmla="*/ 3141597 h 3774395"/>
                <a:gd name="connsiteX1974" fmla="*/ 2756716 w 3232359"/>
                <a:gd name="connsiteY1974" fmla="*/ 3135793 h 3774395"/>
                <a:gd name="connsiteX1975" fmla="*/ 2775983 w 3232359"/>
                <a:gd name="connsiteY1975" fmla="*/ 3113276 h 3774395"/>
                <a:gd name="connsiteX1976" fmla="*/ 2795482 w 3232359"/>
                <a:gd name="connsiteY1976" fmla="*/ 3094589 h 3774395"/>
                <a:gd name="connsiteX1977" fmla="*/ 2805348 w 3232359"/>
                <a:gd name="connsiteY1977" fmla="*/ 3072188 h 3774395"/>
                <a:gd name="connsiteX1978" fmla="*/ 2810571 w 3232359"/>
                <a:gd name="connsiteY1978" fmla="*/ 3054546 h 3774395"/>
                <a:gd name="connsiteX1979" fmla="*/ 2822526 w 3232359"/>
                <a:gd name="connsiteY1979" fmla="*/ 3036788 h 3774395"/>
                <a:gd name="connsiteX1980" fmla="*/ 2825544 w 3232359"/>
                <a:gd name="connsiteY1980" fmla="*/ 3020770 h 3774395"/>
                <a:gd name="connsiteX1981" fmla="*/ 2839472 w 3232359"/>
                <a:gd name="connsiteY1981" fmla="*/ 3015547 h 3774395"/>
                <a:gd name="connsiteX1982" fmla="*/ 2839472 w 3232359"/>
                <a:gd name="connsiteY1982" fmla="*/ 3026574 h 3774395"/>
                <a:gd name="connsiteX1983" fmla="*/ 2822526 w 3232359"/>
                <a:gd name="connsiteY1983" fmla="*/ 3053037 h 3774395"/>
                <a:gd name="connsiteX1984" fmla="*/ 2844463 w 3232359"/>
                <a:gd name="connsiteY1984" fmla="*/ 3036091 h 3774395"/>
                <a:gd name="connsiteX1985" fmla="*/ 2858391 w 3232359"/>
                <a:gd name="connsiteY1985" fmla="*/ 3012181 h 3774395"/>
                <a:gd name="connsiteX1986" fmla="*/ 2871390 w 3232359"/>
                <a:gd name="connsiteY1986" fmla="*/ 2987111 h 3774395"/>
                <a:gd name="connsiteX1987" fmla="*/ 2888220 w 3232359"/>
                <a:gd name="connsiteY1987" fmla="*/ 2974343 h 3774395"/>
                <a:gd name="connsiteX1988" fmla="*/ 2895300 w 3232359"/>
                <a:gd name="connsiteY1988" fmla="*/ 2959254 h 3774395"/>
                <a:gd name="connsiteX1989" fmla="*/ 2894720 w 3232359"/>
                <a:gd name="connsiteY1989" fmla="*/ 2934880 h 3774395"/>
                <a:gd name="connsiteX1990" fmla="*/ 2893211 w 3232359"/>
                <a:gd name="connsiteY1990" fmla="*/ 2910274 h 3774395"/>
                <a:gd name="connsiteX1991" fmla="*/ 2903193 w 3232359"/>
                <a:gd name="connsiteY1991" fmla="*/ 2886132 h 3774395"/>
                <a:gd name="connsiteX1992" fmla="*/ 2916889 w 3232359"/>
                <a:gd name="connsiteY1992" fmla="*/ 2878936 h 3774395"/>
                <a:gd name="connsiteX1993" fmla="*/ 2933602 w 3232359"/>
                <a:gd name="connsiteY1993" fmla="*/ 2863035 h 3774395"/>
                <a:gd name="connsiteX1994" fmla="*/ 2965173 w 3232359"/>
                <a:gd name="connsiteY1994" fmla="*/ 2849107 h 3774395"/>
                <a:gd name="connsiteX1995" fmla="*/ 2986877 w 3232359"/>
                <a:gd name="connsiteY1995" fmla="*/ 2837152 h 3774395"/>
                <a:gd name="connsiteX1996" fmla="*/ 2997323 w 3232359"/>
                <a:gd name="connsiteY1996" fmla="*/ 2827170 h 3774395"/>
                <a:gd name="connsiteX1997" fmla="*/ 3037483 w 3232359"/>
                <a:gd name="connsiteY1997" fmla="*/ 2827750 h 3774395"/>
                <a:gd name="connsiteX1998" fmla="*/ 3058839 w 3232359"/>
                <a:gd name="connsiteY1998" fmla="*/ 2820786 h 3774395"/>
                <a:gd name="connsiteX1999" fmla="*/ 3058839 w 3232359"/>
                <a:gd name="connsiteY1999" fmla="*/ 2809528 h 3774395"/>
                <a:gd name="connsiteX2000" fmla="*/ 3080079 w 3232359"/>
                <a:gd name="connsiteY2000" fmla="*/ 2804189 h 3774395"/>
                <a:gd name="connsiteX2001" fmla="*/ 3080079 w 3232359"/>
                <a:gd name="connsiteY2001" fmla="*/ 2787359 h 3774395"/>
                <a:gd name="connsiteX2002" fmla="*/ 3092499 w 3232359"/>
                <a:gd name="connsiteY2002" fmla="*/ 2771689 h 3774395"/>
                <a:gd name="connsiteX2003" fmla="*/ 3100275 w 3232359"/>
                <a:gd name="connsiteY2003" fmla="*/ 2756369 h 3774395"/>
                <a:gd name="connsiteX2004" fmla="*/ 3100275 w 3232359"/>
                <a:gd name="connsiteY2004" fmla="*/ 2744414 h 3774395"/>
                <a:gd name="connsiteX2005" fmla="*/ 3111185 w 3232359"/>
                <a:gd name="connsiteY2005" fmla="*/ 2736405 h 3774395"/>
                <a:gd name="connsiteX2006" fmla="*/ 3114551 w 3232359"/>
                <a:gd name="connsiteY2006" fmla="*/ 2712379 h 3774395"/>
                <a:gd name="connsiteX2007" fmla="*/ 3119542 w 3232359"/>
                <a:gd name="connsiteY2007" fmla="*/ 2699844 h 3774395"/>
                <a:gd name="connsiteX2008" fmla="*/ 3127203 w 3232359"/>
                <a:gd name="connsiteY2008" fmla="*/ 2694157 h 3774395"/>
                <a:gd name="connsiteX2009" fmla="*/ 3127203 w 3232359"/>
                <a:gd name="connsiteY2009" fmla="*/ 2674309 h 3774395"/>
                <a:gd name="connsiteX2010" fmla="*/ 3132310 w 3232359"/>
                <a:gd name="connsiteY2010" fmla="*/ 2652605 h 3774395"/>
                <a:gd name="connsiteX2011" fmla="*/ 3129989 w 3232359"/>
                <a:gd name="connsiteY2011" fmla="*/ 2606293 h 3774395"/>
                <a:gd name="connsiteX2012" fmla="*/ 3132310 w 3232359"/>
                <a:gd name="connsiteY2012" fmla="*/ 2586910 h 3774395"/>
                <a:gd name="connsiteX2013" fmla="*/ 3138113 w 3232359"/>
                <a:gd name="connsiteY2013" fmla="*/ 2576232 h 3774395"/>
                <a:gd name="connsiteX2014" fmla="*/ 3133702 w 3232359"/>
                <a:gd name="connsiteY2014" fmla="*/ 2572286 h 3774395"/>
                <a:gd name="connsiteX2015" fmla="*/ 3137997 w 3232359"/>
                <a:gd name="connsiteY2015" fmla="*/ 2565322 h 3774395"/>
                <a:gd name="connsiteX2016" fmla="*/ 3152970 w 3232359"/>
                <a:gd name="connsiteY2016" fmla="*/ 2570080 h 3774395"/>
                <a:gd name="connsiteX2017" fmla="*/ 3160398 w 3232359"/>
                <a:gd name="connsiteY2017" fmla="*/ 2560563 h 3774395"/>
                <a:gd name="connsiteX2018" fmla="*/ 3178737 w 3232359"/>
                <a:gd name="connsiteY2018" fmla="*/ 2522493 h 3774395"/>
                <a:gd name="connsiteX2019" fmla="*/ 3195218 w 3232359"/>
                <a:gd name="connsiteY2019" fmla="*/ 2515065 h 3774395"/>
                <a:gd name="connsiteX2020" fmla="*/ 3213673 w 3232359"/>
                <a:gd name="connsiteY2020" fmla="*/ 2496146 h 3774395"/>
                <a:gd name="connsiteX2021" fmla="*/ 3228878 w 3232359"/>
                <a:gd name="connsiteY2021" fmla="*/ 2467477 h 3774395"/>
                <a:gd name="connsiteX2022" fmla="*/ 3232360 w 3232359"/>
                <a:gd name="connsiteY2022" fmla="*/ 2432889 h 3774395"/>
                <a:gd name="connsiteX2023" fmla="*/ 3225976 w 3232359"/>
                <a:gd name="connsiteY2023" fmla="*/ 2404452 h 3774395"/>
                <a:gd name="connsiteX2024" fmla="*/ 3216807 w 3232359"/>
                <a:gd name="connsiteY2024" fmla="*/ 2383676 h 377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Lst>
              <a:rect l="l" t="t" r="r" b="b"/>
              <a:pathLst>
                <a:path w="3232359" h="3774395">
                  <a:moveTo>
                    <a:pt x="3215646" y="2382864"/>
                  </a:moveTo>
                  <a:lnTo>
                    <a:pt x="3196031" y="2382516"/>
                  </a:lnTo>
                  <a:lnTo>
                    <a:pt x="3176996" y="2377060"/>
                  </a:lnTo>
                  <a:lnTo>
                    <a:pt x="3161443" y="2367311"/>
                  </a:lnTo>
                  <a:lnTo>
                    <a:pt x="3144497" y="2351642"/>
                  </a:lnTo>
                  <a:lnTo>
                    <a:pt x="3119775" y="2332839"/>
                  </a:lnTo>
                  <a:lnTo>
                    <a:pt x="3083097" y="2327848"/>
                  </a:lnTo>
                  <a:lnTo>
                    <a:pt x="3065803" y="2330750"/>
                  </a:lnTo>
                  <a:lnTo>
                    <a:pt x="3031331" y="2320071"/>
                  </a:lnTo>
                  <a:lnTo>
                    <a:pt x="3026340" y="2318562"/>
                  </a:lnTo>
                  <a:lnTo>
                    <a:pt x="2994770" y="2334116"/>
                  </a:lnTo>
                  <a:lnTo>
                    <a:pt x="2999529" y="2311134"/>
                  </a:lnTo>
                  <a:lnTo>
                    <a:pt x="2973878" y="2290358"/>
                  </a:lnTo>
                  <a:lnTo>
                    <a:pt x="2942888" y="2276894"/>
                  </a:lnTo>
                  <a:lnTo>
                    <a:pt x="2917237" y="2272484"/>
                  </a:lnTo>
                  <a:lnTo>
                    <a:pt x="2908532" y="2280725"/>
                  </a:lnTo>
                  <a:lnTo>
                    <a:pt x="2905398" y="2294769"/>
                  </a:lnTo>
                  <a:lnTo>
                    <a:pt x="2897622" y="2292331"/>
                  </a:lnTo>
                  <a:lnTo>
                    <a:pt x="2890541" y="2299295"/>
                  </a:lnTo>
                  <a:lnTo>
                    <a:pt x="2881836" y="2308000"/>
                  </a:lnTo>
                  <a:lnTo>
                    <a:pt x="2878238" y="2299876"/>
                  </a:lnTo>
                  <a:lnTo>
                    <a:pt x="2896577" y="2278171"/>
                  </a:lnTo>
                  <a:lnTo>
                    <a:pt x="2899130" y="2272019"/>
                  </a:lnTo>
                  <a:lnTo>
                    <a:pt x="2874872" y="2258556"/>
                  </a:lnTo>
                  <a:lnTo>
                    <a:pt x="2850498" y="2259136"/>
                  </a:lnTo>
                  <a:lnTo>
                    <a:pt x="2841561" y="2273296"/>
                  </a:lnTo>
                  <a:lnTo>
                    <a:pt x="2834945" y="2277823"/>
                  </a:lnTo>
                  <a:lnTo>
                    <a:pt x="2829954" y="2269698"/>
                  </a:lnTo>
                  <a:lnTo>
                    <a:pt x="2831695" y="2258556"/>
                  </a:lnTo>
                  <a:lnTo>
                    <a:pt x="2845739" y="2256931"/>
                  </a:lnTo>
                  <a:lnTo>
                    <a:pt x="2865471" y="2228146"/>
                  </a:lnTo>
                  <a:lnTo>
                    <a:pt x="2859319" y="2212941"/>
                  </a:lnTo>
                  <a:lnTo>
                    <a:pt x="2836222" y="2191817"/>
                  </a:lnTo>
                  <a:lnTo>
                    <a:pt x="2828329" y="2156068"/>
                  </a:lnTo>
                  <a:lnTo>
                    <a:pt x="2802446" y="2127051"/>
                  </a:lnTo>
                  <a:lnTo>
                    <a:pt x="2777260" y="2121016"/>
                  </a:lnTo>
                  <a:lnTo>
                    <a:pt x="2752073" y="2112195"/>
                  </a:lnTo>
                  <a:lnTo>
                    <a:pt x="2715744" y="2114864"/>
                  </a:lnTo>
                  <a:lnTo>
                    <a:pt x="2704834" y="2107320"/>
                  </a:lnTo>
                  <a:lnTo>
                    <a:pt x="2693227" y="2111498"/>
                  </a:lnTo>
                  <a:lnTo>
                    <a:pt x="2668621" y="2092231"/>
                  </a:lnTo>
                  <a:lnTo>
                    <a:pt x="2657943" y="2086544"/>
                  </a:lnTo>
                  <a:lnTo>
                    <a:pt x="2651791" y="2070062"/>
                  </a:lnTo>
                  <a:lnTo>
                    <a:pt x="2632176" y="2057527"/>
                  </a:lnTo>
                  <a:lnTo>
                    <a:pt x="2611864" y="2049286"/>
                  </a:lnTo>
                  <a:lnTo>
                    <a:pt x="2588302" y="2048474"/>
                  </a:lnTo>
                  <a:lnTo>
                    <a:pt x="2594686" y="2028742"/>
                  </a:lnTo>
                  <a:lnTo>
                    <a:pt x="2558821" y="2015394"/>
                  </a:lnTo>
                  <a:lnTo>
                    <a:pt x="2555223" y="2004252"/>
                  </a:lnTo>
                  <a:lnTo>
                    <a:pt x="2561955" y="2002047"/>
                  </a:lnTo>
                  <a:lnTo>
                    <a:pt x="2552205" y="1994850"/>
                  </a:lnTo>
                  <a:lnTo>
                    <a:pt x="2495100" y="2012725"/>
                  </a:lnTo>
                  <a:lnTo>
                    <a:pt x="2454825" y="1998681"/>
                  </a:lnTo>
                  <a:lnTo>
                    <a:pt x="2436254" y="2004368"/>
                  </a:lnTo>
                  <a:lnTo>
                    <a:pt x="2419192" y="1998216"/>
                  </a:lnTo>
                  <a:lnTo>
                    <a:pt x="2414897" y="1981503"/>
                  </a:lnTo>
                  <a:lnTo>
                    <a:pt x="2406657" y="1975932"/>
                  </a:lnTo>
                  <a:lnTo>
                    <a:pt x="2394121" y="1974655"/>
                  </a:lnTo>
                  <a:lnTo>
                    <a:pt x="2379149" y="1961887"/>
                  </a:lnTo>
                  <a:lnTo>
                    <a:pt x="2372185" y="1977440"/>
                  </a:lnTo>
                  <a:lnTo>
                    <a:pt x="2356632" y="1983244"/>
                  </a:lnTo>
                  <a:lnTo>
                    <a:pt x="2339570" y="1996127"/>
                  </a:lnTo>
                  <a:lnTo>
                    <a:pt x="2349668" y="2027001"/>
                  </a:lnTo>
                  <a:lnTo>
                    <a:pt x="2332141" y="2033269"/>
                  </a:lnTo>
                  <a:lnTo>
                    <a:pt x="2321928" y="2022823"/>
                  </a:lnTo>
                  <a:lnTo>
                    <a:pt x="2332606" y="1991252"/>
                  </a:lnTo>
                  <a:lnTo>
                    <a:pt x="2329472" y="1974539"/>
                  </a:lnTo>
                  <a:lnTo>
                    <a:pt x="2335275" y="1969896"/>
                  </a:lnTo>
                  <a:lnTo>
                    <a:pt x="2346534" y="1961887"/>
                  </a:lnTo>
                  <a:lnTo>
                    <a:pt x="2341079" y="1954923"/>
                  </a:lnTo>
                  <a:lnTo>
                    <a:pt x="2321811" y="1963860"/>
                  </a:lnTo>
                  <a:lnTo>
                    <a:pt x="2304517" y="1971173"/>
                  </a:lnTo>
                  <a:lnTo>
                    <a:pt x="2292911" y="1979994"/>
                  </a:lnTo>
                  <a:lnTo>
                    <a:pt x="2270974" y="1986958"/>
                  </a:lnTo>
                  <a:lnTo>
                    <a:pt x="2270974" y="1994734"/>
                  </a:lnTo>
                  <a:lnTo>
                    <a:pt x="2255189" y="1986029"/>
                  </a:lnTo>
                  <a:lnTo>
                    <a:pt x="2237314" y="2006225"/>
                  </a:lnTo>
                  <a:lnTo>
                    <a:pt x="2237314" y="2019109"/>
                  </a:lnTo>
                  <a:lnTo>
                    <a:pt x="2223386" y="2033385"/>
                  </a:lnTo>
                  <a:lnTo>
                    <a:pt x="2204583" y="2057063"/>
                  </a:lnTo>
                  <a:lnTo>
                    <a:pt x="2199360" y="2058223"/>
                  </a:lnTo>
                  <a:lnTo>
                    <a:pt x="2188566" y="2045804"/>
                  </a:lnTo>
                  <a:lnTo>
                    <a:pt x="2179165" y="2033733"/>
                  </a:lnTo>
                  <a:lnTo>
                    <a:pt x="2161639" y="2026421"/>
                  </a:lnTo>
                  <a:lnTo>
                    <a:pt x="2161639" y="2027233"/>
                  </a:lnTo>
                  <a:cubicBezTo>
                    <a:pt x="2161639" y="2027233"/>
                    <a:pt x="2150612" y="2023287"/>
                    <a:pt x="2150612" y="2023287"/>
                  </a:cubicBezTo>
                  <a:lnTo>
                    <a:pt x="2136336" y="2023287"/>
                  </a:lnTo>
                  <a:lnTo>
                    <a:pt x="2116372" y="2036170"/>
                  </a:lnTo>
                  <a:lnTo>
                    <a:pt x="2098730" y="2042322"/>
                  </a:lnTo>
                  <a:lnTo>
                    <a:pt x="2070642" y="2029322"/>
                  </a:lnTo>
                  <a:lnTo>
                    <a:pt x="2041625" y="1994270"/>
                  </a:lnTo>
                  <a:lnTo>
                    <a:pt x="2037214" y="1983244"/>
                  </a:lnTo>
                  <a:lnTo>
                    <a:pt x="2045223" y="1950281"/>
                  </a:lnTo>
                  <a:lnTo>
                    <a:pt x="2047428" y="1916853"/>
                  </a:lnTo>
                  <a:lnTo>
                    <a:pt x="2051375" y="1884122"/>
                  </a:lnTo>
                  <a:lnTo>
                    <a:pt x="2026072" y="1870310"/>
                  </a:lnTo>
                  <a:lnTo>
                    <a:pt x="2012144" y="1863810"/>
                  </a:lnTo>
                  <a:lnTo>
                    <a:pt x="1983475" y="1866364"/>
                  </a:lnTo>
                  <a:lnTo>
                    <a:pt x="1960842" y="1874489"/>
                  </a:lnTo>
                  <a:lnTo>
                    <a:pt x="1936352" y="1872399"/>
                  </a:lnTo>
                  <a:lnTo>
                    <a:pt x="1924049" y="1873908"/>
                  </a:lnTo>
                  <a:lnTo>
                    <a:pt x="1919522" y="1866364"/>
                  </a:lnTo>
                  <a:lnTo>
                    <a:pt x="1927066" y="1854177"/>
                  </a:lnTo>
                  <a:lnTo>
                    <a:pt x="1929156" y="1827017"/>
                  </a:lnTo>
                  <a:lnTo>
                    <a:pt x="1933450" y="1814134"/>
                  </a:lnTo>
                  <a:lnTo>
                    <a:pt x="1942387" y="1803107"/>
                  </a:lnTo>
                  <a:lnTo>
                    <a:pt x="1949583" y="1778269"/>
                  </a:lnTo>
                  <a:lnTo>
                    <a:pt x="1950164" y="1756912"/>
                  </a:lnTo>
                  <a:lnTo>
                    <a:pt x="1960842" y="1744957"/>
                  </a:lnTo>
                  <a:lnTo>
                    <a:pt x="1965253" y="1727083"/>
                  </a:lnTo>
                  <a:lnTo>
                    <a:pt x="1946334" y="1725922"/>
                  </a:lnTo>
                  <a:lnTo>
                    <a:pt x="1932754" y="1724645"/>
                  </a:lnTo>
                  <a:lnTo>
                    <a:pt x="1901648" y="1728824"/>
                  </a:lnTo>
                  <a:lnTo>
                    <a:pt x="1882148" y="1739154"/>
                  </a:lnTo>
                  <a:lnTo>
                    <a:pt x="1877389" y="1755287"/>
                  </a:lnTo>
                  <a:lnTo>
                    <a:pt x="1877389" y="1764921"/>
                  </a:lnTo>
                  <a:lnTo>
                    <a:pt x="1870890" y="1772001"/>
                  </a:lnTo>
                  <a:lnTo>
                    <a:pt x="1870890" y="1782679"/>
                  </a:lnTo>
                  <a:lnTo>
                    <a:pt x="1861140" y="1790920"/>
                  </a:lnTo>
                  <a:lnTo>
                    <a:pt x="1854408" y="1799161"/>
                  </a:lnTo>
                  <a:lnTo>
                    <a:pt x="1836186" y="1796491"/>
                  </a:lnTo>
                  <a:lnTo>
                    <a:pt x="1779545" y="1808794"/>
                  </a:lnTo>
                  <a:lnTo>
                    <a:pt x="1762483" y="1799625"/>
                  </a:lnTo>
                  <a:lnTo>
                    <a:pt x="1747278" y="1794518"/>
                  </a:lnTo>
                  <a:lnTo>
                    <a:pt x="1736136" y="1764921"/>
                  </a:lnTo>
                  <a:cubicBezTo>
                    <a:pt x="1736136" y="1764921"/>
                    <a:pt x="1721047" y="1749368"/>
                    <a:pt x="1716868" y="1744609"/>
                  </a:cubicBezTo>
                  <a:cubicBezTo>
                    <a:pt x="1712690" y="1739850"/>
                    <a:pt x="1706771" y="1724645"/>
                    <a:pt x="1706771" y="1724645"/>
                  </a:cubicBezTo>
                  <a:cubicBezTo>
                    <a:pt x="1706771" y="1724645"/>
                    <a:pt x="1703172" y="1682513"/>
                    <a:pt x="1703172" y="1679611"/>
                  </a:cubicBezTo>
                  <a:cubicBezTo>
                    <a:pt x="1703172" y="1676710"/>
                    <a:pt x="1703172" y="1647345"/>
                    <a:pt x="1703172" y="1647345"/>
                  </a:cubicBezTo>
                  <a:lnTo>
                    <a:pt x="1712922" y="1621578"/>
                  </a:lnTo>
                  <a:lnTo>
                    <a:pt x="1708744" y="1612641"/>
                  </a:lnTo>
                  <a:lnTo>
                    <a:pt x="1695164" y="1593025"/>
                  </a:lnTo>
                  <a:lnTo>
                    <a:pt x="1712226" y="1577240"/>
                  </a:lnTo>
                  <a:lnTo>
                    <a:pt x="1712574" y="1561223"/>
                  </a:lnTo>
                  <a:lnTo>
                    <a:pt x="1725457" y="1553330"/>
                  </a:lnTo>
                  <a:lnTo>
                    <a:pt x="1733466" y="1541143"/>
                  </a:lnTo>
                  <a:lnTo>
                    <a:pt x="1751340" y="1539518"/>
                  </a:lnTo>
                  <a:lnTo>
                    <a:pt x="1763760" y="1530001"/>
                  </a:lnTo>
                  <a:lnTo>
                    <a:pt x="1769331" y="1516189"/>
                  </a:lnTo>
                  <a:lnTo>
                    <a:pt x="1784420" y="1516189"/>
                  </a:lnTo>
                  <a:lnTo>
                    <a:pt x="1794982" y="1506787"/>
                  </a:lnTo>
                  <a:lnTo>
                    <a:pt x="1807285" y="1507832"/>
                  </a:lnTo>
                  <a:lnTo>
                    <a:pt x="1812392" y="1505278"/>
                  </a:lnTo>
                  <a:lnTo>
                    <a:pt x="1824347" y="1514564"/>
                  </a:lnTo>
                  <a:lnTo>
                    <a:pt x="1833980" y="1515840"/>
                  </a:lnTo>
                  <a:lnTo>
                    <a:pt x="1838855" y="1511198"/>
                  </a:lnTo>
                  <a:lnTo>
                    <a:pt x="1843266" y="1505394"/>
                  </a:lnTo>
                  <a:lnTo>
                    <a:pt x="1854872" y="1518742"/>
                  </a:lnTo>
                  <a:lnTo>
                    <a:pt x="1864042" y="1524313"/>
                  </a:lnTo>
                  <a:lnTo>
                    <a:pt x="1883309" y="1523501"/>
                  </a:lnTo>
                  <a:lnTo>
                    <a:pt x="1885862" y="1516072"/>
                  </a:lnTo>
                  <a:lnTo>
                    <a:pt x="1907219" y="1531045"/>
                  </a:lnTo>
                  <a:lnTo>
                    <a:pt x="1911978" y="1529652"/>
                  </a:lnTo>
                  <a:lnTo>
                    <a:pt x="1901880" y="1518742"/>
                  </a:lnTo>
                  <a:lnTo>
                    <a:pt x="1897121" y="1505394"/>
                  </a:lnTo>
                  <a:lnTo>
                    <a:pt x="1898398" y="1499127"/>
                  </a:lnTo>
                  <a:lnTo>
                    <a:pt x="1913370" y="1494832"/>
                  </a:lnTo>
                  <a:lnTo>
                    <a:pt x="1932057" y="1494832"/>
                  </a:lnTo>
                  <a:lnTo>
                    <a:pt x="1939021" y="1487984"/>
                  </a:lnTo>
                  <a:lnTo>
                    <a:pt x="1942851" y="1490654"/>
                  </a:lnTo>
                  <a:lnTo>
                    <a:pt x="1944592" y="1497386"/>
                  </a:lnTo>
                  <a:lnTo>
                    <a:pt x="1953994" y="1498546"/>
                  </a:lnTo>
                  <a:lnTo>
                    <a:pt x="1969199" y="1494716"/>
                  </a:lnTo>
                  <a:lnTo>
                    <a:pt x="1976743" y="1493671"/>
                  </a:lnTo>
                  <a:lnTo>
                    <a:pt x="1990787" y="1498662"/>
                  </a:lnTo>
                  <a:lnTo>
                    <a:pt x="1997635" y="1505975"/>
                  </a:lnTo>
                  <a:lnTo>
                    <a:pt x="2001117" y="1512126"/>
                  </a:lnTo>
                  <a:lnTo>
                    <a:pt x="2004831" y="1516072"/>
                  </a:lnTo>
                  <a:lnTo>
                    <a:pt x="2013072" y="1514447"/>
                  </a:lnTo>
                  <a:lnTo>
                    <a:pt x="2024099" y="1505394"/>
                  </a:lnTo>
                  <a:lnTo>
                    <a:pt x="2032688" y="1501912"/>
                  </a:lnTo>
                  <a:lnTo>
                    <a:pt x="2040812" y="1507483"/>
                  </a:lnTo>
                  <a:lnTo>
                    <a:pt x="2062401" y="1531626"/>
                  </a:lnTo>
                  <a:lnTo>
                    <a:pt x="2065535" y="1538125"/>
                  </a:lnTo>
                  <a:lnTo>
                    <a:pt x="2062401" y="1555419"/>
                  </a:lnTo>
                  <a:lnTo>
                    <a:pt x="2068088" y="1564705"/>
                  </a:lnTo>
                  <a:lnTo>
                    <a:pt x="2069133" y="1576892"/>
                  </a:lnTo>
                  <a:lnTo>
                    <a:pt x="2076561" y="1586874"/>
                  </a:lnTo>
                  <a:lnTo>
                    <a:pt x="2079811" y="1605909"/>
                  </a:lnTo>
                  <a:lnTo>
                    <a:pt x="2087471" y="1610667"/>
                  </a:lnTo>
                  <a:lnTo>
                    <a:pt x="2097453" y="1623899"/>
                  </a:lnTo>
                  <a:lnTo>
                    <a:pt x="2099194" y="1629006"/>
                  </a:lnTo>
                  <a:lnTo>
                    <a:pt x="2109756" y="1636318"/>
                  </a:lnTo>
                  <a:lnTo>
                    <a:pt x="2116604" y="1634461"/>
                  </a:lnTo>
                  <a:lnTo>
                    <a:pt x="2119622" y="1624479"/>
                  </a:lnTo>
                  <a:lnTo>
                    <a:pt x="2125193" y="1612757"/>
                  </a:lnTo>
                  <a:lnTo>
                    <a:pt x="2128211" y="1601266"/>
                  </a:lnTo>
                  <a:lnTo>
                    <a:pt x="2120899" y="1568303"/>
                  </a:lnTo>
                  <a:lnTo>
                    <a:pt x="2114747" y="1555187"/>
                  </a:lnTo>
                  <a:lnTo>
                    <a:pt x="2111962" y="1549152"/>
                  </a:lnTo>
                  <a:lnTo>
                    <a:pt x="2111149" y="1538009"/>
                  </a:lnTo>
                  <a:lnTo>
                    <a:pt x="2100471" y="1518626"/>
                  </a:lnTo>
                  <a:lnTo>
                    <a:pt x="2095248" y="1499010"/>
                  </a:lnTo>
                  <a:lnTo>
                    <a:pt x="2094319" y="1484966"/>
                  </a:lnTo>
                  <a:lnTo>
                    <a:pt x="2097918" y="1470922"/>
                  </a:lnTo>
                  <a:lnTo>
                    <a:pt x="2108132" y="1452351"/>
                  </a:lnTo>
                  <a:lnTo>
                    <a:pt x="2122640" y="1434593"/>
                  </a:lnTo>
                  <a:lnTo>
                    <a:pt x="2132854" y="1429370"/>
                  </a:lnTo>
                  <a:lnTo>
                    <a:pt x="2141791" y="1425888"/>
                  </a:lnTo>
                  <a:lnTo>
                    <a:pt x="2146085" y="1417531"/>
                  </a:lnTo>
                  <a:lnTo>
                    <a:pt x="2159085" y="1404416"/>
                  </a:lnTo>
                  <a:lnTo>
                    <a:pt x="2168951" y="1403139"/>
                  </a:lnTo>
                  <a:lnTo>
                    <a:pt x="2176611" y="1401282"/>
                  </a:lnTo>
                  <a:lnTo>
                    <a:pt x="2181950" y="1391068"/>
                  </a:lnTo>
                  <a:lnTo>
                    <a:pt x="2196227" y="1382015"/>
                  </a:lnTo>
                  <a:lnTo>
                    <a:pt x="2211547" y="1376559"/>
                  </a:lnTo>
                  <a:lnTo>
                    <a:pt x="2206324" y="1363908"/>
                  </a:lnTo>
                  <a:lnTo>
                    <a:pt x="2207253" y="1355319"/>
                  </a:lnTo>
                  <a:lnTo>
                    <a:pt x="2212244" y="1355319"/>
                  </a:lnTo>
                  <a:cubicBezTo>
                    <a:pt x="2212244" y="1355319"/>
                    <a:pt x="2219672" y="1358917"/>
                    <a:pt x="2219672" y="1358917"/>
                  </a:cubicBezTo>
                  <a:lnTo>
                    <a:pt x="2228841" y="1356480"/>
                  </a:lnTo>
                  <a:lnTo>
                    <a:pt x="2238823" y="1347194"/>
                  </a:lnTo>
                  <a:lnTo>
                    <a:pt x="2238823" y="1343132"/>
                  </a:lnTo>
                  <a:lnTo>
                    <a:pt x="2229886" y="1341507"/>
                  </a:lnTo>
                  <a:lnTo>
                    <a:pt x="2223851" y="1336748"/>
                  </a:lnTo>
                  <a:lnTo>
                    <a:pt x="2227333" y="1334079"/>
                  </a:lnTo>
                  <a:lnTo>
                    <a:pt x="2230002" y="1327463"/>
                  </a:lnTo>
                  <a:lnTo>
                    <a:pt x="2225359" y="1320499"/>
                  </a:lnTo>
                  <a:lnTo>
                    <a:pt x="2215378" y="1316901"/>
                  </a:lnTo>
                  <a:lnTo>
                    <a:pt x="2212708" y="1314579"/>
                  </a:lnTo>
                  <a:lnTo>
                    <a:pt x="2218163" y="1305874"/>
                  </a:lnTo>
                  <a:lnTo>
                    <a:pt x="2217931" y="1298562"/>
                  </a:lnTo>
                  <a:lnTo>
                    <a:pt x="2213521" y="1293803"/>
                  </a:lnTo>
                  <a:lnTo>
                    <a:pt x="2202610" y="1285563"/>
                  </a:lnTo>
                  <a:lnTo>
                    <a:pt x="2201798" y="1280572"/>
                  </a:lnTo>
                  <a:lnTo>
                    <a:pt x="2212244" y="1277090"/>
                  </a:lnTo>
                  <a:lnTo>
                    <a:pt x="2214913" y="1270706"/>
                  </a:lnTo>
                  <a:lnTo>
                    <a:pt x="2214913" y="1254689"/>
                  </a:lnTo>
                  <a:cubicBezTo>
                    <a:pt x="2214913" y="1254689"/>
                    <a:pt x="2217931" y="1243082"/>
                    <a:pt x="2217931" y="1243082"/>
                  </a:cubicBezTo>
                  <a:lnTo>
                    <a:pt x="2223851" y="1241457"/>
                  </a:lnTo>
                  <a:lnTo>
                    <a:pt x="2224083" y="1245635"/>
                  </a:lnTo>
                  <a:lnTo>
                    <a:pt x="2220485" y="1254805"/>
                  </a:lnTo>
                  <a:lnTo>
                    <a:pt x="2220136" y="1264090"/>
                  </a:lnTo>
                  <a:lnTo>
                    <a:pt x="2221994" y="1269197"/>
                  </a:lnTo>
                  <a:lnTo>
                    <a:pt x="2228493" y="1281036"/>
                  </a:lnTo>
                  <a:lnTo>
                    <a:pt x="2229306" y="1292643"/>
                  </a:lnTo>
                  <a:lnTo>
                    <a:pt x="2228725" y="1305294"/>
                  </a:lnTo>
                  <a:lnTo>
                    <a:pt x="2236850" y="1295428"/>
                  </a:lnTo>
                  <a:lnTo>
                    <a:pt x="2245439" y="1273143"/>
                  </a:lnTo>
                  <a:lnTo>
                    <a:pt x="2245439" y="1262581"/>
                  </a:lnTo>
                  <a:lnTo>
                    <a:pt x="2242770" y="1259564"/>
                  </a:lnTo>
                  <a:cubicBezTo>
                    <a:pt x="2242770" y="1259564"/>
                    <a:pt x="2239055" y="1253760"/>
                    <a:pt x="2239171" y="1252019"/>
                  </a:cubicBezTo>
                  <a:cubicBezTo>
                    <a:pt x="2239171" y="1250278"/>
                    <a:pt x="2241145" y="1247492"/>
                    <a:pt x="2241145" y="1247492"/>
                  </a:cubicBezTo>
                  <a:lnTo>
                    <a:pt x="2247877" y="1253876"/>
                  </a:lnTo>
                  <a:lnTo>
                    <a:pt x="2253216" y="1254921"/>
                  </a:lnTo>
                  <a:lnTo>
                    <a:pt x="2263430" y="1245751"/>
                  </a:lnTo>
                  <a:lnTo>
                    <a:pt x="2273759" y="1229734"/>
                  </a:lnTo>
                  <a:lnTo>
                    <a:pt x="2273759" y="1218476"/>
                  </a:lnTo>
                  <a:cubicBezTo>
                    <a:pt x="2273759" y="1218476"/>
                    <a:pt x="2273876" y="1213717"/>
                    <a:pt x="2273876" y="1213717"/>
                  </a:cubicBezTo>
                  <a:lnTo>
                    <a:pt x="2287223" y="1211512"/>
                  </a:lnTo>
                  <a:lnTo>
                    <a:pt x="2301732" y="1209771"/>
                  </a:lnTo>
                  <a:lnTo>
                    <a:pt x="2316472" y="1205360"/>
                  </a:lnTo>
                  <a:lnTo>
                    <a:pt x="2322508" y="1201878"/>
                  </a:lnTo>
                  <a:lnTo>
                    <a:pt x="2318562" y="1198164"/>
                  </a:lnTo>
                  <a:lnTo>
                    <a:pt x="2297553" y="1201182"/>
                  </a:lnTo>
                  <a:lnTo>
                    <a:pt x="2285598" y="1200833"/>
                  </a:lnTo>
                  <a:lnTo>
                    <a:pt x="2292679" y="1195262"/>
                  </a:lnTo>
                  <a:lnTo>
                    <a:pt x="2316124" y="1189343"/>
                  </a:lnTo>
                  <a:lnTo>
                    <a:pt x="2328659" y="1187370"/>
                  </a:lnTo>
                  <a:lnTo>
                    <a:pt x="2333998" y="1176807"/>
                  </a:lnTo>
                  <a:lnTo>
                    <a:pt x="2340846" y="1182030"/>
                  </a:lnTo>
                  <a:lnTo>
                    <a:pt x="2348623" y="1183075"/>
                  </a:lnTo>
                  <a:lnTo>
                    <a:pt x="2359185" y="1176807"/>
                  </a:lnTo>
                  <a:lnTo>
                    <a:pt x="2359185" y="1166710"/>
                  </a:lnTo>
                  <a:lnTo>
                    <a:pt x="2350248" y="1161138"/>
                  </a:lnTo>
                  <a:lnTo>
                    <a:pt x="2347811" y="1158817"/>
                  </a:lnTo>
                  <a:lnTo>
                    <a:pt x="2353266" y="1151969"/>
                  </a:lnTo>
                  <a:lnTo>
                    <a:pt x="2353614" y="1141871"/>
                  </a:lnTo>
                  <a:lnTo>
                    <a:pt x="2359185" y="1130264"/>
                  </a:lnTo>
                  <a:lnTo>
                    <a:pt x="2363828" y="1125273"/>
                  </a:lnTo>
                  <a:lnTo>
                    <a:pt x="2371720" y="1121791"/>
                  </a:lnTo>
                  <a:lnTo>
                    <a:pt x="2376015" y="1118426"/>
                  </a:lnTo>
                  <a:lnTo>
                    <a:pt x="2379497" y="1114711"/>
                  </a:lnTo>
                  <a:lnTo>
                    <a:pt x="2386113" y="1113435"/>
                  </a:lnTo>
                  <a:lnTo>
                    <a:pt x="2392497" y="1107515"/>
                  </a:lnTo>
                  <a:lnTo>
                    <a:pt x="2398532" y="1098694"/>
                  </a:lnTo>
                  <a:lnTo>
                    <a:pt x="2403755" y="1094632"/>
                  </a:lnTo>
                  <a:lnTo>
                    <a:pt x="2411183" y="1096605"/>
                  </a:lnTo>
                  <a:lnTo>
                    <a:pt x="2422442" y="1100667"/>
                  </a:lnTo>
                  <a:lnTo>
                    <a:pt x="2430567" y="1097417"/>
                  </a:lnTo>
                  <a:lnTo>
                    <a:pt x="2448557" y="1083953"/>
                  </a:lnTo>
                  <a:lnTo>
                    <a:pt x="2473860" y="1073391"/>
                  </a:lnTo>
                  <a:lnTo>
                    <a:pt x="2483377" y="1070722"/>
                  </a:lnTo>
                  <a:lnTo>
                    <a:pt x="2500091" y="1056329"/>
                  </a:lnTo>
                  <a:lnTo>
                    <a:pt x="2504617" y="1050758"/>
                  </a:lnTo>
                  <a:lnTo>
                    <a:pt x="2507751" y="1054008"/>
                  </a:lnTo>
                  <a:lnTo>
                    <a:pt x="2507751" y="1059463"/>
                  </a:lnTo>
                  <a:lnTo>
                    <a:pt x="2503805" y="1063294"/>
                  </a:lnTo>
                  <a:lnTo>
                    <a:pt x="2505082" y="1068400"/>
                  </a:lnTo>
                  <a:lnTo>
                    <a:pt x="2530617" y="1072231"/>
                  </a:lnTo>
                  <a:lnTo>
                    <a:pt x="2525858" y="1075829"/>
                  </a:lnTo>
                  <a:lnTo>
                    <a:pt x="2507519" y="1076757"/>
                  </a:lnTo>
                  <a:lnTo>
                    <a:pt x="2495448" y="1077338"/>
                  </a:lnTo>
                  <a:lnTo>
                    <a:pt x="2480011" y="1091962"/>
                  </a:lnTo>
                  <a:lnTo>
                    <a:pt x="2467128" y="1107747"/>
                  </a:lnTo>
                  <a:lnTo>
                    <a:pt x="2467940" y="1113551"/>
                  </a:lnTo>
                  <a:lnTo>
                    <a:pt x="2479895" y="1122952"/>
                  </a:lnTo>
                  <a:lnTo>
                    <a:pt x="2490806" y="1122604"/>
                  </a:lnTo>
                  <a:lnTo>
                    <a:pt x="2505314" y="1113667"/>
                  </a:lnTo>
                  <a:lnTo>
                    <a:pt x="2513439" y="1104497"/>
                  </a:lnTo>
                  <a:lnTo>
                    <a:pt x="2518313" y="1097998"/>
                  </a:lnTo>
                  <a:lnTo>
                    <a:pt x="2525510" y="1094051"/>
                  </a:lnTo>
                  <a:lnTo>
                    <a:pt x="2540598" y="1092310"/>
                  </a:lnTo>
                  <a:lnTo>
                    <a:pt x="2590275" y="1076061"/>
                  </a:lnTo>
                  <a:lnTo>
                    <a:pt x="2590275" y="1071302"/>
                  </a:lnTo>
                  <a:lnTo>
                    <a:pt x="2588650" y="1066659"/>
                  </a:lnTo>
                  <a:lnTo>
                    <a:pt x="2593293" y="1062829"/>
                  </a:lnTo>
                  <a:lnTo>
                    <a:pt x="2617319" y="1056562"/>
                  </a:lnTo>
                  <a:lnTo>
                    <a:pt x="2623935" y="1050874"/>
                  </a:lnTo>
                  <a:lnTo>
                    <a:pt x="2623935" y="1045767"/>
                  </a:lnTo>
                  <a:lnTo>
                    <a:pt x="2618828" y="1045767"/>
                  </a:lnTo>
                  <a:lnTo>
                    <a:pt x="2608614" y="1044374"/>
                  </a:lnTo>
                  <a:lnTo>
                    <a:pt x="2611167" y="1028589"/>
                  </a:lnTo>
                  <a:lnTo>
                    <a:pt x="2607337" y="1025107"/>
                  </a:lnTo>
                  <a:lnTo>
                    <a:pt x="2598516" y="1031955"/>
                  </a:lnTo>
                  <a:lnTo>
                    <a:pt x="2594570" y="1038107"/>
                  </a:lnTo>
                  <a:lnTo>
                    <a:pt x="2592713" y="1042401"/>
                  </a:lnTo>
                  <a:lnTo>
                    <a:pt x="2582383" y="1051919"/>
                  </a:lnTo>
                  <a:lnTo>
                    <a:pt x="2581338" y="1060276"/>
                  </a:lnTo>
                  <a:lnTo>
                    <a:pt x="2572285" y="1062133"/>
                  </a:lnTo>
                  <a:lnTo>
                    <a:pt x="2559285" y="1063758"/>
                  </a:lnTo>
                  <a:lnTo>
                    <a:pt x="2539322" y="1060856"/>
                  </a:lnTo>
                  <a:lnTo>
                    <a:pt x="2531893" y="1057606"/>
                  </a:lnTo>
                  <a:lnTo>
                    <a:pt x="2527715" y="1051571"/>
                  </a:lnTo>
                  <a:lnTo>
                    <a:pt x="2511233" y="1042169"/>
                  </a:lnTo>
                  <a:lnTo>
                    <a:pt x="2504385" y="1036250"/>
                  </a:lnTo>
                  <a:lnTo>
                    <a:pt x="2502180" y="1029286"/>
                  </a:lnTo>
                  <a:lnTo>
                    <a:pt x="2496261" y="1016634"/>
                  </a:lnTo>
                  <a:lnTo>
                    <a:pt x="2499975" y="1008626"/>
                  </a:lnTo>
                  <a:lnTo>
                    <a:pt x="2503341" y="999340"/>
                  </a:lnTo>
                  <a:lnTo>
                    <a:pt x="2499859" y="996555"/>
                  </a:lnTo>
                  <a:lnTo>
                    <a:pt x="2496725" y="996555"/>
                  </a:lnTo>
                  <a:lnTo>
                    <a:pt x="2489297" y="1000617"/>
                  </a:lnTo>
                  <a:lnTo>
                    <a:pt x="2483841" y="1003403"/>
                  </a:lnTo>
                  <a:lnTo>
                    <a:pt x="2480243" y="1001081"/>
                  </a:lnTo>
                  <a:lnTo>
                    <a:pt x="2480592" y="996671"/>
                  </a:lnTo>
                  <a:lnTo>
                    <a:pt x="2487091" y="991100"/>
                  </a:lnTo>
                  <a:lnTo>
                    <a:pt x="2501948" y="985296"/>
                  </a:lnTo>
                  <a:lnTo>
                    <a:pt x="2510189" y="979609"/>
                  </a:lnTo>
                  <a:lnTo>
                    <a:pt x="2513787" y="970440"/>
                  </a:lnTo>
                  <a:lnTo>
                    <a:pt x="2507055" y="956163"/>
                  </a:lnTo>
                  <a:lnTo>
                    <a:pt x="2496261" y="952449"/>
                  </a:lnTo>
                  <a:lnTo>
                    <a:pt x="2481752" y="952449"/>
                  </a:lnTo>
                  <a:cubicBezTo>
                    <a:pt x="2481752" y="952449"/>
                    <a:pt x="2444843" y="961154"/>
                    <a:pt x="2444843" y="961154"/>
                  </a:cubicBezTo>
                  <a:lnTo>
                    <a:pt x="2410835" y="974618"/>
                  </a:lnTo>
                  <a:lnTo>
                    <a:pt x="2400273" y="981118"/>
                  </a:lnTo>
                  <a:lnTo>
                    <a:pt x="2379265" y="1000965"/>
                  </a:lnTo>
                  <a:lnTo>
                    <a:pt x="2362667" y="1017215"/>
                  </a:lnTo>
                  <a:lnTo>
                    <a:pt x="2353730" y="1021974"/>
                  </a:lnTo>
                  <a:lnTo>
                    <a:pt x="2351641" y="1020232"/>
                  </a:lnTo>
                  <a:lnTo>
                    <a:pt x="2370560" y="1002358"/>
                  </a:lnTo>
                  <a:lnTo>
                    <a:pt x="2377060" y="993769"/>
                  </a:lnTo>
                  <a:lnTo>
                    <a:pt x="2377872" y="985296"/>
                  </a:lnTo>
                  <a:lnTo>
                    <a:pt x="2380542" y="985644"/>
                  </a:lnTo>
                  <a:lnTo>
                    <a:pt x="2392613" y="977171"/>
                  </a:lnTo>
                  <a:lnTo>
                    <a:pt x="2408514" y="959297"/>
                  </a:lnTo>
                  <a:lnTo>
                    <a:pt x="2422674" y="950360"/>
                  </a:lnTo>
                  <a:lnTo>
                    <a:pt x="2438575" y="950360"/>
                  </a:lnTo>
                  <a:lnTo>
                    <a:pt x="2441825" y="940842"/>
                  </a:lnTo>
                  <a:lnTo>
                    <a:pt x="2456914" y="925289"/>
                  </a:lnTo>
                  <a:lnTo>
                    <a:pt x="2474440" y="920879"/>
                  </a:lnTo>
                  <a:lnTo>
                    <a:pt x="2544080" y="917513"/>
                  </a:lnTo>
                  <a:lnTo>
                    <a:pt x="2611400" y="917513"/>
                  </a:lnTo>
                  <a:lnTo>
                    <a:pt x="2629042" y="910085"/>
                  </a:lnTo>
                  <a:lnTo>
                    <a:pt x="2640184" y="902192"/>
                  </a:lnTo>
                  <a:lnTo>
                    <a:pt x="2650978" y="891049"/>
                  </a:lnTo>
                  <a:lnTo>
                    <a:pt x="2659103" y="883505"/>
                  </a:lnTo>
                  <a:lnTo>
                    <a:pt x="2667112" y="881300"/>
                  </a:lnTo>
                  <a:lnTo>
                    <a:pt x="2681504" y="881300"/>
                  </a:lnTo>
                  <a:lnTo>
                    <a:pt x="2693691" y="880139"/>
                  </a:lnTo>
                  <a:lnTo>
                    <a:pt x="2704253" y="873755"/>
                  </a:lnTo>
                  <a:lnTo>
                    <a:pt x="2715164" y="863193"/>
                  </a:lnTo>
                  <a:lnTo>
                    <a:pt x="2722708" y="854720"/>
                  </a:lnTo>
                  <a:lnTo>
                    <a:pt x="2715628" y="851006"/>
                  </a:lnTo>
                  <a:lnTo>
                    <a:pt x="2705530" y="845551"/>
                  </a:lnTo>
                  <a:lnTo>
                    <a:pt x="2711682" y="843578"/>
                  </a:lnTo>
                  <a:lnTo>
                    <a:pt x="2717137" y="840560"/>
                  </a:lnTo>
                  <a:lnTo>
                    <a:pt x="2722708" y="822570"/>
                  </a:lnTo>
                  <a:lnTo>
                    <a:pt x="2713191" y="814445"/>
                  </a:lnTo>
                  <a:lnTo>
                    <a:pt x="2703673" y="805972"/>
                  </a:lnTo>
                  <a:lnTo>
                    <a:pt x="2695897" y="808990"/>
                  </a:lnTo>
                  <a:lnTo>
                    <a:pt x="2689165" y="813284"/>
                  </a:lnTo>
                  <a:lnTo>
                    <a:pt x="2684638" y="814097"/>
                  </a:lnTo>
                  <a:lnTo>
                    <a:pt x="2681272" y="811427"/>
                  </a:lnTo>
                  <a:lnTo>
                    <a:pt x="2685450" y="798428"/>
                  </a:lnTo>
                  <a:lnTo>
                    <a:pt x="2680924" y="794017"/>
                  </a:lnTo>
                  <a:lnTo>
                    <a:pt x="2672567" y="792624"/>
                  </a:lnTo>
                  <a:lnTo>
                    <a:pt x="2661425" y="792624"/>
                  </a:lnTo>
                  <a:lnTo>
                    <a:pt x="2645523" y="803999"/>
                  </a:lnTo>
                  <a:lnTo>
                    <a:pt x="2638907" y="808293"/>
                  </a:lnTo>
                  <a:lnTo>
                    <a:pt x="2626024" y="811195"/>
                  </a:lnTo>
                  <a:lnTo>
                    <a:pt x="2618712" y="816998"/>
                  </a:lnTo>
                  <a:lnTo>
                    <a:pt x="2614417" y="816998"/>
                  </a:lnTo>
                  <a:cubicBezTo>
                    <a:pt x="2614417" y="816998"/>
                    <a:pt x="2613721" y="809338"/>
                    <a:pt x="2613721" y="809338"/>
                  </a:cubicBezTo>
                  <a:lnTo>
                    <a:pt x="2619292" y="803070"/>
                  </a:lnTo>
                  <a:lnTo>
                    <a:pt x="2626953" y="801678"/>
                  </a:lnTo>
                  <a:lnTo>
                    <a:pt x="2633452" y="792508"/>
                  </a:lnTo>
                  <a:lnTo>
                    <a:pt x="2644247" y="792508"/>
                  </a:lnTo>
                  <a:lnTo>
                    <a:pt x="2652487" y="790535"/>
                  </a:lnTo>
                  <a:lnTo>
                    <a:pt x="2668040" y="784848"/>
                  </a:lnTo>
                  <a:cubicBezTo>
                    <a:pt x="2668040" y="784848"/>
                    <a:pt x="2674656" y="784500"/>
                    <a:pt x="2676978" y="782410"/>
                  </a:cubicBezTo>
                  <a:cubicBezTo>
                    <a:pt x="2679299" y="780321"/>
                    <a:pt x="2679763" y="775678"/>
                    <a:pt x="2679763" y="775678"/>
                  </a:cubicBezTo>
                  <a:lnTo>
                    <a:pt x="2673960" y="770223"/>
                  </a:lnTo>
                  <a:lnTo>
                    <a:pt x="2661657" y="769063"/>
                  </a:lnTo>
                  <a:lnTo>
                    <a:pt x="2652836" y="769063"/>
                  </a:lnTo>
                  <a:lnTo>
                    <a:pt x="2638675" y="757572"/>
                  </a:lnTo>
                  <a:lnTo>
                    <a:pt x="2630318" y="759429"/>
                  </a:lnTo>
                  <a:lnTo>
                    <a:pt x="2623470" y="754322"/>
                  </a:lnTo>
                  <a:lnTo>
                    <a:pt x="2617435" y="756759"/>
                  </a:lnTo>
                  <a:lnTo>
                    <a:pt x="2611864" y="756759"/>
                  </a:lnTo>
                  <a:cubicBezTo>
                    <a:pt x="2611864" y="756759"/>
                    <a:pt x="2605828" y="750608"/>
                    <a:pt x="2605828" y="750608"/>
                  </a:cubicBezTo>
                  <a:lnTo>
                    <a:pt x="2598632" y="737260"/>
                  </a:lnTo>
                  <a:lnTo>
                    <a:pt x="2586213" y="726118"/>
                  </a:lnTo>
                  <a:lnTo>
                    <a:pt x="2574606" y="718573"/>
                  </a:lnTo>
                  <a:lnTo>
                    <a:pt x="2556616" y="710216"/>
                  </a:lnTo>
                  <a:lnTo>
                    <a:pt x="2555455" y="706038"/>
                  </a:lnTo>
                  <a:lnTo>
                    <a:pt x="2562187" y="705109"/>
                  </a:lnTo>
                  <a:lnTo>
                    <a:pt x="2569383" y="707895"/>
                  </a:lnTo>
                  <a:lnTo>
                    <a:pt x="2577044" y="705109"/>
                  </a:lnTo>
                  <a:lnTo>
                    <a:pt x="2584008" y="695708"/>
                  </a:lnTo>
                  <a:lnTo>
                    <a:pt x="2581222" y="688048"/>
                  </a:lnTo>
                  <a:lnTo>
                    <a:pt x="2574374" y="685030"/>
                  </a:lnTo>
                  <a:lnTo>
                    <a:pt x="2570892" y="680967"/>
                  </a:lnTo>
                  <a:lnTo>
                    <a:pt x="2570660" y="669825"/>
                  </a:lnTo>
                  <a:lnTo>
                    <a:pt x="2563232" y="662745"/>
                  </a:lnTo>
                  <a:lnTo>
                    <a:pt x="2556616" y="656709"/>
                  </a:lnTo>
                  <a:lnTo>
                    <a:pt x="2554643" y="651951"/>
                  </a:lnTo>
                  <a:lnTo>
                    <a:pt x="2549884" y="646611"/>
                  </a:lnTo>
                  <a:lnTo>
                    <a:pt x="2546634" y="640692"/>
                  </a:lnTo>
                  <a:lnTo>
                    <a:pt x="2545473" y="636746"/>
                  </a:lnTo>
                  <a:lnTo>
                    <a:pt x="2542572" y="632567"/>
                  </a:lnTo>
                  <a:lnTo>
                    <a:pt x="2539438" y="627925"/>
                  </a:lnTo>
                  <a:lnTo>
                    <a:pt x="2537581" y="622469"/>
                  </a:lnTo>
                  <a:lnTo>
                    <a:pt x="2536420" y="618871"/>
                  </a:lnTo>
                  <a:lnTo>
                    <a:pt x="2529108" y="609006"/>
                  </a:lnTo>
                  <a:lnTo>
                    <a:pt x="2522840" y="600649"/>
                  </a:lnTo>
                  <a:lnTo>
                    <a:pt x="2520983" y="595774"/>
                  </a:lnTo>
                  <a:lnTo>
                    <a:pt x="2519590" y="591247"/>
                  </a:lnTo>
                  <a:lnTo>
                    <a:pt x="2515064" y="584399"/>
                  </a:lnTo>
                  <a:lnTo>
                    <a:pt x="2508680" y="573837"/>
                  </a:lnTo>
                  <a:lnTo>
                    <a:pt x="2504734" y="568962"/>
                  </a:lnTo>
                  <a:lnTo>
                    <a:pt x="2500555" y="573837"/>
                  </a:lnTo>
                  <a:lnTo>
                    <a:pt x="2497073" y="584632"/>
                  </a:lnTo>
                  <a:lnTo>
                    <a:pt x="2492547" y="591247"/>
                  </a:lnTo>
                  <a:lnTo>
                    <a:pt x="2486743" y="598444"/>
                  </a:lnTo>
                  <a:lnTo>
                    <a:pt x="2488832" y="602390"/>
                  </a:lnTo>
                  <a:lnTo>
                    <a:pt x="2490922" y="607033"/>
                  </a:lnTo>
                  <a:lnTo>
                    <a:pt x="2483493" y="612836"/>
                  </a:lnTo>
                  <a:lnTo>
                    <a:pt x="2481288" y="616666"/>
                  </a:lnTo>
                  <a:lnTo>
                    <a:pt x="2482681" y="625952"/>
                  </a:lnTo>
                  <a:lnTo>
                    <a:pt x="2476297" y="626764"/>
                  </a:lnTo>
                  <a:lnTo>
                    <a:pt x="2472815" y="634308"/>
                  </a:lnTo>
                  <a:lnTo>
                    <a:pt x="2470146" y="635237"/>
                  </a:lnTo>
                  <a:lnTo>
                    <a:pt x="2464458" y="630942"/>
                  </a:lnTo>
                  <a:lnTo>
                    <a:pt x="2458771" y="631755"/>
                  </a:lnTo>
                  <a:lnTo>
                    <a:pt x="2456450" y="634192"/>
                  </a:lnTo>
                  <a:lnTo>
                    <a:pt x="2454128" y="641272"/>
                  </a:lnTo>
                  <a:lnTo>
                    <a:pt x="2447280" y="646728"/>
                  </a:lnTo>
                  <a:lnTo>
                    <a:pt x="2435557" y="651022"/>
                  </a:lnTo>
                  <a:lnTo>
                    <a:pt x="2429406" y="650674"/>
                  </a:lnTo>
                  <a:lnTo>
                    <a:pt x="2425111" y="644987"/>
                  </a:lnTo>
                  <a:lnTo>
                    <a:pt x="2418612" y="640576"/>
                  </a:lnTo>
                  <a:lnTo>
                    <a:pt x="2415130" y="640228"/>
                  </a:lnTo>
                  <a:lnTo>
                    <a:pt x="2408630" y="629898"/>
                  </a:lnTo>
                  <a:lnTo>
                    <a:pt x="2399228" y="628853"/>
                  </a:lnTo>
                  <a:lnTo>
                    <a:pt x="2392148" y="626184"/>
                  </a:lnTo>
                  <a:lnTo>
                    <a:pt x="2390755" y="614925"/>
                  </a:lnTo>
                  <a:lnTo>
                    <a:pt x="2381238" y="606220"/>
                  </a:lnTo>
                  <a:lnTo>
                    <a:pt x="2384488" y="599024"/>
                  </a:lnTo>
                  <a:lnTo>
                    <a:pt x="2379613" y="576275"/>
                  </a:lnTo>
                  <a:lnTo>
                    <a:pt x="2381006" y="566409"/>
                  </a:lnTo>
                  <a:lnTo>
                    <a:pt x="2387622" y="555963"/>
                  </a:lnTo>
                  <a:lnTo>
                    <a:pt x="2384256" y="551901"/>
                  </a:lnTo>
                  <a:lnTo>
                    <a:pt x="2378452" y="551901"/>
                  </a:lnTo>
                  <a:lnTo>
                    <a:pt x="2371140" y="555731"/>
                  </a:lnTo>
                  <a:lnTo>
                    <a:pt x="2363712" y="549695"/>
                  </a:lnTo>
                  <a:lnTo>
                    <a:pt x="2353962" y="549347"/>
                  </a:lnTo>
                  <a:lnTo>
                    <a:pt x="2344445" y="548070"/>
                  </a:lnTo>
                  <a:lnTo>
                    <a:pt x="2333998" y="542847"/>
                  </a:lnTo>
                  <a:lnTo>
                    <a:pt x="2330284" y="533910"/>
                  </a:lnTo>
                  <a:lnTo>
                    <a:pt x="2323320" y="529151"/>
                  </a:lnTo>
                  <a:lnTo>
                    <a:pt x="2316356" y="520446"/>
                  </a:lnTo>
                  <a:lnTo>
                    <a:pt x="2309276" y="516732"/>
                  </a:lnTo>
                  <a:lnTo>
                    <a:pt x="2305098" y="508723"/>
                  </a:lnTo>
                  <a:lnTo>
                    <a:pt x="2299062" y="507099"/>
                  </a:lnTo>
                  <a:lnTo>
                    <a:pt x="2290357" y="502224"/>
                  </a:lnTo>
                  <a:lnTo>
                    <a:pt x="2284438" y="499090"/>
                  </a:lnTo>
                  <a:lnTo>
                    <a:pt x="2275152" y="499090"/>
                  </a:lnTo>
                  <a:lnTo>
                    <a:pt x="2257974" y="506518"/>
                  </a:lnTo>
                  <a:lnTo>
                    <a:pt x="2238939" y="501992"/>
                  </a:lnTo>
                  <a:lnTo>
                    <a:pt x="2233136" y="503965"/>
                  </a:lnTo>
                  <a:lnTo>
                    <a:pt x="2213521" y="495608"/>
                  </a:lnTo>
                  <a:lnTo>
                    <a:pt x="2200985" y="493519"/>
                  </a:lnTo>
                  <a:lnTo>
                    <a:pt x="2186245" y="493519"/>
                  </a:lnTo>
                  <a:lnTo>
                    <a:pt x="2184620" y="496420"/>
                  </a:lnTo>
                  <a:lnTo>
                    <a:pt x="2179165" y="502224"/>
                  </a:lnTo>
                  <a:lnTo>
                    <a:pt x="2175102" y="507447"/>
                  </a:lnTo>
                  <a:lnTo>
                    <a:pt x="2174406" y="514063"/>
                  </a:lnTo>
                  <a:lnTo>
                    <a:pt x="2177192" y="520446"/>
                  </a:lnTo>
                  <a:cubicBezTo>
                    <a:pt x="2177192" y="520446"/>
                    <a:pt x="2184388" y="525669"/>
                    <a:pt x="2185781" y="526134"/>
                  </a:cubicBezTo>
                  <a:cubicBezTo>
                    <a:pt x="2187173" y="526482"/>
                    <a:pt x="2189959" y="530776"/>
                    <a:pt x="2189959" y="530776"/>
                  </a:cubicBezTo>
                  <a:lnTo>
                    <a:pt x="2190887" y="536231"/>
                  </a:lnTo>
                  <a:lnTo>
                    <a:pt x="2185200" y="539481"/>
                  </a:lnTo>
                  <a:lnTo>
                    <a:pt x="2183575" y="545053"/>
                  </a:lnTo>
                  <a:lnTo>
                    <a:pt x="2176727" y="553758"/>
                  </a:lnTo>
                  <a:lnTo>
                    <a:pt x="2183459" y="562695"/>
                  </a:lnTo>
                  <a:lnTo>
                    <a:pt x="2188798" y="575230"/>
                  </a:lnTo>
                  <a:lnTo>
                    <a:pt x="2194137" y="584864"/>
                  </a:lnTo>
                  <a:lnTo>
                    <a:pt x="2194486" y="597051"/>
                  </a:lnTo>
                  <a:lnTo>
                    <a:pt x="2190655" y="599488"/>
                  </a:lnTo>
                  <a:lnTo>
                    <a:pt x="2184155" y="600765"/>
                  </a:lnTo>
                  <a:lnTo>
                    <a:pt x="2180906" y="610398"/>
                  </a:lnTo>
                  <a:lnTo>
                    <a:pt x="2172665" y="622702"/>
                  </a:lnTo>
                  <a:lnTo>
                    <a:pt x="2167210" y="632335"/>
                  </a:lnTo>
                  <a:lnTo>
                    <a:pt x="2169067" y="640228"/>
                  </a:lnTo>
                  <a:lnTo>
                    <a:pt x="2180093" y="645219"/>
                  </a:lnTo>
                  <a:lnTo>
                    <a:pt x="2202959" y="660307"/>
                  </a:lnTo>
                  <a:lnTo>
                    <a:pt x="2208298" y="672843"/>
                  </a:lnTo>
                  <a:lnTo>
                    <a:pt x="2213753" y="694663"/>
                  </a:lnTo>
                  <a:lnTo>
                    <a:pt x="2212244" y="710449"/>
                  </a:lnTo>
                  <a:lnTo>
                    <a:pt x="2208298" y="729135"/>
                  </a:lnTo>
                  <a:lnTo>
                    <a:pt x="2196227" y="740742"/>
                  </a:lnTo>
                  <a:cubicBezTo>
                    <a:pt x="2196227" y="740742"/>
                    <a:pt x="2184852" y="748635"/>
                    <a:pt x="2183227" y="749795"/>
                  </a:cubicBezTo>
                  <a:cubicBezTo>
                    <a:pt x="2181602" y="751072"/>
                    <a:pt x="2173245" y="758849"/>
                    <a:pt x="2173245" y="758849"/>
                  </a:cubicBezTo>
                  <a:lnTo>
                    <a:pt x="2160594" y="765929"/>
                  </a:lnTo>
                  <a:lnTo>
                    <a:pt x="2148523" y="767902"/>
                  </a:lnTo>
                  <a:lnTo>
                    <a:pt x="2140514" y="769179"/>
                  </a:lnTo>
                  <a:lnTo>
                    <a:pt x="2143068" y="781250"/>
                  </a:lnTo>
                  <a:lnTo>
                    <a:pt x="2152701" y="792044"/>
                  </a:lnTo>
                  <a:lnTo>
                    <a:pt x="2154907" y="797035"/>
                  </a:lnTo>
                  <a:lnTo>
                    <a:pt x="2153862" y="808177"/>
                  </a:lnTo>
                  <a:lnTo>
                    <a:pt x="2155255" y="818507"/>
                  </a:lnTo>
                  <a:lnTo>
                    <a:pt x="2158505" y="830346"/>
                  </a:lnTo>
                  <a:lnTo>
                    <a:pt x="2161058" y="839980"/>
                  </a:lnTo>
                  <a:lnTo>
                    <a:pt x="2167906" y="850310"/>
                  </a:lnTo>
                  <a:lnTo>
                    <a:pt x="2164308" y="857854"/>
                  </a:lnTo>
                  <a:lnTo>
                    <a:pt x="2154558" y="869113"/>
                  </a:lnTo>
                  <a:lnTo>
                    <a:pt x="2161058" y="873988"/>
                  </a:lnTo>
                  <a:lnTo>
                    <a:pt x="2160014" y="881764"/>
                  </a:lnTo>
                  <a:lnTo>
                    <a:pt x="2150264" y="875961"/>
                  </a:lnTo>
                  <a:lnTo>
                    <a:pt x="2143068" y="873175"/>
                  </a:lnTo>
                  <a:lnTo>
                    <a:pt x="2139005" y="882925"/>
                  </a:lnTo>
                  <a:lnTo>
                    <a:pt x="2136916" y="890933"/>
                  </a:lnTo>
                  <a:lnTo>
                    <a:pt x="2134479" y="892210"/>
                  </a:lnTo>
                  <a:lnTo>
                    <a:pt x="2123452" y="886407"/>
                  </a:lnTo>
                  <a:lnTo>
                    <a:pt x="2116488" y="883389"/>
                  </a:lnTo>
                  <a:lnTo>
                    <a:pt x="2110917" y="869693"/>
                  </a:lnTo>
                  <a:lnTo>
                    <a:pt x="2098962" y="860640"/>
                  </a:lnTo>
                  <a:lnTo>
                    <a:pt x="2091998" y="854604"/>
                  </a:lnTo>
                  <a:lnTo>
                    <a:pt x="2088980" y="845783"/>
                  </a:lnTo>
                  <a:lnTo>
                    <a:pt x="2078302" y="836266"/>
                  </a:lnTo>
                  <a:lnTo>
                    <a:pt x="2074240" y="828837"/>
                  </a:lnTo>
                  <a:lnTo>
                    <a:pt x="2074008" y="795990"/>
                  </a:lnTo>
                  <a:lnTo>
                    <a:pt x="2070990" y="786357"/>
                  </a:lnTo>
                  <a:lnTo>
                    <a:pt x="2073543" y="776027"/>
                  </a:lnTo>
                  <a:lnTo>
                    <a:pt x="2075052" y="765581"/>
                  </a:lnTo>
                  <a:lnTo>
                    <a:pt x="2066463" y="758384"/>
                  </a:lnTo>
                  <a:lnTo>
                    <a:pt x="2054508" y="757108"/>
                  </a:lnTo>
                  <a:lnTo>
                    <a:pt x="2021545" y="755599"/>
                  </a:lnTo>
                  <a:lnTo>
                    <a:pt x="2007153" y="754206"/>
                  </a:lnTo>
                  <a:lnTo>
                    <a:pt x="1997171" y="748170"/>
                  </a:lnTo>
                  <a:lnTo>
                    <a:pt x="1986029" y="741671"/>
                  </a:lnTo>
                  <a:lnTo>
                    <a:pt x="1967110" y="734591"/>
                  </a:lnTo>
                  <a:lnTo>
                    <a:pt x="1947494" y="724957"/>
                  </a:lnTo>
                  <a:lnTo>
                    <a:pt x="1939253" y="714511"/>
                  </a:lnTo>
                  <a:lnTo>
                    <a:pt x="1919522" y="703601"/>
                  </a:lnTo>
                  <a:lnTo>
                    <a:pt x="1911862" y="699306"/>
                  </a:lnTo>
                  <a:lnTo>
                    <a:pt x="1899674" y="696985"/>
                  </a:lnTo>
                  <a:lnTo>
                    <a:pt x="1890621" y="696985"/>
                  </a:lnTo>
                  <a:cubicBezTo>
                    <a:pt x="1890621" y="696985"/>
                    <a:pt x="1861256" y="684217"/>
                    <a:pt x="1861256" y="684217"/>
                  </a:cubicBezTo>
                  <a:lnTo>
                    <a:pt x="1846748" y="687699"/>
                  </a:lnTo>
                  <a:lnTo>
                    <a:pt x="1825391" y="694896"/>
                  </a:lnTo>
                  <a:lnTo>
                    <a:pt x="1824695" y="690253"/>
                  </a:lnTo>
                  <a:lnTo>
                    <a:pt x="1828989" y="681084"/>
                  </a:lnTo>
                  <a:lnTo>
                    <a:pt x="1818543" y="654736"/>
                  </a:lnTo>
                  <a:lnTo>
                    <a:pt x="1809374" y="634308"/>
                  </a:lnTo>
                  <a:lnTo>
                    <a:pt x="1802990" y="631755"/>
                  </a:lnTo>
                  <a:lnTo>
                    <a:pt x="1788134" y="631175"/>
                  </a:lnTo>
                  <a:lnTo>
                    <a:pt x="1773509" y="625487"/>
                  </a:lnTo>
                  <a:lnTo>
                    <a:pt x="1768750" y="612372"/>
                  </a:lnTo>
                  <a:lnTo>
                    <a:pt x="1771884" y="583935"/>
                  </a:lnTo>
                  <a:lnTo>
                    <a:pt x="1778268" y="565132"/>
                  </a:lnTo>
                  <a:lnTo>
                    <a:pt x="1788714" y="542499"/>
                  </a:lnTo>
                  <a:lnTo>
                    <a:pt x="1791964" y="532982"/>
                  </a:lnTo>
                  <a:lnTo>
                    <a:pt x="1808562" y="524625"/>
                  </a:lnTo>
                  <a:lnTo>
                    <a:pt x="1810535" y="519982"/>
                  </a:lnTo>
                  <a:lnTo>
                    <a:pt x="1811812" y="511277"/>
                  </a:lnTo>
                  <a:lnTo>
                    <a:pt x="1813668" y="508027"/>
                  </a:lnTo>
                  <a:lnTo>
                    <a:pt x="1822374" y="504661"/>
                  </a:lnTo>
                  <a:lnTo>
                    <a:pt x="1825275" y="499090"/>
                  </a:lnTo>
                  <a:lnTo>
                    <a:pt x="1826436" y="492938"/>
                  </a:lnTo>
                  <a:lnTo>
                    <a:pt x="1833400" y="491429"/>
                  </a:lnTo>
                  <a:lnTo>
                    <a:pt x="1829570" y="485510"/>
                  </a:lnTo>
                  <a:lnTo>
                    <a:pt x="1832471" y="482840"/>
                  </a:lnTo>
                  <a:lnTo>
                    <a:pt x="1852203" y="481215"/>
                  </a:lnTo>
                  <a:lnTo>
                    <a:pt x="1865202" y="476805"/>
                  </a:lnTo>
                  <a:lnTo>
                    <a:pt x="1870774" y="465314"/>
                  </a:lnTo>
                  <a:lnTo>
                    <a:pt x="1865899" y="460091"/>
                  </a:lnTo>
                  <a:lnTo>
                    <a:pt x="1848837" y="457538"/>
                  </a:lnTo>
                  <a:lnTo>
                    <a:pt x="1837810" y="455100"/>
                  </a:lnTo>
                  <a:lnTo>
                    <a:pt x="1832355" y="447092"/>
                  </a:lnTo>
                  <a:lnTo>
                    <a:pt x="1802990" y="438967"/>
                  </a:lnTo>
                  <a:lnTo>
                    <a:pt x="1797999" y="435253"/>
                  </a:lnTo>
                  <a:lnTo>
                    <a:pt x="1807517" y="433628"/>
                  </a:lnTo>
                  <a:lnTo>
                    <a:pt x="1827016" y="437226"/>
                  </a:lnTo>
                  <a:lnTo>
                    <a:pt x="1849069" y="443610"/>
                  </a:lnTo>
                  <a:lnTo>
                    <a:pt x="1865202" y="448833"/>
                  </a:lnTo>
                  <a:lnTo>
                    <a:pt x="1876345" y="449413"/>
                  </a:lnTo>
                  <a:lnTo>
                    <a:pt x="1888416" y="447672"/>
                  </a:lnTo>
                  <a:lnTo>
                    <a:pt x="1887023" y="433744"/>
                  </a:lnTo>
                  <a:lnTo>
                    <a:pt x="1887255" y="428405"/>
                  </a:lnTo>
                  <a:lnTo>
                    <a:pt x="1893523" y="427708"/>
                  </a:lnTo>
                  <a:lnTo>
                    <a:pt x="1905710" y="431887"/>
                  </a:lnTo>
                  <a:lnTo>
                    <a:pt x="1919638" y="434672"/>
                  </a:lnTo>
                  <a:lnTo>
                    <a:pt x="1927066" y="432467"/>
                  </a:lnTo>
                  <a:lnTo>
                    <a:pt x="1943664" y="414477"/>
                  </a:lnTo>
                  <a:lnTo>
                    <a:pt x="1950744" y="405307"/>
                  </a:lnTo>
                  <a:lnTo>
                    <a:pt x="1957244" y="399040"/>
                  </a:lnTo>
                  <a:lnTo>
                    <a:pt x="1961422" y="393004"/>
                  </a:lnTo>
                  <a:lnTo>
                    <a:pt x="1954342" y="388013"/>
                  </a:lnTo>
                  <a:lnTo>
                    <a:pt x="1938557" y="387201"/>
                  </a:lnTo>
                  <a:lnTo>
                    <a:pt x="1923120" y="387201"/>
                  </a:lnTo>
                  <a:lnTo>
                    <a:pt x="1906290" y="379773"/>
                  </a:lnTo>
                  <a:lnTo>
                    <a:pt x="1892594" y="369443"/>
                  </a:lnTo>
                  <a:lnTo>
                    <a:pt x="1888300" y="363175"/>
                  </a:lnTo>
                  <a:lnTo>
                    <a:pt x="1892594" y="360273"/>
                  </a:lnTo>
                  <a:lnTo>
                    <a:pt x="1902808" y="360273"/>
                  </a:lnTo>
                  <a:lnTo>
                    <a:pt x="1916504" y="368050"/>
                  </a:lnTo>
                  <a:lnTo>
                    <a:pt x="1940762" y="381862"/>
                  </a:lnTo>
                  <a:lnTo>
                    <a:pt x="1949467" y="383139"/>
                  </a:lnTo>
                  <a:lnTo>
                    <a:pt x="1958521" y="378380"/>
                  </a:lnTo>
                  <a:lnTo>
                    <a:pt x="1985216" y="354354"/>
                  </a:lnTo>
                  <a:lnTo>
                    <a:pt x="1983475" y="351104"/>
                  </a:lnTo>
                  <a:lnTo>
                    <a:pt x="1974770" y="346693"/>
                  </a:lnTo>
                  <a:lnTo>
                    <a:pt x="1968967" y="343443"/>
                  </a:lnTo>
                  <a:lnTo>
                    <a:pt x="1971056" y="338336"/>
                  </a:lnTo>
                  <a:lnTo>
                    <a:pt x="1981850" y="335783"/>
                  </a:lnTo>
                  <a:lnTo>
                    <a:pt x="1990787" y="335783"/>
                  </a:lnTo>
                  <a:lnTo>
                    <a:pt x="1998796" y="341122"/>
                  </a:lnTo>
                  <a:lnTo>
                    <a:pt x="2003090" y="346577"/>
                  </a:lnTo>
                  <a:lnTo>
                    <a:pt x="2011796" y="347158"/>
                  </a:lnTo>
                  <a:cubicBezTo>
                    <a:pt x="2011796" y="347158"/>
                    <a:pt x="2024215" y="344256"/>
                    <a:pt x="2026420" y="344140"/>
                  </a:cubicBezTo>
                  <a:cubicBezTo>
                    <a:pt x="2028741" y="343908"/>
                    <a:pt x="2031411" y="342167"/>
                    <a:pt x="2031411" y="342167"/>
                  </a:cubicBezTo>
                  <a:lnTo>
                    <a:pt x="2026420" y="333926"/>
                  </a:lnTo>
                  <a:lnTo>
                    <a:pt x="2011215" y="324292"/>
                  </a:lnTo>
                  <a:lnTo>
                    <a:pt x="2010171" y="320694"/>
                  </a:lnTo>
                  <a:lnTo>
                    <a:pt x="2014465" y="317560"/>
                  </a:lnTo>
                  <a:lnTo>
                    <a:pt x="2019456" y="320346"/>
                  </a:lnTo>
                  <a:lnTo>
                    <a:pt x="2026188" y="326498"/>
                  </a:lnTo>
                  <a:lnTo>
                    <a:pt x="2034080" y="331837"/>
                  </a:lnTo>
                  <a:lnTo>
                    <a:pt x="2037795" y="337756"/>
                  </a:lnTo>
                  <a:lnTo>
                    <a:pt x="2041393" y="341122"/>
                  </a:lnTo>
                  <a:lnTo>
                    <a:pt x="2056830" y="335319"/>
                  </a:lnTo>
                  <a:lnTo>
                    <a:pt x="2071106" y="326730"/>
                  </a:lnTo>
                  <a:lnTo>
                    <a:pt x="2078766" y="318721"/>
                  </a:lnTo>
                  <a:lnTo>
                    <a:pt x="2086427" y="315355"/>
                  </a:lnTo>
                  <a:lnTo>
                    <a:pt x="2094552" y="305954"/>
                  </a:lnTo>
                  <a:lnTo>
                    <a:pt x="2093275" y="296088"/>
                  </a:lnTo>
                  <a:lnTo>
                    <a:pt x="2087471" y="288776"/>
                  </a:lnTo>
                  <a:lnTo>
                    <a:pt x="2078534" y="280999"/>
                  </a:lnTo>
                  <a:lnTo>
                    <a:pt x="2075517" y="268116"/>
                  </a:lnTo>
                  <a:lnTo>
                    <a:pt x="2072963" y="266259"/>
                  </a:lnTo>
                  <a:lnTo>
                    <a:pt x="2066115" y="257902"/>
                  </a:lnTo>
                  <a:lnTo>
                    <a:pt x="2069017" y="255813"/>
                  </a:lnTo>
                  <a:lnTo>
                    <a:pt x="2078186" y="255813"/>
                  </a:lnTo>
                  <a:lnTo>
                    <a:pt x="2091534" y="253375"/>
                  </a:lnTo>
                  <a:lnTo>
                    <a:pt x="2098150" y="244786"/>
                  </a:lnTo>
                  <a:lnTo>
                    <a:pt x="2090141" y="237938"/>
                  </a:lnTo>
                  <a:lnTo>
                    <a:pt x="2088748" y="234804"/>
                  </a:lnTo>
                  <a:lnTo>
                    <a:pt x="2095248" y="228885"/>
                  </a:lnTo>
                  <a:lnTo>
                    <a:pt x="2093275" y="224823"/>
                  </a:lnTo>
                  <a:lnTo>
                    <a:pt x="2083061" y="222269"/>
                  </a:lnTo>
                  <a:lnTo>
                    <a:pt x="2071918" y="219600"/>
                  </a:lnTo>
                  <a:lnTo>
                    <a:pt x="2065303" y="211939"/>
                  </a:lnTo>
                  <a:lnTo>
                    <a:pt x="2062981" y="206136"/>
                  </a:lnTo>
                  <a:lnTo>
                    <a:pt x="2045107" y="203814"/>
                  </a:lnTo>
                  <a:lnTo>
                    <a:pt x="2029322" y="199520"/>
                  </a:lnTo>
                  <a:lnTo>
                    <a:pt x="2007501" y="199520"/>
                  </a:lnTo>
                  <a:lnTo>
                    <a:pt x="1999492" y="198707"/>
                  </a:lnTo>
                  <a:lnTo>
                    <a:pt x="1995546" y="209734"/>
                  </a:lnTo>
                  <a:lnTo>
                    <a:pt x="2001582" y="221689"/>
                  </a:lnTo>
                  <a:lnTo>
                    <a:pt x="2009590" y="222269"/>
                  </a:lnTo>
                  <a:lnTo>
                    <a:pt x="2013188" y="228769"/>
                  </a:lnTo>
                  <a:lnTo>
                    <a:pt x="2009126" y="233528"/>
                  </a:lnTo>
                  <a:lnTo>
                    <a:pt x="2006340" y="236313"/>
                  </a:lnTo>
                  <a:lnTo>
                    <a:pt x="2004831" y="244206"/>
                  </a:lnTo>
                  <a:lnTo>
                    <a:pt x="1995198" y="244438"/>
                  </a:lnTo>
                  <a:lnTo>
                    <a:pt x="1990787" y="248965"/>
                  </a:lnTo>
                  <a:lnTo>
                    <a:pt x="1987073" y="268000"/>
                  </a:lnTo>
                  <a:lnTo>
                    <a:pt x="1981386" y="276473"/>
                  </a:lnTo>
                  <a:lnTo>
                    <a:pt x="1974190" y="279490"/>
                  </a:lnTo>
                  <a:lnTo>
                    <a:pt x="1972100" y="274499"/>
                  </a:lnTo>
                  <a:lnTo>
                    <a:pt x="1969315" y="264750"/>
                  </a:lnTo>
                  <a:lnTo>
                    <a:pt x="1966761" y="264053"/>
                  </a:lnTo>
                  <a:lnTo>
                    <a:pt x="1961074" y="268000"/>
                  </a:lnTo>
                  <a:lnTo>
                    <a:pt x="1959449" y="275660"/>
                  </a:lnTo>
                  <a:lnTo>
                    <a:pt x="1963511" y="282740"/>
                  </a:lnTo>
                  <a:lnTo>
                    <a:pt x="1970476" y="284017"/>
                  </a:lnTo>
                  <a:lnTo>
                    <a:pt x="1972681" y="297713"/>
                  </a:lnTo>
                  <a:lnTo>
                    <a:pt x="1970824" y="301891"/>
                  </a:lnTo>
                  <a:lnTo>
                    <a:pt x="1961654" y="304329"/>
                  </a:lnTo>
                  <a:lnTo>
                    <a:pt x="1955503" y="309552"/>
                  </a:lnTo>
                  <a:lnTo>
                    <a:pt x="1953646" y="312105"/>
                  </a:lnTo>
                  <a:lnTo>
                    <a:pt x="1951557" y="312570"/>
                  </a:lnTo>
                  <a:lnTo>
                    <a:pt x="1946450" y="304213"/>
                  </a:lnTo>
                  <a:lnTo>
                    <a:pt x="1942155" y="298757"/>
                  </a:lnTo>
                  <a:lnTo>
                    <a:pt x="1929039" y="283437"/>
                  </a:lnTo>
                  <a:lnTo>
                    <a:pt x="1926138" y="273687"/>
                  </a:lnTo>
                  <a:lnTo>
                    <a:pt x="1929968" y="265446"/>
                  </a:lnTo>
                  <a:lnTo>
                    <a:pt x="1936236" y="263009"/>
                  </a:lnTo>
                  <a:lnTo>
                    <a:pt x="1938557" y="258946"/>
                  </a:lnTo>
                  <a:lnTo>
                    <a:pt x="1935771" y="246991"/>
                  </a:lnTo>
                  <a:lnTo>
                    <a:pt x="1933450" y="240956"/>
                  </a:lnTo>
                  <a:lnTo>
                    <a:pt x="1924165" y="234688"/>
                  </a:lnTo>
                  <a:cubicBezTo>
                    <a:pt x="1924165" y="234688"/>
                    <a:pt x="1916736" y="227260"/>
                    <a:pt x="1915227" y="226099"/>
                  </a:cubicBezTo>
                  <a:cubicBezTo>
                    <a:pt x="1913719" y="224939"/>
                    <a:pt x="1904085" y="222037"/>
                    <a:pt x="1904085" y="222037"/>
                  </a:cubicBezTo>
                  <a:lnTo>
                    <a:pt x="1897353" y="225055"/>
                  </a:lnTo>
                  <a:lnTo>
                    <a:pt x="1893871" y="233876"/>
                  </a:lnTo>
                  <a:lnTo>
                    <a:pt x="1891318" y="239795"/>
                  </a:lnTo>
                  <a:lnTo>
                    <a:pt x="1885862" y="243858"/>
                  </a:lnTo>
                  <a:cubicBezTo>
                    <a:pt x="1885862" y="243858"/>
                    <a:pt x="1883657" y="247688"/>
                    <a:pt x="1883309" y="249197"/>
                  </a:cubicBezTo>
                  <a:cubicBezTo>
                    <a:pt x="1882961" y="250822"/>
                    <a:pt x="1877622" y="261268"/>
                    <a:pt x="1877622" y="261268"/>
                  </a:cubicBezTo>
                  <a:lnTo>
                    <a:pt x="1874024" y="255464"/>
                  </a:lnTo>
                  <a:lnTo>
                    <a:pt x="1871818" y="236081"/>
                  </a:lnTo>
                  <a:lnTo>
                    <a:pt x="1869613" y="232367"/>
                  </a:lnTo>
                  <a:lnTo>
                    <a:pt x="1866711" y="225519"/>
                  </a:lnTo>
                  <a:lnTo>
                    <a:pt x="1872863" y="222153"/>
                  </a:lnTo>
                  <a:lnTo>
                    <a:pt x="1880872" y="217626"/>
                  </a:lnTo>
                  <a:lnTo>
                    <a:pt x="1881684" y="213796"/>
                  </a:lnTo>
                  <a:cubicBezTo>
                    <a:pt x="1881684" y="213796"/>
                    <a:pt x="1876577" y="206832"/>
                    <a:pt x="1874256" y="208921"/>
                  </a:cubicBezTo>
                  <a:cubicBezTo>
                    <a:pt x="1871934" y="211011"/>
                    <a:pt x="1861604" y="206368"/>
                    <a:pt x="1861604" y="206368"/>
                  </a:cubicBezTo>
                  <a:lnTo>
                    <a:pt x="1854640" y="202770"/>
                  </a:lnTo>
                  <a:lnTo>
                    <a:pt x="1846864" y="205323"/>
                  </a:lnTo>
                  <a:lnTo>
                    <a:pt x="1841060" y="208341"/>
                  </a:lnTo>
                  <a:lnTo>
                    <a:pt x="1836418" y="207645"/>
                  </a:lnTo>
                  <a:lnTo>
                    <a:pt x="1834561" y="198591"/>
                  </a:lnTo>
                  <a:lnTo>
                    <a:pt x="1836766" y="190234"/>
                  </a:lnTo>
                  <a:lnTo>
                    <a:pt x="1837462" y="186869"/>
                  </a:lnTo>
                  <a:lnTo>
                    <a:pt x="1839087" y="184663"/>
                  </a:lnTo>
                  <a:lnTo>
                    <a:pt x="1844891" y="185244"/>
                  </a:lnTo>
                  <a:lnTo>
                    <a:pt x="1851390" y="181994"/>
                  </a:lnTo>
                  <a:lnTo>
                    <a:pt x="1851390" y="177583"/>
                  </a:lnTo>
                  <a:cubicBezTo>
                    <a:pt x="1851390" y="177583"/>
                    <a:pt x="1845007" y="174101"/>
                    <a:pt x="1845007" y="174101"/>
                  </a:cubicBezTo>
                  <a:lnTo>
                    <a:pt x="1838275" y="170271"/>
                  </a:lnTo>
                  <a:lnTo>
                    <a:pt x="1833864" y="168066"/>
                  </a:lnTo>
                  <a:lnTo>
                    <a:pt x="1833864" y="161334"/>
                  </a:lnTo>
                  <a:cubicBezTo>
                    <a:pt x="1833864" y="161334"/>
                    <a:pt x="1815061" y="153673"/>
                    <a:pt x="1815061" y="153673"/>
                  </a:cubicBezTo>
                  <a:lnTo>
                    <a:pt x="1813436" y="149495"/>
                  </a:lnTo>
                  <a:lnTo>
                    <a:pt x="1816222" y="132201"/>
                  </a:lnTo>
                  <a:lnTo>
                    <a:pt x="1811347" y="126281"/>
                  </a:lnTo>
                  <a:lnTo>
                    <a:pt x="1794169" y="113166"/>
                  </a:lnTo>
                  <a:lnTo>
                    <a:pt x="1781286" y="110380"/>
                  </a:lnTo>
                  <a:lnTo>
                    <a:pt x="1777223" y="105621"/>
                  </a:lnTo>
                  <a:lnTo>
                    <a:pt x="1779313" y="100050"/>
                  </a:lnTo>
                  <a:lnTo>
                    <a:pt x="1785464" y="98309"/>
                  </a:lnTo>
                  <a:lnTo>
                    <a:pt x="1790919" y="93666"/>
                  </a:lnTo>
                  <a:lnTo>
                    <a:pt x="1804731" y="76256"/>
                  </a:lnTo>
                  <a:lnTo>
                    <a:pt x="1804151" y="73587"/>
                  </a:lnTo>
                  <a:lnTo>
                    <a:pt x="1798348" y="70569"/>
                  </a:lnTo>
                  <a:lnTo>
                    <a:pt x="1794866" y="66042"/>
                  </a:lnTo>
                  <a:lnTo>
                    <a:pt x="1802294" y="63605"/>
                  </a:lnTo>
                  <a:lnTo>
                    <a:pt x="1813204" y="63605"/>
                  </a:lnTo>
                  <a:lnTo>
                    <a:pt x="1830382" y="68248"/>
                  </a:lnTo>
                  <a:lnTo>
                    <a:pt x="1837346" y="67899"/>
                  </a:lnTo>
                  <a:lnTo>
                    <a:pt x="1849417" y="55364"/>
                  </a:lnTo>
                  <a:lnTo>
                    <a:pt x="1870077" y="25651"/>
                  </a:lnTo>
                  <a:lnTo>
                    <a:pt x="1876809" y="13696"/>
                  </a:lnTo>
                  <a:lnTo>
                    <a:pt x="1872631" y="9285"/>
                  </a:lnTo>
                  <a:lnTo>
                    <a:pt x="1862997" y="8009"/>
                  </a:lnTo>
                  <a:lnTo>
                    <a:pt x="1840132" y="8009"/>
                  </a:lnTo>
                  <a:lnTo>
                    <a:pt x="1823882" y="3482"/>
                  </a:lnTo>
                  <a:lnTo>
                    <a:pt x="1809838" y="0"/>
                  </a:lnTo>
                  <a:lnTo>
                    <a:pt x="1798115" y="0"/>
                  </a:lnTo>
                  <a:lnTo>
                    <a:pt x="1775715" y="2553"/>
                  </a:lnTo>
                  <a:lnTo>
                    <a:pt x="1759465" y="8009"/>
                  </a:lnTo>
                  <a:lnTo>
                    <a:pt x="1759465" y="12303"/>
                  </a:lnTo>
                  <a:cubicBezTo>
                    <a:pt x="1759465" y="12303"/>
                    <a:pt x="1765036" y="18687"/>
                    <a:pt x="1765036" y="18687"/>
                  </a:cubicBezTo>
                  <a:lnTo>
                    <a:pt x="1763411" y="24142"/>
                  </a:lnTo>
                  <a:lnTo>
                    <a:pt x="1755287" y="21240"/>
                  </a:lnTo>
                  <a:lnTo>
                    <a:pt x="1750412" y="20776"/>
                  </a:lnTo>
                  <a:lnTo>
                    <a:pt x="1749599" y="29365"/>
                  </a:lnTo>
                  <a:lnTo>
                    <a:pt x="1750760" y="41900"/>
                  </a:lnTo>
                  <a:lnTo>
                    <a:pt x="1750760" y="61864"/>
                  </a:lnTo>
                  <a:cubicBezTo>
                    <a:pt x="1750760" y="61864"/>
                    <a:pt x="1759581" y="75444"/>
                    <a:pt x="1759581" y="75444"/>
                  </a:cubicBezTo>
                  <a:lnTo>
                    <a:pt x="1766429" y="91345"/>
                  </a:lnTo>
                  <a:lnTo>
                    <a:pt x="1763179" y="107711"/>
                  </a:lnTo>
                  <a:lnTo>
                    <a:pt x="1758420" y="113282"/>
                  </a:lnTo>
                  <a:lnTo>
                    <a:pt x="1748903" y="117228"/>
                  </a:lnTo>
                  <a:lnTo>
                    <a:pt x="1754242" y="123612"/>
                  </a:lnTo>
                  <a:lnTo>
                    <a:pt x="1756447" y="131620"/>
                  </a:lnTo>
                  <a:lnTo>
                    <a:pt x="1753197" y="135915"/>
                  </a:lnTo>
                  <a:lnTo>
                    <a:pt x="1745305" y="132781"/>
                  </a:lnTo>
                  <a:lnTo>
                    <a:pt x="1736600" y="129531"/>
                  </a:lnTo>
                  <a:lnTo>
                    <a:pt x="1731029" y="135915"/>
                  </a:lnTo>
                  <a:lnTo>
                    <a:pt x="1728591" y="146477"/>
                  </a:lnTo>
                  <a:lnTo>
                    <a:pt x="1729520" y="153673"/>
                  </a:lnTo>
                  <a:lnTo>
                    <a:pt x="1739153" y="160521"/>
                  </a:lnTo>
                  <a:lnTo>
                    <a:pt x="1736020" y="167485"/>
                  </a:lnTo>
                  <a:lnTo>
                    <a:pt x="1729984" y="179904"/>
                  </a:lnTo>
                  <a:lnTo>
                    <a:pt x="1733350" y="189422"/>
                  </a:lnTo>
                  <a:lnTo>
                    <a:pt x="1749483" y="198359"/>
                  </a:lnTo>
                  <a:lnTo>
                    <a:pt x="1767706" y="203002"/>
                  </a:lnTo>
                  <a:cubicBezTo>
                    <a:pt x="1767706" y="203002"/>
                    <a:pt x="1782795" y="207993"/>
                    <a:pt x="1783839" y="208341"/>
                  </a:cubicBezTo>
                  <a:cubicBezTo>
                    <a:pt x="1784884" y="208689"/>
                    <a:pt x="1793821" y="213680"/>
                    <a:pt x="1793821" y="213680"/>
                  </a:cubicBezTo>
                  <a:lnTo>
                    <a:pt x="1784884" y="221573"/>
                  </a:lnTo>
                  <a:lnTo>
                    <a:pt x="1786277" y="229349"/>
                  </a:lnTo>
                  <a:lnTo>
                    <a:pt x="1778152" y="243161"/>
                  </a:lnTo>
                  <a:lnTo>
                    <a:pt x="1779777" y="246527"/>
                  </a:lnTo>
                  <a:lnTo>
                    <a:pt x="1783723" y="241536"/>
                  </a:lnTo>
                  <a:lnTo>
                    <a:pt x="1792312" y="230046"/>
                  </a:lnTo>
                  <a:lnTo>
                    <a:pt x="1797651" y="229697"/>
                  </a:lnTo>
                  <a:lnTo>
                    <a:pt x="1801598" y="240027"/>
                  </a:lnTo>
                  <a:lnTo>
                    <a:pt x="1800553" y="247920"/>
                  </a:lnTo>
                  <a:lnTo>
                    <a:pt x="1798928" y="252795"/>
                  </a:lnTo>
                  <a:lnTo>
                    <a:pt x="1789875" y="257089"/>
                  </a:lnTo>
                  <a:lnTo>
                    <a:pt x="1785812" y="260107"/>
                  </a:lnTo>
                  <a:cubicBezTo>
                    <a:pt x="1785812" y="260107"/>
                    <a:pt x="1782214" y="265330"/>
                    <a:pt x="1779777" y="267419"/>
                  </a:cubicBezTo>
                  <a:cubicBezTo>
                    <a:pt x="1777339" y="269509"/>
                    <a:pt x="1771188" y="272410"/>
                    <a:pt x="1771188" y="272410"/>
                  </a:cubicBezTo>
                  <a:lnTo>
                    <a:pt x="1757956" y="271946"/>
                  </a:lnTo>
                  <a:lnTo>
                    <a:pt x="1754822" y="275892"/>
                  </a:lnTo>
                  <a:lnTo>
                    <a:pt x="1759697" y="291561"/>
                  </a:lnTo>
                  <a:lnTo>
                    <a:pt x="1762947" y="301543"/>
                  </a:lnTo>
                  <a:lnTo>
                    <a:pt x="1757956" y="305489"/>
                  </a:lnTo>
                  <a:lnTo>
                    <a:pt x="1747626" y="304561"/>
                  </a:lnTo>
                  <a:lnTo>
                    <a:pt x="1734046" y="295972"/>
                  </a:lnTo>
                  <a:lnTo>
                    <a:pt x="1734743" y="284713"/>
                  </a:lnTo>
                  <a:lnTo>
                    <a:pt x="1741359" y="270205"/>
                  </a:lnTo>
                  <a:lnTo>
                    <a:pt x="1741359" y="267303"/>
                  </a:lnTo>
                  <a:cubicBezTo>
                    <a:pt x="1741359" y="267303"/>
                    <a:pt x="1731725" y="266259"/>
                    <a:pt x="1731725" y="266259"/>
                  </a:cubicBezTo>
                  <a:lnTo>
                    <a:pt x="1716288" y="262893"/>
                  </a:lnTo>
                  <a:lnTo>
                    <a:pt x="1710136" y="258018"/>
                  </a:lnTo>
                  <a:lnTo>
                    <a:pt x="1709208" y="252679"/>
                  </a:lnTo>
                  <a:lnTo>
                    <a:pt x="1727779" y="255348"/>
                  </a:lnTo>
                  <a:lnTo>
                    <a:pt x="1735439" y="252679"/>
                  </a:lnTo>
                  <a:lnTo>
                    <a:pt x="1737876" y="246063"/>
                  </a:lnTo>
                  <a:lnTo>
                    <a:pt x="1752385" y="247224"/>
                  </a:lnTo>
                  <a:lnTo>
                    <a:pt x="1764108" y="246295"/>
                  </a:lnTo>
                  <a:lnTo>
                    <a:pt x="1770375" y="240840"/>
                  </a:lnTo>
                  <a:lnTo>
                    <a:pt x="1768983" y="230742"/>
                  </a:lnTo>
                  <a:lnTo>
                    <a:pt x="1758420" y="222617"/>
                  </a:lnTo>
                  <a:lnTo>
                    <a:pt x="1742055" y="225751"/>
                  </a:lnTo>
                  <a:lnTo>
                    <a:pt x="1735671" y="221108"/>
                  </a:lnTo>
                  <a:lnTo>
                    <a:pt x="1739501" y="217162"/>
                  </a:lnTo>
                  <a:lnTo>
                    <a:pt x="1749135" y="217510"/>
                  </a:lnTo>
                  <a:lnTo>
                    <a:pt x="1755403" y="217278"/>
                  </a:lnTo>
                  <a:lnTo>
                    <a:pt x="1755635" y="212055"/>
                  </a:lnTo>
                  <a:lnTo>
                    <a:pt x="1748671" y="208689"/>
                  </a:lnTo>
                  <a:lnTo>
                    <a:pt x="1741010" y="208689"/>
                  </a:lnTo>
                  <a:cubicBezTo>
                    <a:pt x="1741010" y="208689"/>
                    <a:pt x="1733698" y="210198"/>
                    <a:pt x="1733698" y="210198"/>
                  </a:cubicBezTo>
                  <a:lnTo>
                    <a:pt x="1724064" y="209502"/>
                  </a:lnTo>
                  <a:lnTo>
                    <a:pt x="1717101" y="205555"/>
                  </a:lnTo>
                  <a:lnTo>
                    <a:pt x="1706074" y="196734"/>
                  </a:lnTo>
                  <a:lnTo>
                    <a:pt x="1697833" y="194761"/>
                  </a:lnTo>
                  <a:lnTo>
                    <a:pt x="1690405" y="198823"/>
                  </a:lnTo>
                  <a:lnTo>
                    <a:pt x="1686343" y="209153"/>
                  </a:lnTo>
                  <a:lnTo>
                    <a:pt x="1682164" y="219019"/>
                  </a:lnTo>
                  <a:lnTo>
                    <a:pt x="1673575" y="222733"/>
                  </a:lnTo>
                  <a:lnTo>
                    <a:pt x="1664290" y="223894"/>
                  </a:lnTo>
                  <a:lnTo>
                    <a:pt x="1660344" y="228305"/>
                  </a:lnTo>
                  <a:lnTo>
                    <a:pt x="1665218" y="232947"/>
                  </a:lnTo>
                  <a:lnTo>
                    <a:pt x="1675200" y="237242"/>
                  </a:lnTo>
                  <a:cubicBezTo>
                    <a:pt x="1675200" y="237242"/>
                    <a:pt x="1687735" y="237938"/>
                    <a:pt x="1689128" y="237938"/>
                  </a:cubicBezTo>
                  <a:cubicBezTo>
                    <a:pt x="1690521" y="237938"/>
                    <a:pt x="1699458" y="240492"/>
                    <a:pt x="1699458" y="240492"/>
                  </a:cubicBezTo>
                  <a:lnTo>
                    <a:pt x="1703404" y="246179"/>
                  </a:lnTo>
                  <a:lnTo>
                    <a:pt x="1701199" y="251982"/>
                  </a:lnTo>
                  <a:lnTo>
                    <a:pt x="1695628" y="256857"/>
                  </a:lnTo>
                  <a:lnTo>
                    <a:pt x="1693074" y="259179"/>
                  </a:lnTo>
                  <a:lnTo>
                    <a:pt x="1684718" y="256973"/>
                  </a:lnTo>
                  <a:lnTo>
                    <a:pt x="1678798" y="259643"/>
                  </a:lnTo>
                  <a:lnTo>
                    <a:pt x="1681816" y="267187"/>
                  </a:lnTo>
                  <a:lnTo>
                    <a:pt x="1681816" y="271482"/>
                  </a:lnTo>
                  <a:cubicBezTo>
                    <a:pt x="1681816" y="271482"/>
                    <a:pt x="1678914" y="277865"/>
                    <a:pt x="1678914" y="277865"/>
                  </a:cubicBezTo>
                  <a:lnTo>
                    <a:pt x="1676361" y="283321"/>
                  </a:lnTo>
                  <a:lnTo>
                    <a:pt x="1660227" y="280419"/>
                  </a:lnTo>
                  <a:lnTo>
                    <a:pt x="1625175" y="282624"/>
                  </a:lnTo>
                  <a:lnTo>
                    <a:pt x="1602774" y="286570"/>
                  </a:lnTo>
                  <a:lnTo>
                    <a:pt x="1587685" y="285178"/>
                  </a:lnTo>
                  <a:lnTo>
                    <a:pt x="1574570" y="279490"/>
                  </a:lnTo>
                  <a:lnTo>
                    <a:pt x="1562499" y="271598"/>
                  </a:lnTo>
                  <a:lnTo>
                    <a:pt x="1545553" y="270785"/>
                  </a:lnTo>
                  <a:lnTo>
                    <a:pt x="1538589" y="268348"/>
                  </a:lnTo>
                  <a:lnTo>
                    <a:pt x="1530580" y="261500"/>
                  </a:lnTo>
                  <a:lnTo>
                    <a:pt x="1521991" y="259991"/>
                  </a:lnTo>
                  <a:lnTo>
                    <a:pt x="1515608" y="256973"/>
                  </a:lnTo>
                  <a:lnTo>
                    <a:pt x="1512590" y="247456"/>
                  </a:lnTo>
                  <a:lnTo>
                    <a:pt x="1512590" y="237474"/>
                  </a:lnTo>
                  <a:lnTo>
                    <a:pt x="1497269" y="236661"/>
                  </a:lnTo>
                  <a:lnTo>
                    <a:pt x="1474868" y="241188"/>
                  </a:lnTo>
                  <a:lnTo>
                    <a:pt x="1465815" y="245366"/>
                  </a:lnTo>
                  <a:lnTo>
                    <a:pt x="1450958" y="248849"/>
                  </a:lnTo>
                  <a:lnTo>
                    <a:pt x="1437146" y="258134"/>
                  </a:lnTo>
                  <a:lnTo>
                    <a:pt x="1435753" y="264750"/>
                  </a:lnTo>
                  <a:lnTo>
                    <a:pt x="1442253" y="268348"/>
                  </a:lnTo>
                  <a:lnTo>
                    <a:pt x="1450494" y="267303"/>
                  </a:lnTo>
                  <a:lnTo>
                    <a:pt x="1455136" y="265562"/>
                  </a:lnTo>
                  <a:lnTo>
                    <a:pt x="1460476" y="260920"/>
                  </a:lnTo>
                  <a:lnTo>
                    <a:pt x="1470341" y="260920"/>
                  </a:lnTo>
                  <a:cubicBezTo>
                    <a:pt x="1470341" y="260920"/>
                    <a:pt x="1478466" y="259527"/>
                    <a:pt x="1478466" y="259527"/>
                  </a:cubicBezTo>
                  <a:lnTo>
                    <a:pt x="1492626" y="252911"/>
                  </a:lnTo>
                  <a:lnTo>
                    <a:pt x="1501796" y="249429"/>
                  </a:lnTo>
                  <a:lnTo>
                    <a:pt x="1502492" y="251750"/>
                  </a:lnTo>
                  <a:lnTo>
                    <a:pt x="1497965" y="259643"/>
                  </a:lnTo>
                  <a:lnTo>
                    <a:pt x="1479278" y="268116"/>
                  </a:lnTo>
                  <a:lnTo>
                    <a:pt x="1459199" y="273455"/>
                  </a:lnTo>
                  <a:lnTo>
                    <a:pt x="1453976" y="278794"/>
                  </a:lnTo>
                  <a:lnTo>
                    <a:pt x="1457342" y="292258"/>
                  </a:lnTo>
                  <a:cubicBezTo>
                    <a:pt x="1457342" y="292258"/>
                    <a:pt x="1466859" y="307927"/>
                    <a:pt x="1467556" y="308971"/>
                  </a:cubicBezTo>
                  <a:cubicBezTo>
                    <a:pt x="1468252" y="310016"/>
                    <a:pt x="1469761" y="316864"/>
                    <a:pt x="1469761" y="316864"/>
                  </a:cubicBezTo>
                  <a:lnTo>
                    <a:pt x="1464074" y="319185"/>
                  </a:lnTo>
                  <a:cubicBezTo>
                    <a:pt x="1464074" y="319185"/>
                    <a:pt x="1461288" y="318141"/>
                    <a:pt x="1460476" y="320926"/>
                  </a:cubicBezTo>
                  <a:cubicBezTo>
                    <a:pt x="1459547" y="323712"/>
                    <a:pt x="1458154" y="326614"/>
                    <a:pt x="1458154" y="326614"/>
                  </a:cubicBezTo>
                  <a:lnTo>
                    <a:pt x="1445619" y="323828"/>
                  </a:lnTo>
                  <a:lnTo>
                    <a:pt x="1444690" y="317328"/>
                  </a:lnTo>
                  <a:lnTo>
                    <a:pt x="1450262" y="311873"/>
                  </a:lnTo>
                  <a:lnTo>
                    <a:pt x="1447360" y="303052"/>
                  </a:lnTo>
                  <a:lnTo>
                    <a:pt x="1438887" y="295508"/>
                  </a:lnTo>
                  <a:lnTo>
                    <a:pt x="1430066" y="293651"/>
                  </a:lnTo>
                  <a:lnTo>
                    <a:pt x="1430066" y="287499"/>
                  </a:lnTo>
                  <a:lnTo>
                    <a:pt x="1423682" y="287499"/>
                  </a:lnTo>
                  <a:cubicBezTo>
                    <a:pt x="1423682" y="287499"/>
                    <a:pt x="1418227" y="287267"/>
                    <a:pt x="1418227" y="287267"/>
                  </a:cubicBezTo>
                  <a:lnTo>
                    <a:pt x="1400817" y="277633"/>
                  </a:lnTo>
                  <a:lnTo>
                    <a:pt x="1392344" y="279839"/>
                  </a:lnTo>
                  <a:lnTo>
                    <a:pt x="1377371" y="283901"/>
                  </a:lnTo>
                  <a:lnTo>
                    <a:pt x="1340346" y="288311"/>
                  </a:lnTo>
                  <a:lnTo>
                    <a:pt x="1302044" y="288776"/>
                  </a:lnTo>
                  <a:lnTo>
                    <a:pt x="1276857" y="282508"/>
                  </a:lnTo>
                  <a:lnTo>
                    <a:pt x="1279411" y="273339"/>
                  </a:lnTo>
                  <a:lnTo>
                    <a:pt x="1289508" y="266955"/>
                  </a:lnTo>
                  <a:lnTo>
                    <a:pt x="1304133" y="263705"/>
                  </a:lnTo>
                  <a:lnTo>
                    <a:pt x="1307847" y="262545"/>
                  </a:lnTo>
                  <a:lnTo>
                    <a:pt x="1302508" y="252447"/>
                  </a:lnTo>
                  <a:lnTo>
                    <a:pt x="1291017" y="242813"/>
                  </a:lnTo>
                  <a:lnTo>
                    <a:pt x="1276741" y="236545"/>
                  </a:lnTo>
                  <a:lnTo>
                    <a:pt x="1258286" y="233760"/>
                  </a:lnTo>
                  <a:lnTo>
                    <a:pt x="1253876" y="238286"/>
                  </a:lnTo>
                  <a:lnTo>
                    <a:pt x="1228457" y="234224"/>
                  </a:lnTo>
                  <a:lnTo>
                    <a:pt x="1204895" y="227840"/>
                  </a:lnTo>
                  <a:lnTo>
                    <a:pt x="1191548" y="222269"/>
                  </a:lnTo>
                  <a:lnTo>
                    <a:pt x="1175066" y="220296"/>
                  </a:lnTo>
                  <a:lnTo>
                    <a:pt x="1153477" y="214144"/>
                  </a:lnTo>
                  <a:lnTo>
                    <a:pt x="1131657" y="201493"/>
                  </a:lnTo>
                  <a:lnTo>
                    <a:pt x="1112041" y="197779"/>
                  </a:lnTo>
                  <a:lnTo>
                    <a:pt x="1088015" y="202654"/>
                  </a:lnTo>
                  <a:lnTo>
                    <a:pt x="1083489" y="207296"/>
                  </a:lnTo>
                  <a:lnTo>
                    <a:pt x="1077569" y="214260"/>
                  </a:lnTo>
                  <a:lnTo>
                    <a:pt x="1055633" y="217510"/>
                  </a:lnTo>
                  <a:lnTo>
                    <a:pt x="1051454" y="214957"/>
                  </a:lnTo>
                  <a:lnTo>
                    <a:pt x="1056677" y="202073"/>
                  </a:lnTo>
                  <a:lnTo>
                    <a:pt x="1054124" y="197431"/>
                  </a:lnTo>
                  <a:lnTo>
                    <a:pt x="1051454" y="184547"/>
                  </a:lnTo>
                  <a:lnTo>
                    <a:pt x="1048669" y="183386"/>
                  </a:lnTo>
                  <a:lnTo>
                    <a:pt x="1042169" y="188377"/>
                  </a:lnTo>
                  <a:lnTo>
                    <a:pt x="1033232" y="203582"/>
                  </a:lnTo>
                  <a:lnTo>
                    <a:pt x="1024178" y="214725"/>
                  </a:lnTo>
                  <a:lnTo>
                    <a:pt x="1015938" y="217626"/>
                  </a:lnTo>
                  <a:lnTo>
                    <a:pt x="1005724" y="211475"/>
                  </a:lnTo>
                  <a:lnTo>
                    <a:pt x="988894" y="181413"/>
                  </a:lnTo>
                  <a:lnTo>
                    <a:pt x="979609" y="169574"/>
                  </a:lnTo>
                  <a:lnTo>
                    <a:pt x="968930" y="163655"/>
                  </a:lnTo>
                  <a:lnTo>
                    <a:pt x="961850" y="163075"/>
                  </a:lnTo>
                  <a:lnTo>
                    <a:pt x="960806" y="165860"/>
                  </a:lnTo>
                  <a:lnTo>
                    <a:pt x="965100" y="173753"/>
                  </a:lnTo>
                  <a:lnTo>
                    <a:pt x="968118" y="181065"/>
                  </a:lnTo>
                  <a:lnTo>
                    <a:pt x="963243" y="182690"/>
                  </a:lnTo>
                  <a:lnTo>
                    <a:pt x="957324" y="184663"/>
                  </a:lnTo>
                  <a:lnTo>
                    <a:pt x="956627" y="187681"/>
                  </a:lnTo>
                  <a:lnTo>
                    <a:pt x="951288" y="198243"/>
                  </a:lnTo>
                  <a:lnTo>
                    <a:pt x="942815" y="203930"/>
                  </a:lnTo>
                  <a:lnTo>
                    <a:pt x="938869" y="203118"/>
                  </a:lnTo>
                  <a:lnTo>
                    <a:pt x="936548" y="198823"/>
                  </a:lnTo>
                  <a:lnTo>
                    <a:pt x="927378" y="198011"/>
                  </a:lnTo>
                  <a:lnTo>
                    <a:pt x="917745" y="204163"/>
                  </a:lnTo>
                  <a:lnTo>
                    <a:pt x="909620" y="212519"/>
                  </a:lnTo>
                  <a:lnTo>
                    <a:pt x="901031" y="217626"/>
                  </a:lnTo>
                  <a:lnTo>
                    <a:pt x="895344" y="217626"/>
                  </a:lnTo>
                  <a:cubicBezTo>
                    <a:pt x="895344" y="217626"/>
                    <a:pt x="892210" y="214260"/>
                    <a:pt x="892210" y="214260"/>
                  </a:cubicBezTo>
                  <a:lnTo>
                    <a:pt x="878050" y="217278"/>
                  </a:lnTo>
                  <a:lnTo>
                    <a:pt x="860988" y="227144"/>
                  </a:lnTo>
                  <a:lnTo>
                    <a:pt x="854836" y="234572"/>
                  </a:lnTo>
                  <a:lnTo>
                    <a:pt x="853675" y="240143"/>
                  </a:lnTo>
                  <a:lnTo>
                    <a:pt x="843926" y="245018"/>
                  </a:lnTo>
                  <a:lnTo>
                    <a:pt x="834640" y="244090"/>
                  </a:lnTo>
                  <a:lnTo>
                    <a:pt x="834640" y="240376"/>
                  </a:lnTo>
                  <a:lnTo>
                    <a:pt x="859247" y="222385"/>
                  </a:lnTo>
                  <a:lnTo>
                    <a:pt x="887103" y="206368"/>
                  </a:lnTo>
                  <a:lnTo>
                    <a:pt x="898361" y="203582"/>
                  </a:lnTo>
                  <a:lnTo>
                    <a:pt x="920182" y="194877"/>
                  </a:lnTo>
                  <a:lnTo>
                    <a:pt x="929235" y="186985"/>
                  </a:lnTo>
                  <a:lnTo>
                    <a:pt x="926450" y="184083"/>
                  </a:lnTo>
                  <a:lnTo>
                    <a:pt x="915771" y="184547"/>
                  </a:lnTo>
                  <a:lnTo>
                    <a:pt x="899870" y="185360"/>
                  </a:lnTo>
                  <a:lnTo>
                    <a:pt x="882924" y="192788"/>
                  </a:lnTo>
                  <a:lnTo>
                    <a:pt x="866907" y="200100"/>
                  </a:lnTo>
                  <a:lnTo>
                    <a:pt x="850658" y="204279"/>
                  </a:lnTo>
                  <a:lnTo>
                    <a:pt x="843578" y="207529"/>
                  </a:lnTo>
                  <a:lnTo>
                    <a:pt x="842765" y="215305"/>
                  </a:lnTo>
                  <a:lnTo>
                    <a:pt x="834873" y="214609"/>
                  </a:lnTo>
                  <a:lnTo>
                    <a:pt x="829766" y="214609"/>
                  </a:lnTo>
                  <a:cubicBezTo>
                    <a:pt x="829766" y="214609"/>
                    <a:pt x="824078" y="218555"/>
                    <a:pt x="824078" y="218555"/>
                  </a:cubicBezTo>
                  <a:lnTo>
                    <a:pt x="819436" y="216117"/>
                  </a:lnTo>
                  <a:lnTo>
                    <a:pt x="821757" y="210314"/>
                  </a:lnTo>
                  <a:lnTo>
                    <a:pt x="810730" y="206252"/>
                  </a:lnTo>
                  <a:lnTo>
                    <a:pt x="808409" y="207412"/>
                  </a:lnTo>
                  <a:lnTo>
                    <a:pt x="804927" y="213332"/>
                  </a:lnTo>
                  <a:lnTo>
                    <a:pt x="792392" y="216001"/>
                  </a:lnTo>
                  <a:lnTo>
                    <a:pt x="774053" y="223082"/>
                  </a:lnTo>
                  <a:lnTo>
                    <a:pt x="775214" y="231554"/>
                  </a:lnTo>
                  <a:lnTo>
                    <a:pt x="782758" y="235733"/>
                  </a:lnTo>
                  <a:lnTo>
                    <a:pt x="788097" y="240027"/>
                  </a:lnTo>
                  <a:lnTo>
                    <a:pt x="784848" y="245483"/>
                  </a:lnTo>
                  <a:lnTo>
                    <a:pt x="774053" y="242697"/>
                  </a:lnTo>
                  <a:lnTo>
                    <a:pt x="755715" y="236081"/>
                  </a:lnTo>
                  <a:lnTo>
                    <a:pt x="740045" y="235269"/>
                  </a:lnTo>
                  <a:lnTo>
                    <a:pt x="719850" y="228537"/>
                  </a:lnTo>
                  <a:lnTo>
                    <a:pt x="695940" y="214260"/>
                  </a:lnTo>
                  <a:lnTo>
                    <a:pt x="692226" y="209618"/>
                  </a:lnTo>
                  <a:lnTo>
                    <a:pt x="667387" y="206832"/>
                  </a:lnTo>
                  <a:lnTo>
                    <a:pt x="640228" y="204743"/>
                  </a:lnTo>
                  <a:lnTo>
                    <a:pt x="610979" y="193833"/>
                  </a:lnTo>
                  <a:lnTo>
                    <a:pt x="591131" y="189422"/>
                  </a:lnTo>
                  <a:lnTo>
                    <a:pt x="567802" y="192672"/>
                  </a:lnTo>
                  <a:lnTo>
                    <a:pt x="545052" y="192672"/>
                  </a:lnTo>
                  <a:cubicBezTo>
                    <a:pt x="545052" y="192672"/>
                    <a:pt x="522651" y="185824"/>
                    <a:pt x="522651" y="185824"/>
                  </a:cubicBezTo>
                  <a:lnTo>
                    <a:pt x="502456" y="186056"/>
                  </a:lnTo>
                  <a:lnTo>
                    <a:pt x="488760" y="185244"/>
                  </a:lnTo>
                  <a:lnTo>
                    <a:pt x="447904" y="170387"/>
                  </a:lnTo>
                  <a:lnTo>
                    <a:pt x="414244" y="170387"/>
                  </a:lnTo>
                  <a:cubicBezTo>
                    <a:pt x="414244" y="170387"/>
                    <a:pt x="389638" y="175262"/>
                    <a:pt x="389638" y="175262"/>
                  </a:cubicBezTo>
                  <a:lnTo>
                    <a:pt x="381978" y="171548"/>
                  </a:lnTo>
                  <a:lnTo>
                    <a:pt x="377915" y="168646"/>
                  </a:lnTo>
                  <a:lnTo>
                    <a:pt x="368862" y="167021"/>
                  </a:lnTo>
                  <a:lnTo>
                    <a:pt x="366541" y="155995"/>
                  </a:lnTo>
                  <a:lnTo>
                    <a:pt x="356211" y="152397"/>
                  </a:lnTo>
                  <a:lnTo>
                    <a:pt x="335203" y="154834"/>
                  </a:lnTo>
                  <a:lnTo>
                    <a:pt x="320694" y="156575"/>
                  </a:lnTo>
                  <a:lnTo>
                    <a:pt x="314775" y="153557"/>
                  </a:lnTo>
                  <a:lnTo>
                    <a:pt x="314775" y="142879"/>
                  </a:lnTo>
                  <a:lnTo>
                    <a:pt x="306418" y="144968"/>
                  </a:lnTo>
                  <a:lnTo>
                    <a:pt x="300731" y="150075"/>
                  </a:lnTo>
                  <a:lnTo>
                    <a:pt x="289240" y="155879"/>
                  </a:lnTo>
                  <a:lnTo>
                    <a:pt x="282044" y="153325"/>
                  </a:lnTo>
                  <a:lnTo>
                    <a:pt x="282044" y="147870"/>
                  </a:lnTo>
                  <a:lnTo>
                    <a:pt x="291677" y="142647"/>
                  </a:lnTo>
                  <a:lnTo>
                    <a:pt x="290168" y="139977"/>
                  </a:lnTo>
                  <a:lnTo>
                    <a:pt x="275544" y="134406"/>
                  </a:lnTo>
                  <a:lnTo>
                    <a:pt x="268348" y="133710"/>
                  </a:lnTo>
                  <a:lnTo>
                    <a:pt x="256161" y="141254"/>
                  </a:lnTo>
                  <a:lnTo>
                    <a:pt x="237474" y="154834"/>
                  </a:lnTo>
                  <a:lnTo>
                    <a:pt x="209386" y="156923"/>
                  </a:lnTo>
                  <a:lnTo>
                    <a:pt x="188609" y="160405"/>
                  </a:lnTo>
                  <a:lnTo>
                    <a:pt x="186985" y="163887"/>
                  </a:lnTo>
                  <a:lnTo>
                    <a:pt x="192324" y="170271"/>
                  </a:lnTo>
                  <a:lnTo>
                    <a:pt x="192324" y="176655"/>
                  </a:lnTo>
                  <a:cubicBezTo>
                    <a:pt x="192324" y="176655"/>
                    <a:pt x="186985" y="178163"/>
                    <a:pt x="186985" y="178163"/>
                  </a:cubicBezTo>
                  <a:lnTo>
                    <a:pt x="178047" y="169923"/>
                  </a:lnTo>
                  <a:lnTo>
                    <a:pt x="172476" y="176422"/>
                  </a:lnTo>
                  <a:lnTo>
                    <a:pt x="164235" y="179788"/>
                  </a:lnTo>
                  <a:lnTo>
                    <a:pt x="145432" y="181529"/>
                  </a:lnTo>
                  <a:lnTo>
                    <a:pt x="139397" y="180949"/>
                  </a:lnTo>
                  <a:lnTo>
                    <a:pt x="130344" y="185824"/>
                  </a:lnTo>
                  <a:lnTo>
                    <a:pt x="116532" y="198823"/>
                  </a:lnTo>
                  <a:lnTo>
                    <a:pt x="111076" y="204395"/>
                  </a:lnTo>
                  <a:lnTo>
                    <a:pt x="109335" y="214144"/>
                  </a:lnTo>
                  <a:lnTo>
                    <a:pt x="105505" y="224242"/>
                  </a:lnTo>
                  <a:lnTo>
                    <a:pt x="95407" y="234340"/>
                  </a:lnTo>
                  <a:lnTo>
                    <a:pt x="70917" y="241652"/>
                  </a:lnTo>
                  <a:lnTo>
                    <a:pt x="45498" y="242465"/>
                  </a:lnTo>
                  <a:lnTo>
                    <a:pt x="36677" y="243161"/>
                  </a:lnTo>
                  <a:lnTo>
                    <a:pt x="35168" y="251750"/>
                  </a:lnTo>
                  <a:lnTo>
                    <a:pt x="32615" y="260571"/>
                  </a:lnTo>
                  <a:lnTo>
                    <a:pt x="35981" y="265098"/>
                  </a:lnTo>
                  <a:lnTo>
                    <a:pt x="55944" y="272874"/>
                  </a:lnTo>
                  <a:cubicBezTo>
                    <a:pt x="55944" y="272874"/>
                    <a:pt x="70569" y="277169"/>
                    <a:pt x="71730" y="277517"/>
                  </a:cubicBezTo>
                  <a:cubicBezTo>
                    <a:pt x="72774" y="277865"/>
                    <a:pt x="88792" y="297016"/>
                    <a:pt x="88792" y="297016"/>
                  </a:cubicBezTo>
                  <a:lnTo>
                    <a:pt x="99818" y="316168"/>
                  </a:lnTo>
                  <a:lnTo>
                    <a:pt x="105041" y="319069"/>
                  </a:lnTo>
                  <a:lnTo>
                    <a:pt x="123612" y="317328"/>
                  </a:lnTo>
                  <a:lnTo>
                    <a:pt x="140442" y="317328"/>
                  </a:lnTo>
                  <a:cubicBezTo>
                    <a:pt x="140442" y="317328"/>
                    <a:pt x="145084" y="318025"/>
                    <a:pt x="145084" y="318025"/>
                  </a:cubicBezTo>
                  <a:lnTo>
                    <a:pt x="147986" y="333113"/>
                  </a:lnTo>
                  <a:lnTo>
                    <a:pt x="153325" y="336712"/>
                  </a:lnTo>
                  <a:lnTo>
                    <a:pt x="171896" y="338917"/>
                  </a:lnTo>
                  <a:lnTo>
                    <a:pt x="174101" y="343559"/>
                  </a:lnTo>
                  <a:lnTo>
                    <a:pt x="168298" y="347274"/>
                  </a:lnTo>
                  <a:lnTo>
                    <a:pt x="157503" y="347622"/>
                  </a:lnTo>
                  <a:lnTo>
                    <a:pt x="145200" y="351452"/>
                  </a:lnTo>
                  <a:lnTo>
                    <a:pt x="130344" y="360157"/>
                  </a:lnTo>
                  <a:lnTo>
                    <a:pt x="121755" y="355166"/>
                  </a:lnTo>
                  <a:lnTo>
                    <a:pt x="99702" y="355514"/>
                  </a:lnTo>
                  <a:lnTo>
                    <a:pt x="91345" y="356095"/>
                  </a:lnTo>
                  <a:lnTo>
                    <a:pt x="89952" y="351684"/>
                  </a:lnTo>
                  <a:lnTo>
                    <a:pt x="92390" y="336595"/>
                  </a:lnTo>
                  <a:lnTo>
                    <a:pt x="83801" y="334506"/>
                  </a:lnTo>
                  <a:lnTo>
                    <a:pt x="63953" y="340774"/>
                  </a:lnTo>
                  <a:lnTo>
                    <a:pt x="51302" y="349015"/>
                  </a:lnTo>
                  <a:lnTo>
                    <a:pt x="50605" y="355166"/>
                  </a:lnTo>
                  <a:lnTo>
                    <a:pt x="46659" y="357720"/>
                  </a:lnTo>
                  <a:lnTo>
                    <a:pt x="39695" y="355514"/>
                  </a:lnTo>
                  <a:lnTo>
                    <a:pt x="32731" y="355979"/>
                  </a:lnTo>
                  <a:lnTo>
                    <a:pt x="15785" y="364336"/>
                  </a:lnTo>
                  <a:lnTo>
                    <a:pt x="0" y="378264"/>
                  </a:lnTo>
                  <a:lnTo>
                    <a:pt x="5223" y="384415"/>
                  </a:lnTo>
                  <a:lnTo>
                    <a:pt x="26231" y="391031"/>
                  </a:lnTo>
                  <a:lnTo>
                    <a:pt x="37025" y="392772"/>
                  </a:lnTo>
                  <a:lnTo>
                    <a:pt x="33892" y="397415"/>
                  </a:lnTo>
                  <a:lnTo>
                    <a:pt x="30526" y="403799"/>
                  </a:lnTo>
                  <a:lnTo>
                    <a:pt x="37374" y="407513"/>
                  </a:lnTo>
                  <a:lnTo>
                    <a:pt x="40391" y="415057"/>
                  </a:lnTo>
                  <a:lnTo>
                    <a:pt x="55248" y="423298"/>
                  </a:lnTo>
                  <a:lnTo>
                    <a:pt x="79970" y="424342"/>
                  </a:lnTo>
                  <a:lnTo>
                    <a:pt x="100050" y="421557"/>
                  </a:lnTo>
                  <a:lnTo>
                    <a:pt x="113282" y="426200"/>
                  </a:lnTo>
                  <a:lnTo>
                    <a:pt x="120826" y="426896"/>
                  </a:lnTo>
                  <a:lnTo>
                    <a:pt x="130460" y="416914"/>
                  </a:lnTo>
                  <a:lnTo>
                    <a:pt x="147289" y="406120"/>
                  </a:lnTo>
                  <a:lnTo>
                    <a:pt x="159477" y="406468"/>
                  </a:lnTo>
                  <a:lnTo>
                    <a:pt x="164700" y="409254"/>
                  </a:lnTo>
                  <a:lnTo>
                    <a:pt x="168066" y="415057"/>
                  </a:lnTo>
                  <a:lnTo>
                    <a:pt x="159128" y="421093"/>
                  </a:lnTo>
                  <a:lnTo>
                    <a:pt x="156807" y="423530"/>
                  </a:lnTo>
                  <a:lnTo>
                    <a:pt x="163771" y="434788"/>
                  </a:lnTo>
                  <a:lnTo>
                    <a:pt x="166441" y="447092"/>
                  </a:lnTo>
                  <a:lnTo>
                    <a:pt x="158200" y="459279"/>
                  </a:lnTo>
                  <a:lnTo>
                    <a:pt x="146013" y="462412"/>
                  </a:lnTo>
                  <a:lnTo>
                    <a:pt x="136495" y="461020"/>
                  </a:lnTo>
                  <a:lnTo>
                    <a:pt x="131156" y="459975"/>
                  </a:lnTo>
                  <a:lnTo>
                    <a:pt x="125005" y="470305"/>
                  </a:lnTo>
                  <a:lnTo>
                    <a:pt x="118389" y="479823"/>
                  </a:lnTo>
                  <a:lnTo>
                    <a:pt x="105853" y="479591"/>
                  </a:lnTo>
                  <a:lnTo>
                    <a:pt x="99354" y="475412"/>
                  </a:lnTo>
                  <a:lnTo>
                    <a:pt x="90997" y="471698"/>
                  </a:lnTo>
                  <a:lnTo>
                    <a:pt x="80899" y="474019"/>
                  </a:lnTo>
                  <a:lnTo>
                    <a:pt x="77881" y="482724"/>
                  </a:lnTo>
                  <a:lnTo>
                    <a:pt x="77649" y="498045"/>
                  </a:lnTo>
                  <a:lnTo>
                    <a:pt x="70569" y="500134"/>
                  </a:lnTo>
                  <a:lnTo>
                    <a:pt x="61051" y="503152"/>
                  </a:lnTo>
                  <a:lnTo>
                    <a:pt x="56873" y="507215"/>
                  </a:lnTo>
                  <a:lnTo>
                    <a:pt x="52114" y="518589"/>
                  </a:lnTo>
                  <a:lnTo>
                    <a:pt x="46427" y="523348"/>
                  </a:lnTo>
                  <a:lnTo>
                    <a:pt x="35865" y="524625"/>
                  </a:lnTo>
                  <a:lnTo>
                    <a:pt x="42365" y="534955"/>
                  </a:lnTo>
                  <a:lnTo>
                    <a:pt x="51418" y="545169"/>
                  </a:lnTo>
                  <a:lnTo>
                    <a:pt x="56757" y="546445"/>
                  </a:lnTo>
                  <a:lnTo>
                    <a:pt x="64301" y="549347"/>
                  </a:lnTo>
                  <a:lnTo>
                    <a:pt x="66971" y="556311"/>
                  </a:lnTo>
                  <a:lnTo>
                    <a:pt x="62212" y="565132"/>
                  </a:lnTo>
                  <a:lnTo>
                    <a:pt x="60355" y="570471"/>
                  </a:lnTo>
                  <a:lnTo>
                    <a:pt x="63141" y="572328"/>
                  </a:lnTo>
                  <a:lnTo>
                    <a:pt x="74631" y="575462"/>
                  </a:lnTo>
                  <a:lnTo>
                    <a:pt x="86006" y="592756"/>
                  </a:lnTo>
                  <a:lnTo>
                    <a:pt x="93086" y="600649"/>
                  </a:lnTo>
                  <a:lnTo>
                    <a:pt x="100746" y="603318"/>
                  </a:lnTo>
                  <a:lnTo>
                    <a:pt x="110032" y="599488"/>
                  </a:lnTo>
                  <a:lnTo>
                    <a:pt x="121406" y="596354"/>
                  </a:lnTo>
                  <a:lnTo>
                    <a:pt x="127210" y="595078"/>
                  </a:lnTo>
                  <a:lnTo>
                    <a:pt x="131504" y="585096"/>
                  </a:lnTo>
                  <a:lnTo>
                    <a:pt x="137308" y="590435"/>
                  </a:lnTo>
                  <a:lnTo>
                    <a:pt x="143459" y="601577"/>
                  </a:lnTo>
                  <a:lnTo>
                    <a:pt x="144968" y="606452"/>
                  </a:lnTo>
                  <a:lnTo>
                    <a:pt x="143343" y="613532"/>
                  </a:lnTo>
                  <a:lnTo>
                    <a:pt x="140442" y="620612"/>
                  </a:lnTo>
                  <a:lnTo>
                    <a:pt x="141138" y="631871"/>
                  </a:lnTo>
                  <a:lnTo>
                    <a:pt x="141138" y="637558"/>
                  </a:lnTo>
                  <a:cubicBezTo>
                    <a:pt x="141138" y="637558"/>
                    <a:pt x="152280" y="641272"/>
                    <a:pt x="152280" y="641272"/>
                  </a:cubicBezTo>
                  <a:lnTo>
                    <a:pt x="165164" y="638023"/>
                  </a:lnTo>
                  <a:lnTo>
                    <a:pt x="169807" y="632335"/>
                  </a:lnTo>
                  <a:lnTo>
                    <a:pt x="179092" y="627344"/>
                  </a:lnTo>
                  <a:lnTo>
                    <a:pt x="191975" y="630942"/>
                  </a:lnTo>
                  <a:lnTo>
                    <a:pt x="203118" y="639531"/>
                  </a:lnTo>
                  <a:lnTo>
                    <a:pt x="212868" y="647772"/>
                  </a:lnTo>
                  <a:lnTo>
                    <a:pt x="215537" y="641969"/>
                  </a:lnTo>
                  <a:lnTo>
                    <a:pt x="217394" y="631755"/>
                  </a:lnTo>
                  <a:lnTo>
                    <a:pt x="223430" y="626764"/>
                  </a:lnTo>
                  <a:lnTo>
                    <a:pt x="227144" y="633960"/>
                  </a:lnTo>
                  <a:lnTo>
                    <a:pt x="233411" y="636862"/>
                  </a:lnTo>
                  <a:lnTo>
                    <a:pt x="251750" y="632451"/>
                  </a:lnTo>
                  <a:lnTo>
                    <a:pt x="259178" y="630130"/>
                  </a:lnTo>
                  <a:lnTo>
                    <a:pt x="260223" y="633612"/>
                  </a:lnTo>
                  <a:lnTo>
                    <a:pt x="252330" y="643826"/>
                  </a:lnTo>
                  <a:lnTo>
                    <a:pt x="246875" y="658566"/>
                  </a:lnTo>
                  <a:lnTo>
                    <a:pt x="246875" y="668548"/>
                  </a:lnTo>
                  <a:cubicBezTo>
                    <a:pt x="246875" y="668548"/>
                    <a:pt x="246295" y="680039"/>
                    <a:pt x="246295" y="680039"/>
                  </a:cubicBezTo>
                  <a:lnTo>
                    <a:pt x="237358" y="687119"/>
                  </a:lnTo>
                  <a:lnTo>
                    <a:pt x="222733" y="704181"/>
                  </a:lnTo>
                  <a:lnTo>
                    <a:pt x="217975" y="706967"/>
                  </a:lnTo>
                  <a:lnTo>
                    <a:pt x="207180" y="710332"/>
                  </a:lnTo>
                  <a:lnTo>
                    <a:pt x="192324" y="720895"/>
                  </a:lnTo>
                  <a:lnTo>
                    <a:pt x="173637" y="740046"/>
                  </a:lnTo>
                  <a:lnTo>
                    <a:pt x="144736" y="738421"/>
                  </a:lnTo>
                  <a:lnTo>
                    <a:pt x="137888" y="741206"/>
                  </a:lnTo>
                  <a:lnTo>
                    <a:pt x="132085" y="750956"/>
                  </a:lnTo>
                  <a:lnTo>
                    <a:pt x="121290" y="762447"/>
                  </a:lnTo>
                  <a:lnTo>
                    <a:pt x="117924" y="767554"/>
                  </a:lnTo>
                  <a:lnTo>
                    <a:pt x="118621" y="769991"/>
                  </a:lnTo>
                  <a:lnTo>
                    <a:pt x="133245" y="765464"/>
                  </a:lnTo>
                  <a:lnTo>
                    <a:pt x="147522" y="754438"/>
                  </a:lnTo>
                  <a:lnTo>
                    <a:pt x="150075" y="747938"/>
                  </a:lnTo>
                  <a:lnTo>
                    <a:pt x="156111" y="753974"/>
                  </a:lnTo>
                  <a:lnTo>
                    <a:pt x="164351" y="756527"/>
                  </a:lnTo>
                  <a:lnTo>
                    <a:pt x="175842" y="747474"/>
                  </a:lnTo>
                  <a:lnTo>
                    <a:pt x="181529" y="744340"/>
                  </a:lnTo>
                  <a:lnTo>
                    <a:pt x="193484" y="745385"/>
                  </a:lnTo>
                  <a:lnTo>
                    <a:pt x="201609" y="742251"/>
                  </a:lnTo>
                  <a:lnTo>
                    <a:pt x="214957" y="736796"/>
                  </a:lnTo>
                  <a:lnTo>
                    <a:pt x="225983" y="734010"/>
                  </a:lnTo>
                  <a:lnTo>
                    <a:pt x="229349" y="722403"/>
                  </a:lnTo>
                  <a:lnTo>
                    <a:pt x="246411" y="708940"/>
                  </a:lnTo>
                  <a:lnTo>
                    <a:pt x="264285" y="701047"/>
                  </a:lnTo>
                  <a:lnTo>
                    <a:pt x="275776" y="697449"/>
                  </a:lnTo>
                  <a:lnTo>
                    <a:pt x="279722" y="685958"/>
                  </a:lnTo>
                  <a:lnTo>
                    <a:pt x="297597" y="678762"/>
                  </a:lnTo>
                  <a:lnTo>
                    <a:pt x="309552" y="667736"/>
                  </a:lnTo>
                  <a:lnTo>
                    <a:pt x="318025" y="662861"/>
                  </a:lnTo>
                  <a:lnTo>
                    <a:pt x="331488" y="659495"/>
                  </a:lnTo>
                  <a:lnTo>
                    <a:pt x="332533" y="647308"/>
                  </a:lnTo>
                  <a:lnTo>
                    <a:pt x="336247" y="643130"/>
                  </a:lnTo>
                  <a:lnTo>
                    <a:pt x="344372" y="640112"/>
                  </a:lnTo>
                  <a:lnTo>
                    <a:pt x="350639" y="629317"/>
                  </a:lnTo>
                  <a:lnTo>
                    <a:pt x="341818" y="625023"/>
                  </a:lnTo>
                  <a:lnTo>
                    <a:pt x="329167" y="621193"/>
                  </a:lnTo>
                  <a:lnTo>
                    <a:pt x="331721" y="616086"/>
                  </a:lnTo>
                  <a:lnTo>
                    <a:pt x="339613" y="608541"/>
                  </a:lnTo>
                  <a:lnTo>
                    <a:pt x="348898" y="604015"/>
                  </a:lnTo>
                  <a:lnTo>
                    <a:pt x="357487" y="604015"/>
                  </a:lnTo>
                  <a:cubicBezTo>
                    <a:pt x="357487" y="604015"/>
                    <a:pt x="365380" y="594497"/>
                    <a:pt x="365380" y="594497"/>
                  </a:cubicBezTo>
                  <a:lnTo>
                    <a:pt x="365032" y="589506"/>
                  </a:lnTo>
                  <a:lnTo>
                    <a:pt x="368282" y="582310"/>
                  </a:lnTo>
                  <a:lnTo>
                    <a:pt x="379424" y="574766"/>
                  </a:lnTo>
                  <a:lnTo>
                    <a:pt x="389058" y="559329"/>
                  </a:lnTo>
                  <a:lnTo>
                    <a:pt x="396950" y="556079"/>
                  </a:lnTo>
                  <a:lnTo>
                    <a:pt x="406236" y="548883"/>
                  </a:lnTo>
                  <a:lnTo>
                    <a:pt x="416566" y="542035"/>
                  </a:lnTo>
                  <a:lnTo>
                    <a:pt x="422601" y="544936"/>
                  </a:lnTo>
                  <a:cubicBezTo>
                    <a:pt x="422601" y="544936"/>
                    <a:pt x="424807" y="549347"/>
                    <a:pt x="428521" y="548767"/>
                  </a:cubicBezTo>
                  <a:cubicBezTo>
                    <a:pt x="432235" y="548186"/>
                    <a:pt x="437226" y="548883"/>
                    <a:pt x="437226" y="548883"/>
                  </a:cubicBezTo>
                  <a:lnTo>
                    <a:pt x="437690" y="556775"/>
                  </a:lnTo>
                  <a:lnTo>
                    <a:pt x="429101" y="557820"/>
                  </a:lnTo>
                  <a:lnTo>
                    <a:pt x="419003" y="554802"/>
                  </a:lnTo>
                  <a:cubicBezTo>
                    <a:pt x="419003" y="554802"/>
                    <a:pt x="412968" y="555963"/>
                    <a:pt x="411807" y="556659"/>
                  </a:cubicBezTo>
                  <a:cubicBezTo>
                    <a:pt x="410646" y="557240"/>
                    <a:pt x="400084" y="567337"/>
                    <a:pt x="400084" y="567337"/>
                  </a:cubicBezTo>
                  <a:lnTo>
                    <a:pt x="397647" y="578132"/>
                  </a:lnTo>
                  <a:lnTo>
                    <a:pt x="391727" y="588578"/>
                  </a:lnTo>
                  <a:lnTo>
                    <a:pt x="389174" y="598792"/>
                  </a:lnTo>
                  <a:lnTo>
                    <a:pt x="395906" y="602390"/>
                  </a:lnTo>
                  <a:lnTo>
                    <a:pt x="398691" y="607149"/>
                  </a:lnTo>
                  <a:lnTo>
                    <a:pt x="383254" y="616898"/>
                  </a:lnTo>
                  <a:lnTo>
                    <a:pt x="391843" y="621077"/>
                  </a:lnTo>
                  <a:lnTo>
                    <a:pt x="401129" y="620032"/>
                  </a:lnTo>
                  <a:lnTo>
                    <a:pt x="414360" y="614693"/>
                  </a:lnTo>
                  <a:lnTo>
                    <a:pt x="439779" y="596470"/>
                  </a:lnTo>
                  <a:lnTo>
                    <a:pt x="463457" y="589971"/>
                  </a:lnTo>
                  <a:lnTo>
                    <a:pt x="479358" y="593337"/>
                  </a:lnTo>
                  <a:lnTo>
                    <a:pt x="477385" y="584864"/>
                  </a:lnTo>
                  <a:lnTo>
                    <a:pt x="479939" y="581033"/>
                  </a:lnTo>
                  <a:lnTo>
                    <a:pt x="473439" y="575230"/>
                  </a:lnTo>
                  <a:lnTo>
                    <a:pt x="466939" y="564900"/>
                  </a:lnTo>
                  <a:lnTo>
                    <a:pt x="468680" y="558052"/>
                  </a:lnTo>
                  <a:lnTo>
                    <a:pt x="477153" y="554802"/>
                  </a:lnTo>
                  <a:lnTo>
                    <a:pt x="481215" y="547954"/>
                  </a:lnTo>
                  <a:lnTo>
                    <a:pt x="493402" y="554454"/>
                  </a:lnTo>
                  <a:lnTo>
                    <a:pt x="502340" y="554106"/>
                  </a:lnTo>
                  <a:lnTo>
                    <a:pt x="511625" y="564088"/>
                  </a:lnTo>
                  <a:lnTo>
                    <a:pt x="518125" y="563855"/>
                  </a:lnTo>
                  <a:lnTo>
                    <a:pt x="526946" y="564552"/>
                  </a:lnTo>
                  <a:lnTo>
                    <a:pt x="529383" y="569775"/>
                  </a:lnTo>
                  <a:lnTo>
                    <a:pt x="516268" y="572561"/>
                  </a:lnTo>
                  <a:lnTo>
                    <a:pt x="511509" y="576739"/>
                  </a:lnTo>
                  <a:lnTo>
                    <a:pt x="513018" y="581846"/>
                  </a:lnTo>
                  <a:lnTo>
                    <a:pt x="526133" y="575346"/>
                  </a:lnTo>
                  <a:lnTo>
                    <a:pt x="534722" y="573953"/>
                  </a:lnTo>
                  <a:lnTo>
                    <a:pt x="542615" y="579641"/>
                  </a:lnTo>
                  <a:lnTo>
                    <a:pt x="545168" y="582194"/>
                  </a:lnTo>
                  <a:lnTo>
                    <a:pt x="552713" y="575346"/>
                  </a:lnTo>
                  <a:lnTo>
                    <a:pt x="557704" y="572561"/>
                  </a:lnTo>
                  <a:lnTo>
                    <a:pt x="558052" y="580105"/>
                  </a:lnTo>
                  <a:cubicBezTo>
                    <a:pt x="558052" y="580105"/>
                    <a:pt x="566641" y="585792"/>
                    <a:pt x="567685" y="586140"/>
                  </a:cubicBezTo>
                  <a:cubicBezTo>
                    <a:pt x="568730" y="586489"/>
                    <a:pt x="596354" y="589738"/>
                    <a:pt x="596354" y="589738"/>
                  </a:cubicBezTo>
                  <a:lnTo>
                    <a:pt x="629317" y="588346"/>
                  </a:lnTo>
                  <a:lnTo>
                    <a:pt x="637790" y="587185"/>
                  </a:lnTo>
                  <a:lnTo>
                    <a:pt x="648236" y="596586"/>
                  </a:lnTo>
                  <a:lnTo>
                    <a:pt x="659147" y="601577"/>
                  </a:lnTo>
                  <a:lnTo>
                    <a:pt x="671566" y="601229"/>
                  </a:lnTo>
                  <a:lnTo>
                    <a:pt x="683405" y="591247"/>
                  </a:lnTo>
                  <a:lnTo>
                    <a:pt x="688628" y="592060"/>
                  </a:lnTo>
                  <a:lnTo>
                    <a:pt x="692226" y="597747"/>
                  </a:lnTo>
                  <a:lnTo>
                    <a:pt x="683753" y="607033"/>
                  </a:lnTo>
                  <a:lnTo>
                    <a:pt x="682940" y="610631"/>
                  </a:lnTo>
                  <a:lnTo>
                    <a:pt x="690137" y="614229"/>
                  </a:lnTo>
                  <a:lnTo>
                    <a:pt x="717761" y="625023"/>
                  </a:lnTo>
                  <a:lnTo>
                    <a:pt x="727742" y="635817"/>
                  </a:lnTo>
                  <a:lnTo>
                    <a:pt x="746661" y="649397"/>
                  </a:lnTo>
                  <a:lnTo>
                    <a:pt x="757804" y="654736"/>
                  </a:lnTo>
                  <a:lnTo>
                    <a:pt x="761054" y="650094"/>
                  </a:lnTo>
                  <a:lnTo>
                    <a:pt x="760357" y="640112"/>
                  </a:lnTo>
                  <a:lnTo>
                    <a:pt x="763607" y="639067"/>
                  </a:lnTo>
                  <a:lnTo>
                    <a:pt x="773589" y="644754"/>
                  </a:lnTo>
                  <a:lnTo>
                    <a:pt x="778580" y="645799"/>
                  </a:lnTo>
                  <a:lnTo>
                    <a:pt x="785428" y="650906"/>
                  </a:lnTo>
                  <a:lnTo>
                    <a:pt x="790419" y="654736"/>
                  </a:lnTo>
                  <a:lnTo>
                    <a:pt x="793320" y="649745"/>
                  </a:lnTo>
                  <a:cubicBezTo>
                    <a:pt x="793320" y="649745"/>
                    <a:pt x="791231" y="642201"/>
                    <a:pt x="790767" y="641156"/>
                  </a:cubicBezTo>
                  <a:cubicBezTo>
                    <a:pt x="790419" y="640112"/>
                    <a:pt x="786472" y="627228"/>
                    <a:pt x="786472" y="627228"/>
                  </a:cubicBezTo>
                  <a:lnTo>
                    <a:pt x="786124" y="620729"/>
                  </a:lnTo>
                  <a:lnTo>
                    <a:pt x="794365" y="625371"/>
                  </a:lnTo>
                  <a:lnTo>
                    <a:pt x="797151" y="632799"/>
                  </a:lnTo>
                  <a:lnTo>
                    <a:pt x="800052" y="640228"/>
                  </a:lnTo>
                  <a:lnTo>
                    <a:pt x="799588" y="661700"/>
                  </a:lnTo>
                  <a:cubicBezTo>
                    <a:pt x="799588" y="661700"/>
                    <a:pt x="797615" y="667504"/>
                    <a:pt x="795758" y="668200"/>
                  </a:cubicBezTo>
                  <a:cubicBezTo>
                    <a:pt x="793901" y="668780"/>
                    <a:pt x="786588" y="667504"/>
                    <a:pt x="786588" y="667504"/>
                  </a:cubicBezTo>
                  <a:lnTo>
                    <a:pt x="781482" y="663093"/>
                  </a:lnTo>
                  <a:lnTo>
                    <a:pt x="780321" y="658450"/>
                  </a:lnTo>
                  <a:lnTo>
                    <a:pt x="775214" y="657870"/>
                  </a:lnTo>
                  <a:lnTo>
                    <a:pt x="765348" y="662861"/>
                  </a:lnTo>
                  <a:lnTo>
                    <a:pt x="765348" y="669013"/>
                  </a:lnTo>
                  <a:cubicBezTo>
                    <a:pt x="765348" y="669013"/>
                    <a:pt x="774169" y="682244"/>
                    <a:pt x="774169" y="682244"/>
                  </a:cubicBezTo>
                  <a:lnTo>
                    <a:pt x="784383" y="688512"/>
                  </a:lnTo>
                  <a:lnTo>
                    <a:pt x="789374" y="698494"/>
                  </a:lnTo>
                  <a:lnTo>
                    <a:pt x="791928" y="704993"/>
                  </a:lnTo>
                  <a:lnTo>
                    <a:pt x="797731" y="710913"/>
                  </a:lnTo>
                  <a:lnTo>
                    <a:pt x="803186" y="718805"/>
                  </a:lnTo>
                  <a:cubicBezTo>
                    <a:pt x="803186" y="718805"/>
                    <a:pt x="806668" y="714163"/>
                    <a:pt x="806668" y="712654"/>
                  </a:cubicBezTo>
                  <a:cubicBezTo>
                    <a:pt x="806668" y="711145"/>
                    <a:pt x="803418" y="697565"/>
                    <a:pt x="803418" y="697565"/>
                  </a:cubicBezTo>
                  <a:cubicBezTo>
                    <a:pt x="803418" y="697565"/>
                    <a:pt x="798776" y="684682"/>
                    <a:pt x="798427" y="683289"/>
                  </a:cubicBezTo>
                  <a:cubicBezTo>
                    <a:pt x="798079" y="681896"/>
                    <a:pt x="797847" y="672843"/>
                    <a:pt x="801329" y="674700"/>
                  </a:cubicBezTo>
                  <a:cubicBezTo>
                    <a:pt x="804811" y="676557"/>
                    <a:pt x="808177" y="678298"/>
                    <a:pt x="808177" y="678298"/>
                  </a:cubicBezTo>
                  <a:lnTo>
                    <a:pt x="807132" y="689440"/>
                  </a:lnTo>
                  <a:lnTo>
                    <a:pt x="808061" y="693735"/>
                  </a:lnTo>
                  <a:lnTo>
                    <a:pt x="814561" y="692342"/>
                  </a:lnTo>
                  <a:lnTo>
                    <a:pt x="824543" y="682360"/>
                  </a:lnTo>
                  <a:lnTo>
                    <a:pt x="822337" y="669477"/>
                  </a:lnTo>
                  <a:lnTo>
                    <a:pt x="821873" y="662745"/>
                  </a:lnTo>
                  <a:lnTo>
                    <a:pt x="830230" y="663325"/>
                  </a:lnTo>
                  <a:lnTo>
                    <a:pt x="835105" y="675861"/>
                  </a:lnTo>
                  <a:lnTo>
                    <a:pt x="836730" y="684101"/>
                  </a:lnTo>
                  <a:lnTo>
                    <a:pt x="831507" y="691065"/>
                  </a:lnTo>
                  <a:lnTo>
                    <a:pt x="826864" y="698610"/>
                  </a:lnTo>
                  <a:lnTo>
                    <a:pt x="814909" y="702208"/>
                  </a:lnTo>
                  <a:lnTo>
                    <a:pt x="813400" y="715672"/>
                  </a:lnTo>
                  <a:lnTo>
                    <a:pt x="817578" y="727278"/>
                  </a:lnTo>
                  <a:lnTo>
                    <a:pt x="824543" y="715788"/>
                  </a:lnTo>
                  <a:lnTo>
                    <a:pt x="829533" y="720430"/>
                  </a:lnTo>
                  <a:lnTo>
                    <a:pt x="839863" y="712886"/>
                  </a:lnTo>
                  <a:lnTo>
                    <a:pt x="842649" y="715439"/>
                  </a:lnTo>
                  <a:lnTo>
                    <a:pt x="852399" y="727743"/>
                  </a:lnTo>
                  <a:lnTo>
                    <a:pt x="862961" y="731457"/>
                  </a:lnTo>
                  <a:lnTo>
                    <a:pt x="864586" y="727510"/>
                  </a:lnTo>
                  <a:lnTo>
                    <a:pt x="860291" y="722520"/>
                  </a:lnTo>
                  <a:lnTo>
                    <a:pt x="848452" y="717529"/>
                  </a:lnTo>
                  <a:lnTo>
                    <a:pt x="847060" y="710681"/>
                  </a:lnTo>
                  <a:lnTo>
                    <a:pt x="851702" y="704993"/>
                  </a:lnTo>
                  <a:lnTo>
                    <a:pt x="859943" y="705690"/>
                  </a:lnTo>
                  <a:lnTo>
                    <a:pt x="870389" y="722868"/>
                  </a:lnTo>
                  <a:lnTo>
                    <a:pt x="871898" y="733082"/>
                  </a:lnTo>
                  <a:lnTo>
                    <a:pt x="864238" y="739349"/>
                  </a:lnTo>
                  <a:lnTo>
                    <a:pt x="857738" y="744224"/>
                  </a:lnTo>
                  <a:lnTo>
                    <a:pt x="849845" y="739465"/>
                  </a:lnTo>
                  <a:lnTo>
                    <a:pt x="841604" y="732966"/>
                  </a:lnTo>
                  <a:lnTo>
                    <a:pt x="836614" y="734707"/>
                  </a:lnTo>
                  <a:lnTo>
                    <a:pt x="839747" y="745037"/>
                  </a:lnTo>
                  <a:lnTo>
                    <a:pt x="842765" y="751304"/>
                  </a:lnTo>
                  <a:lnTo>
                    <a:pt x="842069" y="760009"/>
                  </a:lnTo>
                  <a:lnTo>
                    <a:pt x="839979" y="766625"/>
                  </a:lnTo>
                  <a:lnTo>
                    <a:pt x="843229" y="774866"/>
                  </a:lnTo>
                  <a:lnTo>
                    <a:pt x="848104" y="777071"/>
                  </a:lnTo>
                  <a:cubicBezTo>
                    <a:pt x="848104" y="777071"/>
                    <a:pt x="849845" y="774170"/>
                    <a:pt x="849845" y="772777"/>
                  </a:cubicBezTo>
                  <a:cubicBezTo>
                    <a:pt x="849845" y="771384"/>
                    <a:pt x="851122" y="766857"/>
                    <a:pt x="851122" y="766857"/>
                  </a:cubicBezTo>
                  <a:lnTo>
                    <a:pt x="854140" y="765232"/>
                  </a:lnTo>
                  <a:lnTo>
                    <a:pt x="863425" y="769527"/>
                  </a:lnTo>
                  <a:lnTo>
                    <a:pt x="864470" y="771732"/>
                  </a:lnTo>
                  <a:lnTo>
                    <a:pt x="869461" y="765232"/>
                  </a:lnTo>
                  <a:lnTo>
                    <a:pt x="869809" y="758268"/>
                  </a:lnTo>
                  <a:lnTo>
                    <a:pt x="874103" y="755483"/>
                  </a:lnTo>
                  <a:lnTo>
                    <a:pt x="882112" y="762563"/>
                  </a:lnTo>
                  <a:lnTo>
                    <a:pt x="884549" y="764884"/>
                  </a:lnTo>
                  <a:lnTo>
                    <a:pt x="887335" y="761054"/>
                  </a:lnTo>
                  <a:lnTo>
                    <a:pt x="893370" y="756643"/>
                  </a:lnTo>
                  <a:lnTo>
                    <a:pt x="896852" y="763375"/>
                  </a:lnTo>
                  <a:lnTo>
                    <a:pt x="895460" y="773705"/>
                  </a:lnTo>
                  <a:lnTo>
                    <a:pt x="895227" y="776259"/>
                  </a:lnTo>
                  <a:lnTo>
                    <a:pt x="902772" y="773705"/>
                  </a:lnTo>
                  <a:lnTo>
                    <a:pt x="905557" y="778000"/>
                  </a:lnTo>
                  <a:lnTo>
                    <a:pt x="910548" y="785892"/>
                  </a:lnTo>
                  <a:lnTo>
                    <a:pt x="915771" y="790303"/>
                  </a:lnTo>
                  <a:lnTo>
                    <a:pt x="914959" y="794714"/>
                  </a:lnTo>
                  <a:lnTo>
                    <a:pt x="906254" y="797267"/>
                  </a:lnTo>
                  <a:lnTo>
                    <a:pt x="909156" y="803767"/>
                  </a:lnTo>
                  <a:lnTo>
                    <a:pt x="911709" y="815025"/>
                  </a:lnTo>
                  <a:lnTo>
                    <a:pt x="915539" y="823150"/>
                  </a:lnTo>
                  <a:lnTo>
                    <a:pt x="927726" y="820597"/>
                  </a:lnTo>
                  <a:lnTo>
                    <a:pt x="938056" y="815954"/>
                  </a:lnTo>
                  <a:lnTo>
                    <a:pt x="942699" y="819900"/>
                  </a:lnTo>
                  <a:lnTo>
                    <a:pt x="939681" y="831507"/>
                  </a:lnTo>
                  <a:lnTo>
                    <a:pt x="938753" y="837310"/>
                  </a:lnTo>
                  <a:lnTo>
                    <a:pt x="943395" y="842185"/>
                  </a:lnTo>
                  <a:lnTo>
                    <a:pt x="949895" y="839632"/>
                  </a:lnTo>
                  <a:lnTo>
                    <a:pt x="956279" y="838239"/>
                  </a:lnTo>
                  <a:lnTo>
                    <a:pt x="969627" y="851935"/>
                  </a:lnTo>
                  <a:lnTo>
                    <a:pt x="977751" y="859827"/>
                  </a:lnTo>
                  <a:lnTo>
                    <a:pt x="971252" y="862729"/>
                  </a:lnTo>
                  <a:lnTo>
                    <a:pt x="966841" y="864934"/>
                  </a:lnTo>
                  <a:lnTo>
                    <a:pt x="966493" y="874220"/>
                  </a:lnTo>
                  <a:lnTo>
                    <a:pt x="973457" y="878862"/>
                  </a:lnTo>
                  <a:cubicBezTo>
                    <a:pt x="973457" y="878862"/>
                    <a:pt x="975546" y="885594"/>
                    <a:pt x="975546" y="887800"/>
                  </a:cubicBezTo>
                  <a:cubicBezTo>
                    <a:pt x="975546" y="890005"/>
                    <a:pt x="977867" y="893255"/>
                    <a:pt x="977867" y="893255"/>
                  </a:cubicBezTo>
                  <a:lnTo>
                    <a:pt x="989590" y="899174"/>
                  </a:lnTo>
                  <a:lnTo>
                    <a:pt x="1001197" y="899522"/>
                  </a:lnTo>
                  <a:lnTo>
                    <a:pt x="1014661" y="903353"/>
                  </a:lnTo>
                  <a:lnTo>
                    <a:pt x="1021393" y="913450"/>
                  </a:lnTo>
                  <a:lnTo>
                    <a:pt x="1034276" y="917165"/>
                  </a:lnTo>
                  <a:lnTo>
                    <a:pt x="1042865" y="913334"/>
                  </a:lnTo>
                  <a:lnTo>
                    <a:pt x="1047160" y="927030"/>
                  </a:lnTo>
                  <a:lnTo>
                    <a:pt x="1049365" y="933414"/>
                  </a:lnTo>
                  <a:lnTo>
                    <a:pt x="1065963" y="933182"/>
                  </a:lnTo>
                  <a:lnTo>
                    <a:pt x="1075364" y="937128"/>
                  </a:lnTo>
                  <a:lnTo>
                    <a:pt x="1084417" y="939566"/>
                  </a:lnTo>
                  <a:lnTo>
                    <a:pt x="1092078" y="942003"/>
                  </a:lnTo>
                  <a:lnTo>
                    <a:pt x="1094515" y="954074"/>
                  </a:lnTo>
                  <a:lnTo>
                    <a:pt x="1101363" y="965913"/>
                  </a:lnTo>
                  <a:lnTo>
                    <a:pt x="1105310" y="973341"/>
                  </a:lnTo>
                  <a:lnTo>
                    <a:pt x="1105077" y="983207"/>
                  </a:lnTo>
                  <a:lnTo>
                    <a:pt x="1106702" y="999921"/>
                  </a:lnTo>
                  <a:lnTo>
                    <a:pt x="1102176" y="1014197"/>
                  </a:lnTo>
                  <a:lnTo>
                    <a:pt x="1092194" y="1012804"/>
                  </a:lnTo>
                  <a:lnTo>
                    <a:pt x="1094979" y="1003403"/>
                  </a:lnTo>
                  <a:lnTo>
                    <a:pt x="1097765" y="994582"/>
                  </a:lnTo>
                  <a:lnTo>
                    <a:pt x="1091846" y="988430"/>
                  </a:lnTo>
                  <a:lnTo>
                    <a:pt x="1087319" y="982627"/>
                  </a:lnTo>
                  <a:lnTo>
                    <a:pt x="1089873" y="966261"/>
                  </a:lnTo>
                  <a:lnTo>
                    <a:pt x="1078498" y="962779"/>
                  </a:lnTo>
                  <a:lnTo>
                    <a:pt x="1074668" y="959993"/>
                  </a:lnTo>
                  <a:lnTo>
                    <a:pt x="1050294" y="950476"/>
                  </a:lnTo>
                  <a:lnTo>
                    <a:pt x="1042285" y="938753"/>
                  </a:lnTo>
                  <a:lnTo>
                    <a:pt x="1025107" y="918441"/>
                  </a:lnTo>
                  <a:lnTo>
                    <a:pt x="1015241" y="915888"/>
                  </a:lnTo>
                  <a:lnTo>
                    <a:pt x="996438" y="913799"/>
                  </a:lnTo>
                  <a:lnTo>
                    <a:pt x="980537" y="904745"/>
                  </a:lnTo>
                  <a:lnTo>
                    <a:pt x="970091" y="902076"/>
                  </a:lnTo>
                  <a:lnTo>
                    <a:pt x="961850" y="905094"/>
                  </a:lnTo>
                  <a:lnTo>
                    <a:pt x="967537" y="913218"/>
                  </a:lnTo>
                  <a:lnTo>
                    <a:pt x="972180" y="922388"/>
                  </a:lnTo>
                  <a:lnTo>
                    <a:pt x="980537" y="923780"/>
                  </a:lnTo>
                  <a:lnTo>
                    <a:pt x="990983" y="931673"/>
                  </a:lnTo>
                  <a:lnTo>
                    <a:pt x="997135" y="936664"/>
                  </a:lnTo>
                  <a:lnTo>
                    <a:pt x="1007233" y="943628"/>
                  </a:lnTo>
                  <a:lnTo>
                    <a:pt x="1020580" y="947922"/>
                  </a:lnTo>
                  <a:lnTo>
                    <a:pt x="1026035" y="960690"/>
                  </a:lnTo>
                  <a:lnTo>
                    <a:pt x="1038339" y="966029"/>
                  </a:lnTo>
                  <a:lnTo>
                    <a:pt x="1042633" y="972181"/>
                  </a:lnTo>
                  <a:lnTo>
                    <a:pt x="1049017" y="979609"/>
                  </a:lnTo>
                  <a:lnTo>
                    <a:pt x="1056097" y="1004099"/>
                  </a:lnTo>
                  <a:lnTo>
                    <a:pt x="1064454" y="1017563"/>
                  </a:lnTo>
                  <a:lnTo>
                    <a:pt x="1067472" y="1027545"/>
                  </a:lnTo>
                  <a:lnTo>
                    <a:pt x="1069096" y="1032768"/>
                  </a:lnTo>
                  <a:lnTo>
                    <a:pt x="1080819" y="1042401"/>
                  </a:lnTo>
                  <a:lnTo>
                    <a:pt x="1076409" y="1044026"/>
                  </a:lnTo>
                  <a:lnTo>
                    <a:pt x="1069096" y="1044839"/>
                  </a:lnTo>
                  <a:lnTo>
                    <a:pt x="1067820" y="1066079"/>
                  </a:lnTo>
                  <a:lnTo>
                    <a:pt x="1066427" y="1079775"/>
                  </a:lnTo>
                  <a:lnTo>
                    <a:pt x="1065266" y="1107399"/>
                  </a:lnTo>
                  <a:lnTo>
                    <a:pt x="1063409" y="1128523"/>
                  </a:lnTo>
                  <a:lnTo>
                    <a:pt x="1055633" y="1153826"/>
                  </a:lnTo>
                  <a:lnTo>
                    <a:pt x="1059579" y="1165897"/>
                  </a:lnTo>
                  <a:lnTo>
                    <a:pt x="1065614" y="1180638"/>
                  </a:lnTo>
                  <a:lnTo>
                    <a:pt x="1067007" y="1193173"/>
                  </a:lnTo>
                  <a:lnTo>
                    <a:pt x="1063641" y="1213137"/>
                  </a:lnTo>
                  <a:lnTo>
                    <a:pt x="1064918" y="1225440"/>
                  </a:lnTo>
                  <a:lnTo>
                    <a:pt x="1068516" y="1233332"/>
                  </a:lnTo>
                  <a:lnTo>
                    <a:pt x="1072346" y="1255269"/>
                  </a:lnTo>
                  <a:lnTo>
                    <a:pt x="1076060" y="1264903"/>
                  </a:lnTo>
                  <a:lnTo>
                    <a:pt x="1086507" y="1274536"/>
                  </a:lnTo>
                  <a:lnTo>
                    <a:pt x="1094283" y="1285679"/>
                  </a:lnTo>
                  <a:lnTo>
                    <a:pt x="1105542" y="1295080"/>
                  </a:lnTo>
                  <a:lnTo>
                    <a:pt x="1108211" y="1307964"/>
                  </a:lnTo>
                  <a:lnTo>
                    <a:pt x="1116220" y="1314115"/>
                  </a:lnTo>
                  <a:lnTo>
                    <a:pt x="1120746" y="1319338"/>
                  </a:lnTo>
                  <a:lnTo>
                    <a:pt x="1119470" y="1332918"/>
                  </a:lnTo>
                  <a:lnTo>
                    <a:pt x="1128175" y="1345337"/>
                  </a:lnTo>
                  <a:lnTo>
                    <a:pt x="1148835" y="1364953"/>
                  </a:lnTo>
                  <a:lnTo>
                    <a:pt x="1152201" y="1376211"/>
                  </a:lnTo>
                  <a:lnTo>
                    <a:pt x="1153361" y="1381782"/>
                  </a:lnTo>
                  <a:lnTo>
                    <a:pt x="1169030" y="1385265"/>
                  </a:lnTo>
                  <a:lnTo>
                    <a:pt x="1188646" y="1398148"/>
                  </a:lnTo>
                  <a:lnTo>
                    <a:pt x="1200137" y="1400005"/>
                  </a:lnTo>
                  <a:lnTo>
                    <a:pt x="1207333" y="1399193"/>
                  </a:lnTo>
                  <a:lnTo>
                    <a:pt x="1223234" y="1413353"/>
                  </a:lnTo>
                  <a:lnTo>
                    <a:pt x="1232635" y="1434941"/>
                  </a:lnTo>
                  <a:lnTo>
                    <a:pt x="1240412" y="1450727"/>
                  </a:lnTo>
                  <a:cubicBezTo>
                    <a:pt x="1240412" y="1450727"/>
                    <a:pt x="1262929" y="1489609"/>
                    <a:pt x="1263393" y="1490886"/>
                  </a:cubicBezTo>
                  <a:cubicBezTo>
                    <a:pt x="1263857" y="1492163"/>
                    <a:pt x="1268268" y="1508296"/>
                    <a:pt x="1268268" y="1508296"/>
                  </a:cubicBezTo>
                  <a:lnTo>
                    <a:pt x="1281964" y="1522572"/>
                  </a:lnTo>
                  <a:lnTo>
                    <a:pt x="1298213" y="1532438"/>
                  </a:lnTo>
                  <a:lnTo>
                    <a:pt x="1308543" y="1546018"/>
                  </a:lnTo>
                  <a:lnTo>
                    <a:pt x="1309936" y="1564472"/>
                  </a:lnTo>
                  <a:lnTo>
                    <a:pt x="1290669" y="1566097"/>
                  </a:lnTo>
                  <a:lnTo>
                    <a:pt x="1298794" y="1576776"/>
                  </a:lnTo>
                  <a:lnTo>
                    <a:pt x="1310168" y="1585133"/>
                  </a:lnTo>
                  <a:lnTo>
                    <a:pt x="1320614" y="1588614"/>
                  </a:lnTo>
                  <a:lnTo>
                    <a:pt x="1331293" y="1590007"/>
                  </a:lnTo>
                  <a:lnTo>
                    <a:pt x="1346730" y="1604632"/>
                  </a:lnTo>
                  <a:lnTo>
                    <a:pt x="1356595" y="1619837"/>
                  </a:lnTo>
                  <a:cubicBezTo>
                    <a:pt x="1356595" y="1619837"/>
                    <a:pt x="1358568" y="1627613"/>
                    <a:pt x="1356131" y="1631095"/>
                  </a:cubicBezTo>
                  <a:cubicBezTo>
                    <a:pt x="1353694" y="1634577"/>
                    <a:pt x="1353113" y="1638059"/>
                    <a:pt x="1353113" y="1638059"/>
                  </a:cubicBezTo>
                  <a:lnTo>
                    <a:pt x="1368318" y="1650595"/>
                  </a:lnTo>
                  <a:lnTo>
                    <a:pt x="1387817" y="1663710"/>
                  </a:lnTo>
                  <a:lnTo>
                    <a:pt x="1403951" y="1682513"/>
                  </a:lnTo>
                  <a:lnTo>
                    <a:pt x="1407201" y="1690057"/>
                  </a:lnTo>
                  <a:lnTo>
                    <a:pt x="1414397" y="1691102"/>
                  </a:lnTo>
                  <a:lnTo>
                    <a:pt x="1419040" y="1682629"/>
                  </a:lnTo>
                  <a:lnTo>
                    <a:pt x="1414397" y="1671138"/>
                  </a:lnTo>
                  <a:lnTo>
                    <a:pt x="1413700" y="1663362"/>
                  </a:lnTo>
                  <a:lnTo>
                    <a:pt x="1410102" y="1657210"/>
                  </a:lnTo>
                  <a:lnTo>
                    <a:pt x="1393389" y="1654773"/>
                  </a:lnTo>
                  <a:lnTo>
                    <a:pt x="1387469" y="1633417"/>
                  </a:lnTo>
                  <a:lnTo>
                    <a:pt x="1378648" y="1622855"/>
                  </a:lnTo>
                  <a:lnTo>
                    <a:pt x="1372032" y="1599177"/>
                  </a:lnTo>
                  <a:lnTo>
                    <a:pt x="1360077" y="1580374"/>
                  </a:lnTo>
                  <a:lnTo>
                    <a:pt x="1343364" y="1558901"/>
                  </a:lnTo>
                  <a:lnTo>
                    <a:pt x="1333846" y="1544045"/>
                  </a:lnTo>
                  <a:lnTo>
                    <a:pt x="1326070" y="1536500"/>
                  </a:lnTo>
                  <a:lnTo>
                    <a:pt x="1328739" y="1523733"/>
                  </a:lnTo>
                  <a:lnTo>
                    <a:pt x="1318061" y="1519670"/>
                  </a:lnTo>
                  <a:lnTo>
                    <a:pt x="1304249" y="1513519"/>
                  </a:lnTo>
                  <a:lnTo>
                    <a:pt x="1295660" y="1503537"/>
                  </a:lnTo>
                  <a:lnTo>
                    <a:pt x="1292758" y="1479163"/>
                  </a:lnTo>
                  <a:lnTo>
                    <a:pt x="1287535" y="1457226"/>
                  </a:lnTo>
                  <a:lnTo>
                    <a:pt x="1292758" y="1453860"/>
                  </a:lnTo>
                  <a:lnTo>
                    <a:pt x="1301695" y="1463030"/>
                  </a:lnTo>
                  <a:lnTo>
                    <a:pt x="1310865" y="1461057"/>
                  </a:lnTo>
                  <a:lnTo>
                    <a:pt x="1318525" y="1468137"/>
                  </a:lnTo>
                  <a:lnTo>
                    <a:pt x="1321891" y="1471038"/>
                  </a:lnTo>
                  <a:lnTo>
                    <a:pt x="1334659" y="1471387"/>
                  </a:lnTo>
                  <a:lnTo>
                    <a:pt x="1332685" y="1481600"/>
                  </a:lnTo>
                  <a:lnTo>
                    <a:pt x="1334775" y="1493207"/>
                  </a:lnTo>
                  <a:lnTo>
                    <a:pt x="1346381" y="1517349"/>
                  </a:lnTo>
                  <a:lnTo>
                    <a:pt x="1343131" y="1529072"/>
                  </a:lnTo>
                  <a:lnTo>
                    <a:pt x="1345569" y="1538706"/>
                  </a:lnTo>
                  <a:lnTo>
                    <a:pt x="1350444" y="1538706"/>
                  </a:lnTo>
                  <a:cubicBezTo>
                    <a:pt x="1350444" y="1538706"/>
                    <a:pt x="1354274" y="1535456"/>
                    <a:pt x="1354274" y="1535456"/>
                  </a:cubicBezTo>
                  <a:lnTo>
                    <a:pt x="1361818" y="1538822"/>
                  </a:lnTo>
                  <a:lnTo>
                    <a:pt x="1371336" y="1549384"/>
                  </a:lnTo>
                  <a:lnTo>
                    <a:pt x="1379461" y="1555535"/>
                  </a:lnTo>
                  <a:lnTo>
                    <a:pt x="1391648" y="1563312"/>
                  </a:lnTo>
                  <a:lnTo>
                    <a:pt x="1395246" y="1574106"/>
                  </a:lnTo>
                  <a:lnTo>
                    <a:pt x="1403486" y="1579329"/>
                  </a:lnTo>
                  <a:lnTo>
                    <a:pt x="1409174" y="1581767"/>
                  </a:lnTo>
                  <a:lnTo>
                    <a:pt x="1416138" y="1589775"/>
                  </a:lnTo>
                  <a:lnTo>
                    <a:pt x="1423450" y="1591748"/>
                  </a:lnTo>
                  <a:lnTo>
                    <a:pt x="1425075" y="1602775"/>
                  </a:lnTo>
                  <a:lnTo>
                    <a:pt x="1423102" y="1613569"/>
                  </a:lnTo>
                  <a:lnTo>
                    <a:pt x="1444342" y="1627729"/>
                  </a:lnTo>
                  <a:lnTo>
                    <a:pt x="1451422" y="1634809"/>
                  </a:lnTo>
                  <a:lnTo>
                    <a:pt x="1462681" y="1647461"/>
                  </a:lnTo>
                  <a:lnTo>
                    <a:pt x="1505626" y="1694816"/>
                  </a:lnTo>
                  <a:lnTo>
                    <a:pt x="1519554" y="1719538"/>
                  </a:lnTo>
                  <a:lnTo>
                    <a:pt x="1522223" y="1727315"/>
                  </a:lnTo>
                  <a:lnTo>
                    <a:pt x="1519902" y="1740547"/>
                  </a:lnTo>
                  <a:lnTo>
                    <a:pt x="1521411" y="1748672"/>
                  </a:lnTo>
                  <a:lnTo>
                    <a:pt x="1513750" y="1753546"/>
                  </a:lnTo>
                  <a:lnTo>
                    <a:pt x="1524893" y="1778849"/>
                  </a:lnTo>
                  <a:lnTo>
                    <a:pt x="1533018" y="1783608"/>
                  </a:lnTo>
                  <a:lnTo>
                    <a:pt x="1544276" y="1786974"/>
                  </a:lnTo>
                  <a:lnTo>
                    <a:pt x="1567722" y="1807169"/>
                  </a:lnTo>
                  <a:lnTo>
                    <a:pt x="1578632" y="1812276"/>
                  </a:lnTo>
                  <a:lnTo>
                    <a:pt x="1597783" y="1816107"/>
                  </a:lnTo>
                  <a:lnTo>
                    <a:pt x="1643862" y="1839320"/>
                  </a:lnTo>
                  <a:lnTo>
                    <a:pt x="1665102" y="1843731"/>
                  </a:lnTo>
                  <a:lnTo>
                    <a:pt x="1708395" y="1866480"/>
                  </a:lnTo>
                  <a:lnTo>
                    <a:pt x="1731377" y="1872864"/>
                  </a:lnTo>
                  <a:lnTo>
                    <a:pt x="1757028" y="1863810"/>
                  </a:lnTo>
                  <a:lnTo>
                    <a:pt x="1776759" y="1860444"/>
                  </a:lnTo>
                  <a:lnTo>
                    <a:pt x="1806124" y="1872283"/>
                  </a:lnTo>
                  <a:lnTo>
                    <a:pt x="1832587" y="1895613"/>
                  </a:lnTo>
                  <a:lnTo>
                    <a:pt x="1863461" y="1919407"/>
                  </a:lnTo>
                  <a:lnTo>
                    <a:pt x="1887719" y="1919407"/>
                  </a:lnTo>
                  <a:cubicBezTo>
                    <a:pt x="1887719" y="1919407"/>
                    <a:pt x="1902692" y="1926835"/>
                    <a:pt x="1902692" y="1926835"/>
                  </a:cubicBezTo>
                  <a:lnTo>
                    <a:pt x="1934611" y="1935424"/>
                  </a:lnTo>
                  <a:lnTo>
                    <a:pt x="1942387" y="1932174"/>
                  </a:lnTo>
                  <a:lnTo>
                    <a:pt x="1949583" y="1932174"/>
                  </a:lnTo>
                  <a:lnTo>
                    <a:pt x="1951789" y="1941227"/>
                  </a:lnTo>
                  <a:lnTo>
                    <a:pt x="1952485" y="1947495"/>
                  </a:lnTo>
                  <a:lnTo>
                    <a:pt x="1970592" y="1965137"/>
                  </a:lnTo>
                  <a:lnTo>
                    <a:pt x="1984984" y="1978833"/>
                  </a:lnTo>
                  <a:lnTo>
                    <a:pt x="1993225" y="1988583"/>
                  </a:lnTo>
                  <a:lnTo>
                    <a:pt x="1991368" y="1998100"/>
                  </a:lnTo>
                  <a:lnTo>
                    <a:pt x="1988234" y="2005645"/>
                  </a:lnTo>
                  <a:lnTo>
                    <a:pt x="1997751" y="2018876"/>
                  </a:lnTo>
                  <a:lnTo>
                    <a:pt x="2010287" y="2019457"/>
                  </a:lnTo>
                  <a:lnTo>
                    <a:pt x="2014581" y="2017600"/>
                  </a:lnTo>
                  <a:lnTo>
                    <a:pt x="2019108" y="2023635"/>
                  </a:lnTo>
                  <a:lnTo>
                    <a:pt x="2030018" y="2027697"/>
                  </a:lnTo>
                  <a:lnTo>
                    <a:pt x="2037795" y="2034313"/>
                  </a:lnTo>
                  <a:lnTo>
                    <a:pt x="2039536" y="2040233"/>
                  </a:lnTo>
                  <a:lnTo>
                    <a:pt x="2045223" y="2051143"/>
                  </a:lnTo>
                  <a:lnTo>
                    <a:pt x="2059267" y="2053000"/>
                  </a:lnTo>
                  <a:lnTo>
                    <a:pt x="2082713" y="2060777"/>
                  </a:lnTo>
                  <a:lnTo>
                    <a:pt x="2095480" y="2071571"/>
                  </a:lnTo>
                  <a:lnTo>
                    <a:pt x="2108015" y="2078883"/>
                  </a:lnTo>
                  <a:lnTo>
                    <a:pt x="2116720" y="2082249"/>
                  </a:lnTo>
                  <a:lnTo>
                    <a:pt x="2126702" y="2074124"/>
                  </a:lnTo>
                  <a:lnTo>
                    <a:pt x="2119738" y="2060777"/>
                  </a:lnTo>
                  <a:lnTo>
                    <a:pt x="2121944" y="2056366"/>
                  </a:lnTo>
                  <a:lnTo>
                    <a:pt x="2132506" y="2048938"/>
                  </a:lnTo>
                  <a:lnTo>
                    <a:pt x="2136220" y="2041974"/>
                  </a:lnTo>
                  <a:lnTo>
                    <a:pt x="2153862" y="2037215"/>
                  </a:lnTo>
                  <a:lnTo>
                    <a:pt x="2159201" y="2040349"/>
                  </a:lnTo>
                  <a:lnTo>
                    <a:pt x="2171040" y="2046036"/>
                  </a:lnTo>
                  <a:lnTo>
                    <a:pt x="2166165" y="2056947"/>
                  </a:lnTo>
                  <a:lnTo>
                    <a:pt x="2165933" y="2065071"/>
                  </a:lnTo>
                  <a:lnTo>
                    <a:pt x="2180325" y="2082017"/>
                  </a:lnTo>
                  <a:lnTo>
                    <a:pt x="2193209" y="2092579"/>
                  </a:lnTo>
                  <a:lnTo>
                    <a:pt x="2192861" y="2108364"/>
                  </a:lnTo>
                  <a:lnTo>
                    <a:pt x="2192861" y="2121712"/>
                  </a:lnTo>
                  <a:lnTo>
                    <a:pt x="2191120" y="2134131"/>
                  </a:lnTo>
                  <a:lnTo>
                    <a:pt x="2197155" y="2159086"/>
                  </a:lnTo>
                  <a:lnTo>
                    <a:pt x="2201101" y="2164889"/>
                  </a:lnTo>
                  <a:lnTo>
                    <a:pt x="2181138" y="2193442"/>
                  </a:lnTo>
                  <a:lnTo>
                    <a:pt x="2167442" y="2197736"/>
                  </a:lnTo>
                  <a:lnTo>
                    <a:pt x="2159781" y="2211432"/>
                  </a:lnTo>
                  <a:lnTo>
                    <a:pt x="2155023" y="2221530"/>
                  </a:lnTo>
                  <a:lnTo>
                    <a:pt x="2152237" y="2229539"/>
                  </a:lnTo>
                  <a:lnTo>
                    <a:pt x="2133086" y="2235690"/>
                  </a:lnTo>
                  <a:lnTo>
                    <a:pt x="2130416" y="2251011"/>
                  </a:lnTo>
                  <a:lnTo>
                    <a:pt x="2119738" y="2265520"/>
                  </a:lnTo>
                  <a:lnTo>
                    <a:pt x="2119738" y="2274457"/>
                  </a:lnTo>
                  <a:lnTo>
                    <a:pt x="2106158" y="2286180"/>
                  </a:lnTo>
                  <a:lnTo>
                    <a:pt x="2111730" y="2299527"/>
                  </a:lnTo>
                  <a:lnTo>
                    <a:pt x="2106390" y="2311018"/>
                  </a:lnTo>
                  <a:lnTo>
                    <a:pt x="2125309" y="2325294"/>
                  </a:lnTo>
                  <a:lnTo>
                    <a:pt x="2132041" y="2325991"/>
                  </a:lnTo>
                  <a:lnTo>
                    <a:pt x="2133202" y="2333187"/>
                  </a:lnTo>
                  <a:lnTo>
                    <a:pt x="2121363" y="2340964"/>
                  </a:lnTo>
                  <a:lnTo>
                    <a:pt x="2106158" y="2351526"/>
                  </a:lnTo>
                  <a:lnTo>
                    <a:pt x="2099426" y="2362436"/>
                  </a:lnTo>
                  <a:lnTo>
                    <a:pt x="2108480" y="2395631"/>
                  </a:lnTo>
                  <a:lnTo>
                    <a:pt x="2101051" y="2402015"/>
                  </a:lnTo>
                  <a:lnTo>
                    <a:pt x="2131809" y="2425693"/>
                  </a:lnTo>
                  <a:lnTo>
                    <a:pt x="2157576" y="2459352"/>
                  </a:lnTo>
                  <a:lnTo>
                    <a:pt x="2189030" y="2535957"/>
                  </a:lnTo>
                  <a:lnTo>
                    <a:pt x="2221994" y="2583892"/>
                  </a:lnTo>
                  <a:lnTo>
                    <a:pt x="2219440" y="2599794"/>
                  </a:lnTo>
                  <a:lnTo>
                    <a:pt x="2229422" y="2616972"/>
                  </a:lnTo>
                  <a:lnTo>
                    <a:pt x="2282929" y="2649006"/>
                  </a:lnTo>
                  <a:lnTo>
                    <a:pt x="2333766" y="2676979"/>
                  </a:lnTo>
                  <a:lnTo>
                    <a:pt x="2343052" y="2691255"/>
                  </a:lnTo>
                  <a:lnTo>
                    <a:pt x="2367194" y="2712959"/>
                  </a:lnTo>
                  <a:lnTo>
                    <a:pt x="2370328" y="2755904"/>
                  </a:lnTo>
                  <a:lnTo>
                    <a:pt x="2369051" y="2796644"/>
                  </a:lnTo>
                  <a:lnTo>
                    <a:pt x="2359417" y="2832973"/>
                  </a:lnTo>
                  <a:lnTo>
                    <a:pt x="2368935" y="2844464"/>
                  </a:lnTo>
                  <a:lnTo>
                    <a:pt x="2359882" y="2856535"/>
                  </a:lnTo>
                  <a:lnTo>
                    <a:pt x="2359301" y="2887989"/>
                  </a:lnTo>
                  <a:lnTo>
                    <a:pt x="2349319" y="2934184"/>
                  </a:lnTo>
                  <a:lnTo>
                    <a:pt x="2343516" y="2951942"/>
                  </a:lnTo>
                  <a:lnTo>
                    <a:pt x="2342472" y="2966451"/>
                  </a:lnTo>
                  <a:lnTo>
                    <a:pt x="2332258" y="2980263"/>
                  </a:lnTo>
                  <a:lnTo>
                    <a:pt x="2341311" y="3009164"/>
                  </a:lnTo>
                  <a:lnTo>
                    <a:pt x="2332374" y="3026690"/>
                  </a:lnTo>
                  <a:lnTo>
                    <a:pt x="2333534" y="3048743"/>
                  </a:lnTo>
                  <a:lnTo>
                    <a:pt x="2332141" y="3088205"/>
                  </a:lnTo>
                  <a:lnTo>
                    <a:pt x="2328195" y="3095518"/>
                  </a:lnTo>
                  <a:lnTo>
                    <a:pt x="2326686" y="3110142"/>
                  </a:lnTo>
                  <a:lnTo>
                    <a:pt x="2319490" y="3128133"/>
                  </a:lnTo>
                  <a:lnTo>
                    <a:pt x="2311133" y="3159239"/>
                  </a:lnTo>
                  <a:lnTo>
                    <a:pt x="2294187" y="3201023"/>
                  </a:lnTo>
                  <a:lnTo>
                    <a:pt x="2283045" y="3208567"/>
                  </a:lnTo>
                  <a:lnTo>
                    <a:pt x="2285134" y="3222960"/>
                  </a:lnTo>
                  <a:lnTo>
                    <a:pt x="2286643" y="3232477"/>
                  </a:lnTo>
                  <a:lnTo>
                    <a:pt x="2286063" y="3247102"/>
                  </a:lnTo>
                  <a:lnTo>
                    <a:pt x="2294419" y="3266369"/>
                  </a:lnTo>
                  <a:lnTo>
                    <a:pt x="2286643" y="3284591"/>
                  </a:lnTo>
                  <a:lnTo>
                    <a:pt x="2281884" y="3298403"/>
                  </a:lnTo>
                  <a:lnTo>
                    <a:pt x="2278518" y="3312680"/>
                  </a:lnTo>
                  <a:lnTo>
                    <a:pt x="2278518" y="3326724"/>
                  </a:lnTo>
                  <a:cubicBezTo>
                    <a:pt x="2278518" y="3326724"/>
                    <a:pt x="2282929" y="3333688"/>
                    <a:pt x="2282929" y="3333688"/>
                  </a:cubicBezTo>
                  <a:lnTo>
                    <a:pt x="2276545" y="3341232"/>
                  </a:lnTo>
                  <a:lnTo>
                    <a:pt x="2267028" y="3362357"/>
                  </a:lnTo>
                  <a:lnTo>
                    <a:pt x="2266796" y="3382900"/>
                  </a:lnTo>
                  <a:lnTo>
                    <a:pt x="2277590" y="3383481"/>
                  </a:lnTo>
                  <a:lnTo>
                    <a:pt x="2282929" y="3367347"/>
                  </a:lnTo>
                  <a:lnTo>
                    <a:pt x="2282929" y="3344482"/>
                  </a:lnTo>
                  <a:lnTo>
                    <a:pt x="2288268" y="3340188"/>
                  </a:lnTo>
                  <a:lnTo>
                    <a:pt x="2300107" y="3326608"/>
                  </a:lnTo>
                  <a:lnTo>
                    <a:pt x="2303821" y="3340188"/>
                  </a:lnTo>
                  <a:lnTo>
                    <a:pt x="2309508" y="3343089"/>
                  </a:lnTo>
                  <a:lnTo>
                    <a:pt x="2305446" y="3350866"/>
                  </a:lnTo>
                  <a:lnTo>
                    <a:pt x="2303357" y="3371178"/>
                  </a:lnTo>
                  <a:lnTo>
                    <a:pt x="2296741" y="3383713"/>
                  </a:lnTo>
                  <a:lnTo>
                    <a:pt x="2297902" y="3395320"/>
                  </a:lnTo>
                  <a:lnTo>
                    <a:pt x="2293143" y="3405882"/>
                  </a:lnTo>
                  <a:lnTo>
                    <a:pt x="2294187" y="3417605"/>
                  </a:lnTo>
                  <a:lnTo>
                    <a:pt x="2300107" y="3424569"/>
                  </a:lnTo>
                  <a:lnTo>
                    <a:pt x="2293607" y="3427818"/>
                  </a:lnTo>
                  <a:lnTo>
                    <a:pt x="2294652" y="3442211"/>
                  </a:lnTo>
                  <a:lnTo>
                    <a:pt x="2293723" y="3446041"/>
                  </a:lnTo>
                  <a:lnTo>
                    <a:pt x="2282349" y="3449175"/>
                  </a:lnTo>
                  <a:lnTo>
                    <a:pt x="2282116" y="3455791"/>
                  </a:lnTo>
                  <a:lnTo>
                    <a:pt x="2285134" y="3463103"/>
                  </a:lnTo>
                  <a:lnTo>
                    <a:pt x="2281536" y="3467282"/>
                  </a:lnTo>
                  <a:lnTo>
                    <a:pt x="2273063" y="3462523"/>
                  </a:lnTo>
                  <a:lnTo>
                    <a:pt x="2269117" y="3458925"/>
                  </a:lnTo>
                  <a:lnTo>
                    <a:pt x="2277358" y="3445809"/>
                  </a:lnTo>
                  <a:lnTo>
                    <a:pt x="2279911" y="3442907"/>
                  </a:lnTo>
                  <a:lnTo>
                    <a:pt x="2279563" y="3432810"/>
                  </a:lnTo>
                  <a:lnTo>
                    <a:pt x="2274804" y="3426890"/>
                  </a:lnTo>
                  <a:lnTo>
                    <a:pt x="2269465" y="3424801"/>
                  </a:lnTo>
                  <a:lnTo>
                    <a:pt x="2264822" y="3427470"/>
                  </a:lnTo>
                  <a:lnTo>
                    <a:pt x="2268769" y="3433970"/>
                  </a:lnTo>
                  <a:lnTo>
                    <a:pt x="2274456" y="3440470"/>
                  </a:lnTo>
                  <a:lnTo>
                    <a:pt x="2273411" y="3447086"/>
                  </a:lnTo>
                  <a:lnTo>
                    <a:pt x="2269001" y="3447318"/>
                  </a:lnTo>
                  <a:lnTo>
                    <a:pt x="2262733" y="3448130"/>
                  </a:lnTo>
                  <a:lnTo>
                    <a:pt x="2261921" y="3452773"/>
                  </a:lnTo>
                  <a:lnTo>
                    <a:pt x="2256233" y="3456603"/>
                  </a:lnTo>
                  <a:lnTo>
                    <a:pt x="2248225" y="3460550"/>
                  </a:lnTo>
                  <a:lnTo>
                    <a:pt x="2247180" y="3464496"/>
                  </a:lnTo>
                  <a:lnTo>
                    <a:pt x="2249385" y="3472389"/>
                  </a:lnTo>
                  <a:lnTo>
                    <a:pt x="2240100" y="3478192"/>
                  </a:lnTo>
                  <a:lnTo>
                    <a:pt x="2235341" y="3483995"/>
                  </a:lnTo>
                  <a:lnTo>
                    <a:pt x="2234993" y="3490031"/>
                  </a:lnTo>
                  <a:lnTo>
                    <a:pt x="2238939" y="3490727"/>
                  </a:lnTo>
                  <a:lnTo>
                    <a:pt x="2240332" y="3482835"/>
                  </a:lnTo>
                  <a:lnTo>
                    <a:pt x="2246019" y="3480629"/>
                  </a:lnTo>
                  <a:lnTo>
                    <a:pt x="2249966" y="3483879"/>
                  </a:lnTo>
                  <a:lnTo>
                    <a:pt x="2253332" y="3490611"/>
                  </a:lnTo>
                  <a:lnTo>
                    <a:pt x="2259599" y="3489218"/>
                  </a:lnTo>
                  <a:lnTo>
                    <a:pt x="2267492" y="3488174"/>
                  </a:lnTo>
                  <a:lnTo>
                    <a:pt x="2270278" y="3494209"/>
                  </a:lnTo>
                  <a:lnTo>
                    <a:pt x="2270278" y="3499432"/>
                  </a:lnTo>
                  <a:cubicBezTo>
                    <a:pt x="2270278" y="3499432"/>
                    <a:pt x="2264938" y="3502334"/>
                    <a:pt x="2264938" y="3502334"/>
                  </a:cubicBezTo>
                  <a:lnTo>
                    <a:pt x="2260760" y="3507905"/>
                  </a:lnTo>
                  <a:lnTo>
                    <a:pt x="2259831" y="3516610"/>
                  </a:lnTo>
                  <a:lnTo>
                    <a:pt x="2260992" y="3519512"/>
                  </a:lnTo>
                  <a:lnTo>
                    <a:pt x="2267840" y="3518816"/>
                  </a:lnTo>
                  <a:lnTo>
                    <a:pt x="2276081" y="3517422"/>
                  </a:lnTo>
                  <a:lnTo>
                    <a:pt x="2282349" y="3518816"/>
                  </a:lnTo>
                  <a:lnTo>
                    <a:pt x="2288268" y="3523458"/>
                  </a:lnTo>
                  <a:lnTo>
                    <a:pt x="2285250" y="3528797"/>
                  </a:lnTo>
                  <a:lnTo>
                    <a:pt x="2278170" y="3524619"/>
                  </a:lnTo>
                  <a:lnTo>
                    <a:pt x="2271090" y="3522065"/>
                  </a:lnTo>
                  <a:lnTo>
                    <a:pt x="2266796" y="3524735"/>
                  </a:lnTo>
                  <a:lnTo>
                    <a:pt x="2261689" y="3528449"/>
                  </a:lnTo>
                  <a:lnTo>
                    <a:pt x="2252287" y="3525779"/>
                  </a:lnTo>
                  <a:lnTo>
                    <a:pt x="2246368" y="3526592"/>
                  </a:lnTo>
                  <a:lnTo>
                    <a:pt x="2238243" y="3531815"/>
                  </a:lnTo>
                  <a:lnTo>
                    <a:pt x="2236386" y="3539127"/>
                  </a:lnTo>
                  <a:lnTo>
                    <a:pt x="2238939" y="3540636"/>
                  </a:lnTo>
                  <a:lnTo>
                    <a:pt x="2245555" y="3549805"/>
                  </a:lnTo>
                  <a:lnTo>
                    <a:pt x="2250430" y="3548877"/>
                  </a:lnTo>
                  <a:lnTo>
                    <a:pt x="2255073" y="3542029"/>
                  </a:lnTo>
                  <a:lnTo>
                    <a:pt x="2259715" y="3535993"/>
                  </a:lnTo>
                  <a:lnTo>
                    <a:pt x="2267260" y="3535993"/>
                  </a:lnTo>
                  <a:lnTo>
                    <a:pt x="2269813" y="3544234"/>
                  </a:lnTo>
                  <a:lnTo>
                    <a:pt x="2265867" y="3548529"/>
                  </a:lnTo>
                  <a:lnTo>
                    <a:pt x="2255189" y="3553520"/>
                  </a:lnTo>
                  <a:lnTo>
                    <a:pt x="2252984" y="3557698"/>
                  </a:lnTo>
                  <a:lnTo>
                    <a:pt x="2245903" y="3565243"/>
                  </a:lnTo>
                  <a:lnTo>
                    <a:pt x="2240100" y="3571394"/>
                  </a:lnTo>
                  <a:lnTo>
                    <a:pt x="2240913" y="3576037"/>
                  </a:lnTo>
                  <a:lnTo>
                    <a:pt x="2244859" y="3577894"/>
                  </a:lnTo>
                  <a:lnTo>
                    <a:pt x="2250894" y="3576153"/>
                  </a:lnTo>
                  <a:lnTo>
                    <a:pt x="2250546" y="3583929"/>
                  </a:lnTo>
                  <a:lnTo>
                    <a:pt x="2256698" y="3585090"/>
                  </a:lnTo>
                  <a:lnTo>
                    <a:pt x="2260644" y="3581144"/>
                  </a:lnTo>
                  <a:lnTo>
                    <a:pt x="2258903" y="3573251"/>
                  </a:lnTo>
                  <a:lnTo>
                    <a:pt x="2261456" y="3564662"/>
                  </a:lnTo>
                  <a:lnTo>
                    <a:pt x="2268653" y="3561412"/>
                  </a:lnTo>
                  <a:lnTo>
                    <a:pt x="2271554" y="3564778"/>
                  </a:lnTo>
                  <a:lnTo>
                    <a:pt x="2276197" y="3571742"/>
                  </a:lnTo>
                  <a:lnTo>
                    <a:pt x="2268885" y="3579403"/>
                  </a:lnTo>
                  <a:lnTo>
                    <a:pt x="2264590" y="3599947"/>
                  </a:lnTo>
                  <a:lnTo>
                    <a:pt x="2258555" y="3606563"/>
                  </a:lnTo>
                  <a:lnTo>
                    <a:pt x="2256814" y="3611785"/>
                  </a:lnTo>
                  <a:lnTo>
                    <a:pt x="2250198" y="3615500"/>
                  </a:lnTo>
                  <a:lnTo>
                    <a:pt x="2252519" y="3618633"/>
                  </a:lnTo>
                  <a:lnTo>
                    <a:pt x="2249385" y="3626062"/>
                  </a:lnTo>
                  <a:lnTo>
                    <a:pt x="2249734" y="3629892"/>
                  </a:lnTo>
                  <a:lnTo>
                    <a:pt x="2253332" y="3629312"/>
                  </a:lnTo>
                  <a:lnTo>
                    <a:pt x="2258671" y="3624669"/>
                  </a:lnTo>
                  <a:lnTo>
                    <a:pt x="2265519" y="3623973"/>
                  </a:lnTo>
                  <a:lnTo>
                    <a:pt x="2268420" y="3628499"/>
                  </a:lnTo>
                  <a:lnTo>
                    <a:pt x="2274920" y="3626758"/>
                  </a:lnTo>
                  <a:lnTo>
                    <a:pt x="2280956" y="3624785"/>
                  </a:lnTo>
                  <a:lnTo>
                    <a:pt x="2282929" y="3629660"/>
                  </a:lnTo>
                  <a:lnTo>
                    <a:pt x="2279679" y="3634883"/>
                  </a:lnTo>
                  <a:lnTo>
                    <a:pt x="2268420" y="3646142"/>
                  </a:lnTo>
                  <a:lnTo>
                    <a:pt x="2276197" y="3644865"/>
                  </a:lnTo>
                  <a:lnTo>
                    <a:pt x="2282233" y="3643472"/>
                  </a:lnTo>
                  <a:lnTo>
                    <a:pt x="2286875" y="3651829"/>
                  </a:lnTo>
                  <a:lnTo>
                    <a:pt x="2289429" y="3648463"/>
                  </a:lnTo>
                  <a:lnTo>
                    <a:pt x="2291170" y="3639177"/>
                  </a:lnTo>
                  <a:lnTo>
                    <a:pt x="2298018" y="3640222"/>
                  </a:lnTo>
                  <a:lnTo>
                    <a:pt x="2306258" y="3644516"/>
                  </a:lnTo>
                  <a:lnTo>
                    <a:pt x="2305910" y="3653453"/>
                  </a:lnTo>
                  <a:lnTo>
                    <a:pt x="2299759" y="3657516"/>
                  </a:lnTo>
                  <a:lnTo>
                    <a:pt x="2291518" y="3659141"/>
                  </a:lnTo>
                  <a:lnTo>
                    <a:pt x="2280259" y="3659373"/>
                  </a:lnTo>
                  <a:lnTo>
                    <a:pt x="2276081" y="3664364"/>
                  </a:lnTo>
                  <a:lnTo>
                    <a:pt x="2276081" y="3669355"/>
                  </a:lnTo>
                  <a:cubicBezTo>
                    <a:pt x="2276081" y="3669355"/>
                    <a:pt x="2282000" y="3676087"/>
                    <a:pt x="2282000" y="3676087"/>
                  </a:cubicBezTo>
                  <a:lnTo>
                    <a:pt x="2287688" y="3672373"/>
                  </a:lnTo>
                  <a:lnTo>
                    <a:pt x="2295696" y="3667382"/>
                  </a:lnTo>
                  <a:lnTo>
                    <a:pt x="2303821" y="3662971"/>
                  </a:lnTo>
                  <a:lnTo>
                    <a:pt x="2318910" y="3662971"/>
                  </a:lnTo>
                  <a:lnTo>
                    <a:pt x="2330400" y="3665525"/>
                  </a:lnTo>
                  <a:lnTo>
                    <a:pt x="2332722" y="3669471"/>
                  </a:lnTo>
                  <a:lnTo>
                    <a:pt x="2330633" y="3672605"/>
                  </a:lnTo>
                  <a:lnTo>
                    <a:pt x="2320535" y="3672837"/>
                  </a:lnTo>
                  <a:lnTo>
                    <a:pt x="2315312" y="3676551"/>
                  </a:lnTo>
                  <a:lnTo>
                    <a:pt x="2305562" y="3678756"/>
                  </a:lnTo>
                  <a:lnTo>
                    <a:pt x="2302776" y="3676899"/>
                  </a:lnTo>
                  <a:lnTo>
                    <a:pt x="2297089" y="3676319"/>
                  </a:lnTo>
                  <a:lnTo>
                    <a:pt x="2291750" y="3680381"/>
                  </a:lnTo>
                  <a:lnTo>
                    <a:pt x="2289429" y="3685488"/>
                  </a:lnTo>
                  <a:lnTo>
                    <a:pt x="2285482" y="3692569"/>
                  </a:lnTo>
                  <a:lnTo>
                    <a:pt x="2295348" y="3693729"/>
                  </a:lnTo>
                  <a:lnTo>
                    <a:pt x="2297553" y="3687229"/>
                  </a:lnTo>
                  <a:lnTo>
                    <a:pt x="2307187" y="3683631"/>
                  </a:lnTo>
                  <a:lnTo>
                    <a:pt x="2317981" y="3683631"/>
                  </a:lnTo>
                  <a:lnTo>
                    <a:pt x="2326222" y="3680033"/>
                  </a:lnTo>
                  <a:lnTo>
                    <a:pt x="2337365" y="3676087"/>
                  </a:lnTo>
                  <a:lnTo>
                    <a:pt x="2339221" y="3680613"/>
                  </a:lnTo>
                  <a:lnTo>
                    <a:pt x="2338293" y="3687577"/>
                  </a:lnTo>
                  <a:lnTo>
                    <a:pt x="2328543" y="3692452"/>
                  </a:lnTo>
                  <a:lnTo>
                    <a:pt x="2317053" y="3689202"/>
                  </a:lnTo>
                  <a:lnTo>
                    <a:pt x="2311017" y="3693729"/>
                  </a:lnTo>
                  <a:lnTo>
                    <a:pt x="2308812" y="3702434"/>
                  </a:lnTo>
                  <a:lnTo>
                    <a:pt x="2306839" y="3705336"/>
                  </a:lnTo>
                  <a:lnTo>
                    <a:pt x="2294536" y="3702550"/>
                  </a:lnTo>
                  <a:lnTo>
                    <a:pt x="2283277" y="3699184"/>
                  </a:lnTo>
                  <a:lnTo>
                    <a:pt x="2278402" y="3702086"/>
                  </a:lnTo>
                  <a:lnTo>
                    <a:pt x="2280143" y="3707309"/>
                  </a:lnTo>
                  <a:lnTo>
                    <a:pt x="2288268" y="3717175"/>
                  </a:lnTo>
                  <a:lnTo>
                    <a:pt x="2295928" y="3718103"/>
                  </a:lnTo>
                  <a:lnTo>
                    <a:pt x="2302776" y="3716710"/>
                  </a:lnTo>
                  <a:lnTo>
                    <a:pt x="2310785" y="3723094"/>
                  </a:lnTo>
                  <a:lnTo>
                    <a:pt x="2319258" y="3728317"/>
                  </a:lnTo>
                  <a:lnTo>
                    <a:pt x="2324249" y="3723094"/>
                  </a:lnTo>
                  <a:lnTo>
                    <a:pt x="2317981" y="3718335"/>
                  </a:lnTo>
                  <a:lnTo>
                    <a:pt x="2315312" y="3710675"/>
                  </a:lnTo>
                  <a:lnTo>
                    <a:pt x="2322160" y="3707425"/>
                  </a:lnTo>
                  <a:lnTo>
                    <a:pt x="2333998" y="3709979"/>
                  </a:lnTo>
                  <a:lnTo>
                    <a:pt x="2343980" y="3704987"/>
                  </a:lnTo>
                  <a:lnTo>
                    <a:pt x="2346418" y="3694425"/>
                  </a:lnTo>
                  <a:lnTo>
                    <a:pt x="2345025" y="3686417"/>
                  </a:lnTo>
                  <a:lnTo>
                    <a:pt x="2348623" y="3678872"/>
                  </a:lnTo>
                  <a:lnTo>
                    <a:pt x="2362899" y="3670632"/>
                  </a:lnTo>
                  <a:lnTo>
                    <a:pt x="2374042" y="3669239"/>
                  </a:lnTo>
                  <a:lnTo>
                    <a:pt x="2374506" y="3673301"/>
                  </a:lnTo>
                  <a:lnTo>
                    <a:pt x="2370328" y="3679453"/>
                  </a:lnTo>
                  <a:lnTo>
                    <a:pt x="2356980" y="3688274"/>
                  </a:lnTo>
                  <a:lnTo>
                    <a:pt x="2358605" y="3694541"/>
                  </a:lnTo>
                  <a:lnTo>
                    <a:pt x="2363712" y="3699184"/>
                  </a:lnTo>
                  <a:lnTo>
                    <a:pt x="2372997" y="3696515"/>
                  </a:lnTo>
                  <a:lnTo>
                    <a:pt x="2380193" y="3694773"/>
                  </a:lnTo>
                  <a:lnTo>
                    <a:pt x="2382863" y="3698256"/>
                  </a:lnTo>
                  <a:lnTo>
                    <a:pt x="2382631" y="3702318"/>
                  </a:lnTo>
                  <a:lnTo>
                    <a:pt x="2375435" y="3704872"/>
                  </a:lnTo>
                  <a:lnTo>
                    <a:pt x="2369515" y="3708934"/>
                  </a:lnTo>
                  <a:lnTo>
                    <a:pt x="2372185" y="3717523"/>
                  </a:lnTo>
                  <a:lnTo>
                    <a:pt x="2373345" y="3723790"/>
                  </a:lnTo>
                  <a:lnTo>
                    <a:pt x="2367658" y="3726344"/>
                  </a:lnTo>
                  <a:lnTo>
                    <a:pt x="2364292" y="3719496"/>
                  </a:lnTo>
                  <a:lnTo>
                    <a:pt x="2360462" y="3706148"/>
                  </a:lnTo>
                  <a:lnTo>
                    <a:pt x="2354775" y="3707309"/>
                  </a:lnTo>
                  <a:lnTo>
                    <a:pt x="2353498" y="3711139"/>
                  </a:lnTo>
                  <a:lnTo>
                    <a:pt x="2355703" y="3721237"/>
                  </a:lnTo>
                  <a:lnTo>
                    <a:pt x="2356864" y="3726460"/>
                  </a:lnTo>
                  <a:lnTo>
                    <a:pt x="2351873" y="3724371"/>
                  </a:lnTo>
                  <a:lnTo>
                    <a:pt x="2343980" y="3716827"/>
                  </a:lnTo>
                  <a:lnTo>
                    <a:pt x="2337713" y="3715666"/>
                  </a:lnTo>
                  <a:lnTo>
                    <a:pt x="2335275" y="3719380"/>
                  </a:lnTo>
                  <a:lnTo>
                    <a:pt x="2338757" y="3728317"/>
                  </a:lnTo>
                  <a:lnTo>
                    <a:pt x="2334115" y="3729362"/>
                  </a:lnTo>
                  <a:lnTo>
                    <a:pt x="2327499" y="3731103"/>
                  </a:lnTo>
                  <a:lnTo>
                    <a:pt x="2325177" y="3735629"/>
                  </a:lnTo>
                  <a:lnTo>
                    <a:pt x="2326454" y="3740040"/>
                  </a:lnTo>
                  <a:lnTo>
                    <a:pt x="2335972" y="3740040"/>
                  </a:lnTo>
                  <a:cubicBezTo>
                    <a:pt x="2335972" y="3740040"/>
                    <a:pt x="2339918" y="3736906"/>
                    <a:pt x="2339918" y="3736906"/>
                  </a:cubicBezTo>
                  <a:lnTo>
                    <a:pt x="2345605" y="3740504"/>
                  </a:lnTo>
                  <a:lnTo>
                    <a:pt x="2349319" y="3746307"/>
                  </a:lnTo>
                  <a:lnTo>
                    <a:pt x="2352569" y="3757566"/>
                  </a:lnTo>
                  <a:lnTo>
                    <a:pt x="2355123" y="3760816"/>
                  </a:lnTo>
                  <a:lnTo>
                    <a:pt x="2358837" y="3750254"/>
                  </a:lnTo>
                  <a:lnTo>
                    <a:pt x="2358837" y="3742013"/>
                  </a:lnTo>
                  <a:lnTo>
                    <a:pt x="2364872" y="3739111"/>
                  </a:lnTo>
                  <a:lnTo>
                    <a:pt x="2367194" y="3744566"/>
                  </a:lnTo>
                  <a:lnTo>
                    <a:pt x="2372649" y="3759307"/>
                  </a:lnTo>
                  <a:lnTo>
                    <a:pt x="2380658" y="3764530"/>
                  </a:lnTo>
                  <a:lnTo>
                    <a:pt x="2388434" y="3764530"/>
                  </a:lnTo>
                  <a:lnTo>
                    <a:pt x="2385881" y="3759191"/>
                  </a:lnTo>
                  <a:lnTo>
                    <a:pt x="2388782" y="3753155"/>
                  </a:lnTo>
                  <a:lnTo>
                    <a:pt x="2394934" y="3756173"/>
                  </a:lnTo>
                  <a:lnTo>
                    <a:pt x="2409907" y="3771378"/>
                  </a:lnTo>
                  <a:lnTo>
                    <a:pt x="2416755" y="3774396"/>
                  </a:lnTo>
                  <a:lnTo>
                    <a:pt x="2418844" y="3769985"/>
                  </a:lnTo>
                  <a:lnTo>
                    <a:pt x="2414549" y="3764298"/>
                  </a:lnTo>
                  <a:lnTo>
                    <a:pt x="2407005" y="3755709"/>
                  </a:lnTo>
                  <a:lnTo>
                    <a:pt x="2410951" y="3751763"/>
                  </a:lnTo>
                  <a:lnTo>
                    <a:pt x="2421862" y="3757218"/>
                  </a:lnTo>
                  <a:lnTo>
                    <a:pt x="2436486" y="3760236"/>
                  </a:lnTo>
                  <a:lnTo>
                    <a:pt x="2441013" y="3756173"/>
                  </a:lnTo>
                  <a:lnTo>
                    <a:pt x="2442057" y="3751879"/>
                  </a:lnTo>
                  <a:lnTo>
                    <a:pt x="2452852" y="3756406"/>
                  </a:lnTo>
                  <a:lnTo>
                    <a:pt x="2461441" y="3750138"/>
                  </a:lnTo>
                  <a:lnTo>
                    <a:pt x="2473279" y="3750138"/>
                  </a:lnTo>
                  <a:cubicBezTo>
                    <a:pt x="2473279" y="3750138"/>
                    <a:pt x="2485931" y="3746656"/>
                    <a:pt x="2485931" y="3746656"/>
                  </a:cubicBezTo>
                  <a:lnTo>
                    <a:pt x="2439620" y="3722166"/>
                  </a:lnTo>
                  <a:lnTo>
                    <a:pt x="2422210" y="3707657"/>
                  </a:lnTo>
                  <a:lnTo>
                    <a:pt x="2415478" y="3696747"/>
                  </a:lnTo>
                  <a:lnTo>
                    <a:pt x="2410487" y="3696399"/>
                  </a:lnTo>
                  <a:lnTo>
                    <a:pt x="2407469" y="3690595"/>
                  </a:lnTo>
                  <a:lnTo>
                    <a:pt x="2417567" y="3683747"/>
                  </a:lnTo>
                  <a:lnTo>
                    <a:pt x="2404219" y="3673185"/>
                  </a:lnTo>
                  <a:lnTo>
                    <a:pt x="2383327" y="3673185"/>
                  </a:lnTo>
                  <a:lnTo>
                    <a:pt x="2385532" y="3660186"/>
                  </a:lnTo>
                  <a:lnTo>
                    <a:pt x="2392497" y="3660186"/>
                  </a:lnTo>
                  <a:lnTo>
                    <a:pt x="2408398" y="3663203"/>
                  </a:lnTo>
                  <a:lnTo>
                    <a:pt x="2398300" y="3646257"/>
                  </a:lnTo>
                  <a:lnTo>
                    <a:pt x="2393309" y="3606911"/>
                  </a:lnTo>
                  <a:lnTo>
                    <a:pt x="2410603" y="3590429"/>
                  </a:lnTo>
                  <a:lnTo>
                    <a:pt x="2421049" y="3585554"/>
                  </a:lnTo>
                  <a:lnTo>
                    <a:pt x="2427317" y="3564198"/>
                  </a:lnTo>
                  <a:lnTo>
                    <a:pt x="2442638" y="3546556"/>
                  </a:lnTo>
                  <a:lnTo>
                    <a:pt x="2470958" y="3522994"/>
                  </a:lnTo>
                  <a:lnTo>
                    <a:pt x="2475252" y="3499432"/>
                  </a:lnTo>
                  <a:lnTo>
                    <a:pt x="2445307" y="3489566"/>
                  </a:lnTo>
                  <a:lnTo>
                    <a:pt x="2431843" y="3469603"/>
                  </a:lnTo>
                  <a:lnTo>
                    <a:pt x="2434629" y="3451032"/>
                  </a:lnTo>
                  <a:lnTo>
                    <a:pt x="2456798" y="3437336"/>
                  </a:lnTo>
                  <a:lnTo>
                    <a:pt x="2474092" y="3433622"/>
                  </a:lnTo>
                  <a:lnTo>
                    <a:pt x="2480011" y="3420739"/>
                  </a:lnTo>
                  <a:lnTo>
                    <a:pt x="2486511" y="3397293"/>
                  </a:lnTo>
                  <a:lnTo>
                    <a:pt x="2491038" y="3381972"/>
                  </a:lnTo>
                  <a:lnTo>
                    <a:pt x="2503921" y="3376981"/>
                  </a:lnTo>
                  <a:lnTo>
                    <a:pt x="2502412" y="3371642"/>
                  </a:lnTo>
                  <a:lnTo>
                    <a:pt x="2503457" y="3362008"/>
                  </a:lnTo>
                  <a:lnTo>
                    <a:pt x="2516805" y="3370017"/>
                  </a:lnTo>
                  <a:lnTo>
                    <a:pt x="2528295" y="3362008"/>
                  </a:lnTo>
                  <a:lnTo>
                    <a:pt x="2526438" y="3351330"/>
                  </a:lnTo>
                  <a:lnTo>
                    <a:pt x="2520171" y="3349009"/>
                  </a:lnTo>
                  <a:lnTo>
                    <a:pt x="2509841" y="3355625"/>
                  </a:lnTo>
                  <a:lnTo>
                    <a:pt x="2496493" y="3349241"/>
                  </a:lnTo>
                  <a:lnTo>
                    <a:pt x="2492779" y="3331018"/>
                  </a:lnTo>
                  <a:lnTo>
                    <a:pt x="2489761" y="3313724"/>
                  </a:lnTo>
                  <a:lnTo>
                    <a:pt x="2491618" y="3308617"/>
                  </a:lnTo>
                  <a:lnTo>
                    <a:pt x="2508564" y="3311983"/>
                  </a:lnTo>
                  <a:lnTo>
                    <a:pt x="2528179" y="3314305"/>
                  </a:lnTo>
                  <a:lnTo>
                    <a:pt x="2546982" y="3315813"/>
                  </a:lnTo>
                  <a:lnTo>
                    <a:pt x="2557893" y="3304787"/>
                  </a:lnTo>
                  <a:lnTo>
                    <a:pt x="2555223" y="3289350"/>
                  </a:lnTo>
                  <a:lnTo>
                    <a:pt x="2560098" y="3281806"/>
                  </a:lnTo>
                  <a:lnTo>
                    <a:pt x="2564624" y="3276234"/>
                  </a:lnTo>
                  <a:lnTo>
                    <a:pt x="2558937" y="3264628"/>
                  </a:lnTo>
                  <a:lnTo>
                    <a:pt x="2567526" y="3254994"/>
                  </a:lnTo>
                  <a:lnTo>
                    <a:pt x="2579249" y="3254994"/>
                  </a:lnTo>
                  <a:lnTo>
                    <a:pt x="2611864" y="3254298"/>
                  </a:lnTo>
                  <a:lnTo>
                    <a:pt x="2649470" y="3245825"/>
                  </a:lnTo>
                  <a:lnTo>
                    <a:pt x="2670013" y="3235727"/>
                  </a:lnTo>
                  <a:lnTo>
                    <a:pt x="2681504" y="3218085"/>
                  </a:lnTo>
                  <a:lnTo>
                    <a:pt x="2697522" y="3197193"/>
                  </a:lnTo>
                  <a:lnTo>
                    <a:pt x="2697522" y="3186863"/>
                  </a:lnTo>
                  <a:lnTo>
                    <a:pt x="2687308" y="3181059"/>
                  </a:lnTo>
                  <a:lnTo>
                    <a:pt x="2679067" y="3173399"/>
                  </a:lnTo>
                  <a:lnTo>
                    <a:pt x="2683013" y="3160167"/>
                  </a:lnTo>
                  <a:lnTo>
                    <a:pt x="2682781" y="3151346"/>
                  </a:lnTo>
                  <a:lnTo>
                    <a:pt x="2669665" y="3145775"/>
                  </a:lnTo>
                  <a:lnTo>
                    <a:pt x="2651443" y="3138114"/>
                  </a:lnTo>
                  <a:lnTo>
                    <a:pt x="2652487" y="3129293"/>
                  </a:lnTo>
                  <a:lnTo>
                    <a:pt x="2661192" y="3127900"/>
                  </a:lnTo>
                  <a:lnTo>
                    <a:pt x="2670710" y="3132543"/>
                  </a:lnTo>
                  <a:lnTo>
                    <a:pt x="2685334" y="3134168"/>
                  </a:lnTo>
                  <a:lnTo>
                    <a:pt x="2707503" y="3142525"/>
                  </a:lnTo>
                  <a:lnTo>
                    <a:pt x="2720387" y="3140552"/>
                  </a:lnTo>
                  <a:lnTo>
                    <a:pt x="2737449" y="3141597"/>
                  </a:lnTo>
                  <a:lnTo>
                    <a:pt x="2756716" y="3135793"/>
                  </a:lnTo>
                  <a:lnTo>
                    <a:pt x="2775983" y="3113276"/>
                  </a:lnTo>
                  <a:lnTo>
                    <a:pt x="2795482" y="3094589"/>
                  </a:lnTo>
                  <a:lnTo>
                    <a:pt x="2805348" y="3072188"/>
                  </a:lnTo>
                  <a:lnTo>
                    <a:pt x="2810571" y="3054546"/>
                  </a:lnTo>
                  <a:lnTo>
                    <a:pt x="2822526" y="3036788"/>
                  </a:lnTo>
                  <a:lnTo>
                    <a:pt x="2825544" y="3020770"/>
                  </a:lnTo>
                  <a:lnTo>
                    <a:pt x="2839472" y="3015547"/>
                  </a:lnTo>
                  <a:lnTo>
                    <a:pt x="2839472" y="3026574"/>
                  </a:lnTo>
                  <a:lnTo>
                    <a:pt x="2822526" y="3053037"/>
                  </a:lnTo>
                  <a:lnTo>
                    <a:pt x="2844463" y="3036091"/>
                  </a:lnTo>
                  <a:lnTo>
                    <a:pt x="2858391" y="3012181"/>
                  </a:lnTo>
                  <a:lnTo>
                    <a:pt x="2871390" y="2987111"/>
                  </a:lnTo>
                  <a:lnTo>
                    <a:pt x="2888220" y="2974343"/>
                  </a:lnTo>
                  <a:lnTo>
                    <a:pt x="2895300" y="2959254"/>
                  </a:lnTo>
                  <a:lnTo>
                    <a:pt x="2894720" y="2934880"/>
                  </a:lnTo>
                  <a:lnTo>
                    <a:pt x="2893211" y="2910274"/>
                  </a:lnTo>
                  <a:lnTo>
                    <a:pt x="2903193" y="2886132"/>
                  </a:lnTo>
                  <a:lnTo>
                    <a:pt x="2916889" y="2878936"/>
                  </a:lnTo>
                  <a:lnTo>
                    <a:pt x="2933602" y="2863035"/>
                  </a:lnTo>
                  <a:lnTo>
                    <a:pt x="2965173" y="2849107"/>
                  </a:lnTo>
                  <a:lnTo>
                    <a:pt x="2986877" y="2837152"/>
                  </a:lnTo>
                  <a:lnTo>
                    <a:pt x="2997323" y="2827170"/>
                  </a:lnTo>
                  <a:lnTo>
                    <a:pt x="3037483" y="2827750"/>
                  </a:lnTo>
                  <a:lnTo>
                    <a:pt x="3058839" y="2820786"/>
                  </a:lnTo>
                  <a:lnTo>
                    <a:pt x="3058839" y="2809528"/>
                  </a:lnTo>
                  <a:lnTo>
                    <a:pt x="3080079" y="2804189"/>
                  </a:lnTo>
                  <a:lnTo>
                    <a:pt x="3080079" y="2787359"/>
                  </a:lnTo>
                  <a:lnTo>
                    <a:pt x="3092499" y="2771689"/>
                  </a:lnTo>
                  <a:lnTo>
                    <a:pt x="3100275" y="2756369"/>
                  </a:lnTo>
                  <a:lnTo>
                    <a:pt x="3100275" y="2744414"/>
                  </a:lnTo>
                  <a:lnTo>
                    <a:pt x="3111185" y="2736405"/>
                  </a:lnTo>
                  <a:lnTo>
                    <a:pt x="3114551" y="2712379"/>
                  </a:lnTo>
                  <a:lnTo>
                    <a:pt x="3119542" y="2699844"/>
                  </a:lnTo>
                  <a:lnTo>
                    <a:pt x="3127203" y="2694157"/>
                  </a:lnTo>
                  <a:lnTo>
                    <a:pt x="3127203" y="2674309"/>
                  </a:lnTo>
                  <a:lnTo>
                    <a:pt x="3132310" y="2652605"/>
                  </a:lnTo>
                  <a:lnTo>
                    <a:pt x="3129989" y="2606293"/>
                  </a:lnTo>
                  <a:lnTo>
                    <a:pt x="3132310" y="2586910"/>
                  </a:lnTo>
                  <a:lnTo>
                    <a:pt x="3138113" y="2576232"/>
                  </a:lnTo>
                  <a:lnTo>
                    <a:pt x="3133702" y="2572286"/>
                  </a:lnTo>
                  <a:lnTo>
                    <a:pt x="3137997" y="2565322"/>
                  </a:lnTo>
                  <a:lnTo>
                    <a:pt x="3152970" y="2570080"/>
                  </a:lnTo>
                  <a:lnTo>
                    <a:pt x="3160398" y="2560563"/>
                  </a:lnTo>
                  <a:lnTo>
                    <a:pt x="3178737" y="2522493"/>
                  </a:lnTo>
                  <a:lnTo>
                    <a:pt x="3195218" y="2515065"/>
                  </a:lnTo>
                  <a:lnTo>
                    <a:pt x="3213673" y="2496146"/>
                  </a:lnTo>
                  <a:lnTo>
                    <a:pt x="3228878" y="2467477"/>
                  </a:lnTo>
                  <a:lnTo>
                    <a:pt x="3232360" y="2432889"/>
                  </a:lnTo>
                  <a:lnTo>
                    <a:pt x="3225976" y="2404452"/>
                  </a:lnTo>
                  <a:lnTo>
                    <a:pt x="3216807" y="2383676"/>
                  </a:lnTo>
                  <a:close/>
                </a:path>
              </a:pathLst>
            </a:custGeom>
            <a:solidFill>
              <a:srgbClr val="5091CD"/>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nvGrpSpPr>
            <p:cNvPr id="16" name="组合 15">
              <a:extLst>
                <a:ext uri="{FF2B5EF4-FFF2-40B4-BE49-F238E27FC236}">
                  <a16:creationId xmlns:a16="http://schemas.microsoft.com/office/drawing/2014/main" id="{6A346444-138D-A215-E378-CA27AF1D41B8}"/>
                </a:ext>
              </a:extLst>
            </p:cNvPr>
            <p:cNvGrpSpPr/>
            <p:nvPr/>
          </p:nvGrpSpPr>
          <p:grpSpPr>
            <a:xfrm>
              <a:off x="3873686" y="1473569"/>
              <a:ext cx="7004696" cy="3887298"/>
              <a:chOff x="3873686" y="1473569"/>
              <a:chExt cx="7004696" cy="3887298"/>
            </a:xfrm>
          </p:grpSpPr>
          <p:sp>
            <p:nvSpPr>
              <p:cNvPr id="762" name="任意多边形: 形状 761">
                <a:extLst>
                  <a:ext uri="{FF2B5EF4-FFF2-40B4-BE49-F238E27FC236}">
                    <a16:creationId xmlns:a16="http://schemas.microsoft.com/office/drawing/2014/main" id="{98C1831C-63ED-59B3-EA6E-74BD6D070607}"/>
                  </a:ext>
                </a:extLst>
              </p:cNvPr>
              <p:cNvSpPr/>
              <p:nvPr/>
            </p:nvSpPr>
            <p:spPr>
              <a:xfrm>
                <a:off x="8622202" y="4329029"/>
                <a:ext cx="161844" cy="315022"/>
              </a:xfrm>
              <a:custGeom>
                <a:avLst/>
                <a:gdLst>
                  <a:gd name="connsiteX0" fmla="*/ 164700 w 173404"/>
                  <a:gd name="connsiteY0" fmla="*/ 44802 h 337523"/>
                  <a:gd name="connsiteX1" fmla="*/ 162494 w 173404"/>
                  <a:gd name="connsiteY1" fmla="*/ 31106 h 337523"/>
                  <a:gd name="connsiteX2" fmla="*/ 155530 w 173404"/>
                  <a:gd name="connsiteY2" fmla="*/ 11491 h 337523"/>
                  <a:gd name="connsiteX3" fmla="*/ 147057 w 173404"/>
                  <a:gd name="connsiteY3" fmla="*/ 0 h 337523"/>
                  <a:gd name="connsiteX4" fmla="*/ 138468 w 173404"/>
                  <a:gd name="connsiteY4" fmla="*/ 7080 h 337523"/>
                  <a:gd name="connsiteX5" fmla="*/ 134870 w 173404"/>
                  <a:gd name="connsiteY5" fmla="*/ 24258 h 337523"/>
                  <a:gd name="connsiteX6" fmla="*/ 120594 w 173404"/>
                  <a:gd name="connsiteY6" fmla="*/ 34936 h 337523"/>
                  <a:gd name="connsiteX7" fmla="*/ 108291 w 173404"/>
                  <a:gd name="connsiteY7" fmla="*/ 34936 h 337523"/>
                  <a:gd name="connsiteX8" fmla="*/ 108523 w 173404"/>
                  <a:gd name="connsiteY8" fmla="*/ 45614 h 337523"/>
                  <a:gd name="connsiteX9" fmla="*/ 108291 w 173404"/>
                  <a:gd name="connsiteY9" fmla="*/ 70917 h 337523"/>
                  <a:gd name="connsiteX10" fmla="*/ 89952 w 173404"/>
                  <a:gd name="connsiteY10" fmla="*/ 73355 h 337523"/>
                  <a:gd name="connsiteX11" fmla="*/ 56409 w 173404"/>
                  <a:gd name="connsiteY11" fmla="*/ 90532 h 337523"/>
                  <a:gd name="connsiteX12" fmla="*/ 25767 w 173404"/>
                  <a:gd name="connsiteY12" fmla="*/ 96220 h 337523"/>
                  <a:gd name="connsiteX13" fmla="*/ 20079 w 173404"/>
                  <a:gd name="connsiteY13" fmla="*/ 105273 h 337523"/>
                  <a:gd name="connsiteX14" fmla="*/ 15785 w 173404"/>
                  <a:gd name="connsiteY14" fmla="*/ 128371 h 337523"/>
                  <a:gd name="connsiteX15" fmla="*/ 12071 w 173404"/>
                  <a:gd name="connsiteY15" fmla="*/ 141022 h 337523"/>
                  <a:gd name="connsiteX16" fmla="*/ 18687 w 173404"/>
                  <a:gd name="connsiteY16" fmla="*/ 171780 h 337523"/>
                  <a:gd name="connsiteX17" fmla="*/ 23910 w 173404"/>
                  <a:gd name="connsiteY17" fmla="*/ 200448 h 337523"/>
                  <a:gd name="connsiteX18" fmla="*/ 12883 w 173404"/>
                  <a:gd name="connsiteY18" fmla="*/ 220992 h 337523"/>
                  <a:gd name="connsiteX19" fmla="*/ 0 w 173404"/>
                  <a:gd name="connsiteY19" fmla="*/ 248384 h 337523"/>
                  <a:gd name="connsiteX20" fmla="*/ 19383 w 173404"/>
                  <a:gd name="connsiteY20" fmla="*/ 324409 h 337523"/>
                  <a:gd name="connsiteX21" fmla="*/ 46079 w 173404"/>
                  <a:gd name="connsiteY21" fmla="*/ 337524 h 337523"/>
                  <a:gd name="connsiteX22" fmla="*/ 62096 w 173404"/>
                  <a:gd name="connsiteY22" fmla="*/ 335087 h 337523"/>
                  <a:gd name="connsiteX23" fmla="*/ 87051 w 173404"/>
                  <a:gd name="connsiteY23" fmla="*/ 325801 h 337523"/>
                  <a:gd name="connsiteX24" fmla="*/ 148450 w 173404"/>
                  <a:gd name="connsiteY24" fmla="*/ 130460 h 337523"/>
                  <a:gd name="connsiteX25" fmla="*/ 152745 w 173404"/>
                  <a:gd name="connsiteY25" fmla="*/ 103300 h 337523"/>
                  <a:gd name="connsiteX26" fmla="*/ 152745 w 173404"/>
                  <a:gd name="connsiteY26" fmla="*/ 83104 h 337523"/>
                  <a:gd name="connsiteX27" fmla="*/ 166092 w 173404"/>
                  <a:gd name="connsiteY27" fmla="*/ 94363 h 337523"/>
                  <a:gd name="connsiteX28" fmla="*/ 173405 w 173404"/>
                  <a:gd name="connsiteY28" fmla="*/ 85542 h 337523"/>
                  <a:gd name="connsiteX29" fmla="*/ 172128 w 173404"/>
                  <a:gd name="connsiteY29" fmla="*/ 72542 h 337523"/>
                  <a:gd name="connsiteX30" fmla="*/ 164700 w 173404"/>
                  <a:gd name="connsiteY30" fmla="*/ 44802 h 33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3404" h="337523">
                    <a:moveTo>
                      <a:pt x="164700" y="44802"/>
                    </a:moveTo>
                    <a:lnTo>
                      <a:pt x="162494" y="31106"/>
                    </a:lnTo>
                    <a:lnTo>
                      <a:pt x="155530" y="11491"/>
                    </a:lnTo>
                    <a:lnTo>
                      <a:pt x="147057" y="0"/>
                    </a:lnTo>
                    <a:lnTo>
                      <a:pt x="138468" y="7080"/>
                    </a:lnTo>
                    <a:lnTo>
                      <a:pt x="134870" y="24258"/>
                    </a:lnTo>
                    <a:lnTo>
                      <a:pt x="120594" y="34936"/>
                    </a:lnTo>
                    <a:lnTo>
                      <a:pt x="108291" y="34936"/>
                    </a:lnTo>
                    <a:lnTo>
                      <a:pt x="108523" y="45614"/>
                    </a:lnTo>
                    <a:lnTo>
                      <a:pt x="108291" y="70917"/>
                    </a:lnTo>
                    <a:lnTo>
                      <a:pt x="89952" y="73355"/>
                    </a:lnTo>
                    <a:lnTo>
                      <a:pt x="56409" y="90532"/>
                    </a:lnTo>
                    <a:lnTo>
                      <a:pt x="25767" y="96220"/>
                    </a:lnTo>
                    <a:lnTo>
                      <a:pt x="20079" y="105273"/>
                    </a:lnTo>
                    <a:lnTo>
                      <a:pt x="15785" y="128371"/>
                    </a:lnTo>
                    <a:lnTo>
                      <a:pt x="12071" y="141022"/>
                    </a:lnTo>
                    <a:lnTo>
                      <a:pt x="18687" y="171780"/>
                    </a:lnTo>
                    <a:lnTo>
                      <a:pt x="23910" y="200448"/>
                    </a:lnTo>
                    <a:lnTo>
                      <a:pt x="12883" y="220992"/>
                    </a:lnTo>
                    <a:lnTo>
                      <a:pt x="0" y="248384"/>
                    </a:lnTo>
                    <a:lnTo>
                      <a:pt x="19383" y="324409"/>
                    </a:lnTo>
                    <a:lnTo>
                      <a:pt x="46079" y="337524"/>
                    </a:lnTo>
                    <a:lnTo>
                      <a:pt x="62096" y="335087"/>
                    </a:lnTo>
                    <a:lnTo>
                      <a:pt x="87051" y="325801"/>
                    </a:lnTo>
                    <a:lnTo>
                      <a:pt x="148450" y="130460"/>
                    </a:lnTo>
                    <a:lnTo>
                      <a:pt x="152745" y="103300"/>
                    </a:lnTo>
                    <a:lnTo>
                      <a:pt x="152745" y="83104"/>
                    </a:lnTo>
                    <a:lnTo>
                      <a:pt x="166092" y="94363"/>
                    </a:lnTo>
                    <a:lnTo>
                      <a:pt x="173405" y="85542"/>
                    </a:lnTo>
                    <a:lnTo>
                      <a:pt x="172128" y="72542"/>
                    </a:lnTo>
                    <a:lnTo>
                      <a:pt x="164700" y="4480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3" name="任意多边形: 形状 762">
                <a:extLst>
                  <a:ext uri="{FF2B5EF4-FFF2-40B4-BE49-F238E27FC236}">
                    <a16:creationId xmlns:a16="http://schemas.microsoft.com/office/drawing/2014/main" id="{63B1DDA7-8C59-56BD-12DC-4F645AE6E57B}"/>
                  </a:ext>
                </a:extLst>
              </p:cNvPr>
              <p:cNvSpPr/>
              <p:nvPr/>
            </p:nvSpPr>
            <p:spPr>
              <a:xfrm>
                <a:off x="9457531" y="3837862"/>
                <a:ext cx="45931" cy="84496"/>
              </a:xfrm>
              <a:custGeom>
                <a:avLst/>
                <a:gdLst>
                  <a:gd name="connsiteX0" fmla="*/ 0 w 49212"/>
                  <a:gd name="connsiteY0" fmla="*/ 54900 h 90532"/>
                  <a:gd name="connsiteX1" fmla="*/ 12071 w 49212"/>
                  <a:gd name="connsiteY1" fmla="*/ 90533 h 90532"/>
                  <a:gd name="connsiteX2" fmla="*/ 49212 w 49212"/>
                  <a:gd name="connsiteY2" fmla="*/ 56293 h 90532"/>
                  <a:gd name="connsiteX3" fmla="*/ 9982 w 49212"/>
                  <a:gd name="connsiteY3" fmla="*/ 0 h 90532"/>
                  <a:gd name="connsiteX4" fmla="*/ 0 w 49212"/>
                  <a:gd name="connsiteY4" fmla="*/ 54900 h 90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12" h="90532">
                    <a:moveTo>
                      <a:pt x="0" y="54900"/>
                    </a:moveTo>
                    <a:lnTo>
                      <a:pt x="12071" y="90533"/>
                    </a:lnTo>
                    <a:lnTo>
                      <a:pt x="49212" y="56293"/>
                    </a:lnTo>
                    <a:lnTo>
                      <a:pt x="9982" y="0"/>
                    </a:lnTo>
                    <a:lnTo>
                      <a:pt x="0" y="5490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4" name="任意多边形: 形状 763">
                <a:extLst>
                  <a:ext uri="{FF2B5EF4-FFF2-40B4-BE49-F238E27FC236}">
                    <a16:creationId xmlns:a16="http://schemas.microsoft.com/office/drawing/2014/main" id="{FAF0555F-8761-0FEB-4FF9-ABF6FC5DE4D6}"/>
                  </a:ext>
                </a:extLst>
              </p:cNvPr>
              <p:cNvSpPr/>
              <p:nvPr/>
            </p:nvSpPr>
            <p:spPr>
              <a:xfrm>
                <a:off x="7514642" y="2534766"/>
                <a:ext cx="192284" cy="278191"/>
              </a:xfrm>
              <a:custGeom>
                <a:avLst/>
                <a:gdLst>
                  <a:gd name="connsiteX0" fmla="*/ 0 w 206019"/>
                  <a:gd name="connsiteY0" fmla="*/ 52230 h 298061"/>
                  <a:gd name="connsiteX1" fmla="*/ 8937 w 206019"/>
                  <a:gd name="connsiteY1" fmla="*/ 59543 h 298061"/>
                  <a:gd name="connsiteX2" fmla="*/ 19151 w 206019"/>
                  <a:gd name="connsiteY2" fmla="*/ 62444 h 298061"/>
                  <a:gd name="connsiteX3" fmla="*/ 21356 w 206019"/>
                  <a:gd name="connsiteY3" fmla="*/ 65462 h 298061"/>
                  <a:gd name="connsiteX4" fmla="*/ 10330 w 206019"/>
                  <a:gd name="connsiteY4" fmla="*/ 80319 h 298061"/>
                  <a:gd name="connsiteX5" fmla="*/ 11258 w 206019"/>
                  <a:gd name="connsiteY5" fmla="*/ 85193 h 298061"/>
                  <a:gd name="connsiteX6" fmla="*/ 17178 w 206019"/>
                  <a:gd name="connsiteY6" fmla="*/ 88211 h 298061"/>
                  <a:gd name="connsiteX7" fmla="*/ 23097 w 206019"/>
                  <a:gd name="connsiteY7" fmla="*/ 93086 h 298061"/>
                  <a:gd name="connsiteX8" fmla="*/ 8937 w 206019"/>
                  <a:gd name="connsiteY8" fmla="*/ 102604 h 298061"/>
                  <a:gd name="connsiteX9" fmla="*/ 3134 w 206019"/>
                  <a:gd name="connsiteY9" fmla="*/ 108059 h 298061"/>
                  <a:gd name="connsiteX10" fmla="*/ 20312 w 206019"/>
                  <a:gd name="connsiteY10" fmla="*/ 102023 h 298061"/>
                  <a:gd name="connsiteX11" fmla="*/ 22401 w 206019"/>
                  <a:gd name="connsiteY11" fmla="*/ 107362 h 298061"/>
                  <a:gd name="connsiteX12" fmla="*/ 24722 w 206019"/>
                  <a:gd name="connsiteY12" fmla="*/ 115487 h 298061"/>
                  <a:gd name="connsiteX13" fmla="*/ 30293 w 206019"/>
                  <a:gd name="connsiteY13" fmla="*/ 116648 h 298061"/>
                  <a:gd name="connsiteX14" fmla="*/ 37373 w 206019"/>
                  <a:gd name="connsiteY14" fmla="*/ 112469 h 298061"/>
                  <a:gd name="connsiteX15" fmla="*/ 41320 w 206019"/>
                  <a:gd name="connsiteY15" fmla="*/ 102139 h 298061"/>
                  <a:gd name="connsiteX16" fmla="*/ 44222 w 206019"/>
                  <a:gd name="connsiteY16" fmla="*/ 97729 h 298061"/>
                  <a:gd name="connsiteX17" fmla="*/ 44802 w 206019"/>
                  <a:gd name="connsiteY17" fmla="*/ 107246 h 298061"/>
                  <a:gd name="connsiteX18" fmla="*/ 46659 w 206019"/>
                  <a:gd name="connsiteY18" fmla="*/ 117460 h 298061"/>
                  <a:gd name="connsiteX19" fmla="*/ 39463 w 206019"/>
                  <a:gd name="connsiteY19" fmla="*/ 132897 h 298061"/>
                  <a:gd name="connsiteX20" fmla="*/ 37373 w 206019"/>
                  <a:gd name="connsiteY20" fmla="*/ 138701 h 298061"/>
                  <a:gd name="connsiteX21" fmla="*/ 52462 w 206019"/>
                  <a:gd name="connsiteY21" fmla="*/ 142299 h 298061"/>
                  <a:gd name="connsiteX22" fmla="*/ 63489 w 206019"/>
                  <a:gd name="connsiteY22" fmla="*/ 140325 h 298061"/>
                  <a:gd name="connsiteX23" fmla="*/ 75328 w 206019"/>
                  <a:gd name="connsiteY23" fmla="*/ 132897 h 298061"/>
                  <a:gd name="connsiteX24" fmla="*/ 79854 w 206019"/>
                  <a:gd name="connsiteY24" fmla="*/ 132897 h 298061"/>
                  <a:gd name="connsiteX25" fmla="*/ 78345 w 206019"/>
                  <a:gd name="connsiteY25" fmla="*/ 142647 h 298061"/>
                  <a:gd name="connsiteX26" fmla="*/ 76256 w 206019"/>
                  <a:gd name="connsiteY26" fmla="*/ 153209 h 298061"/>
                  <a:gd name="connsiteX27" fmla="*/ 85657 w 206019"/>
                  <a:gd name="connsiteY27" fmla="*/ 158896 h 298061"/>
                  <a:gd name="connsiteX28" fmla="*/ 90068 w 206019"/>
                  <a:gd name="connsiteY28" fmla="*/ 163075 h 298061"/>
                  <a:gd name="connsiteX29" fmla="*/ 87166 w 206019"/>
                  <a:gd name="connsiteY29" fmla="*/ 173753 h 298061"/>
                  <a:gd name="connsiteX30" fmla="*/ 86586 w 206019"/>
                  <a:gd name="connsiteY30" fmla="*/ 188261 h 298061"/>
                  <a:gd name="connsiteX31" fmla="*/ 67435 w 206019"/>
                  <a:gd name="connsiteY31" fmla="*/ 191743 h 298061"/>
                  <a:gd name="connsiteX32" fmla="*/ 61980 w 206019"/>
                  <a:gd name="connsiteY32" fmla="*/ 189422 h 298061"/>
                  <a:gd name="connsiteX33" fmla="*/ 56177 w 206019"/>
                  <a:gd name="connsiteY33" fmla="*/ 188610 h 298061"/>
                  <a:gd name="connsiteX34" fmla="*/ 54435 w 206019"/>
                  <a:gd name="connsiteY34" fmla="*/ 196734 h 298061"/>
                  <a:gd name="connsiteX35" fmla="*/ 50721 w 206019"/>
                  <a:gd name="connsiteY35" fmla="*/ 201957 h 298061"/>
                  <a:gd name="connsiteX36" fmla="*/ 47355 w 206019"/>
                  <a:gd name="connsiteY36" fmla="*/ 208225 h 298061"/>
                  <a:gd name="connsiteX37" fmla="*/ 55944 w 206019"/>
                  <a:gd name="connsiteY37" fmla="*/ 212868 h 298061"/>
                  <a:gd name="connsiteX38" fmla="*/ 61632 w 206019"/>
                  <a:gd name="connsiteY38" fmla="*/ 217510 h 298061"/>
                  <a:gd name="connsiteX39" fmla="*/ 59310 w 206019"/>
                  <a:gd name="connsiteY39" fmla="*/ 222733 h 298061"/>
                  <a:gd name="connsiteX40" fmla="*/ 38534 w 206019"/>
                  <a:gd name="connsiteY40" fmla="*/ 233992 h 298061"/>
                  <a:gd name="connsiteX41" fmla="*/ 33311 w 206019"/>
                  <a:gd name="connsiteY41" fmla="*/ 238635 h 298061"/>
                  <a:gd name="connsiteX42" fmla="*/ 44337 w 206019"/>
                  <a:gd name="connsiteY42" fmla="*/ 245018 h 298061"/>
                  <a:gd name="connsiteX43" fmla="*/ 51418 w 206019"/>
                  <a:gd name="connsiteY43" fmla="*/ 242465 h 298061"/>
                  <a:gd name="connsiteX44" fmla="*/ 56060 w 206019"/>
                  <a:gd name="connsiteY44" fmla="*/ 245483 h 298061"/>
                  <a:gd name="connsiteX45" fmla="*/ 69060 w 206019"/>
                  <a:gd name="connsiteY45" fmla="*/ 249661 h 298061"/>
                  <a:gd name="connsiteX46" fmla="*/ 82408 w 206019"/>
                  <a:gd name="connsiteY46" fmla="*/ 251750 h 298061"/>
                  <a:gd name="connsiteX47" fmla="*/ 94943 w 206019"/>
                  <a:gd name="connsiteY47" fmla="*/ 249661 h 298061"/>
                  <a:gd name="connsiteX48" fmla="*/ 89488 w 206019"/>
                  <a:gd name="connsiteY48" fmla="*/ 256741 h 298061"/>
                  <a:gd name="connsiteX49" fmla="*/ 81015 w 206019"/>
                  <a:gd name="connsiteY49" fmla="*/ 260339 h 298061"/>
                  <a:gd name="connsiteX50" fmla="*/ 62676 w 206019"/>
                  <a:gd name="connsiteY50" fmla="*/ 260339 h 298061"/>
                  <a:gd name="connsiteX51" fmla="*/ 49561 w 206019"/>
                  <a:gd name="connsiteY51" fmla="*/ 271133 h 298061"/>
                  <a:gd name="connsiteX52" fmla="*/ 39347 w 206019"/>
                  <a:gd name="connsiteY52" fmla="*/ 281928 h 298061"/>
                  <a:gd name="connsiteX53" fmla="*/ 32034 w 206019"/>
                  <a:gd name="connsiteY53" fmla="*/ 298061 h 298061"/>
                  <a:gd name="connsiteX54" fmla="*/ 49909 w 206019"/>
                  <a:gd name="connsiteY54" fmla="*/ 288079 h 298061"/>
                  <a:gd name="connsiteX55" fmla="*/ 59078 w 206019"/>
                  <a:gd name="connsiteY55" fmla="*/ 285410 h 298061"/>
                  <a:gd name="connsiteX56" fmla="*/ 67667 w 206019"/>
                  <a:gd name="connsiteY56" fmla="*/ 291677 h 298061"/>
                  <a:gd name="connsiteX57" fmla="*/ 78345 w 206019"/>
                  <a:gd name="connsiteY57" fmla="*/ 280999 h 298061"/>
                  <a:gd name="connsiteX58" fmla="*/ 79158 w 206019"/>
                  <a:gd name="connsiteY58" fmla="*/ 277865 h 298061"/>
                  <a:gd name="connsiteX59" fmla="*/ 93434 w 206019"/>
                  <a:gd name="connsiteY59" fmla="*/ 274499 h 298061"/>
                  <a:gd name="connsiteX60" fmla="*/ 110148 w 206019"/>
                  <a:gd name="connsiteY60" fmla="*/ 276240 h 298061"/>
                  <a:gd name="connsiteX61" fmla="*/ 116880 w 206019"/>
                  <a:gd name="connsiteY61" fmla="*/ 269276 h 298061"/>
                  <a:gd name="connsiteX62" fmla="*/ 134058 w 206019"/>
                  <a:gd name="connsiteY62" fmla="*/ 277749 h 298061"/>
                  <a:gd name="connsiteX63" fmla="*/ 146941 w 206019"/>
                  <a:gd name="connsiteY63" fmla="*/ 271133 h 298061"/>
                  <a:gd name="connsiteX64" fmla="*/ 171083 w 206019"/>
                  <a:gd name="connsiteY64" fmla="*/ 270785 h 298061"/>
                  <a:gd name="connsiteX65" fmla="*/ 187565 w 206019"/>
                  <a:gd name="connsiteY65" fmla="*/ 263589 h 298061"/>
                  <a:gd name="connsiteX66" fmla="*/ 195457 w 206019"/>
                  <a:gd name="connsiteY66" fmla="*/ 254768 h 298061"/>
                  <a:gd name="connsiteX67" fmla="*/ 184315 w 206019"/>
                  <a:gd name="connsiteY67" fmla="*/ 253839 h 298061"/>
                  <a:gd name="connsiteX68" fmla="*/ 179788 w 206019"/>
                  <a:gd name="connsiteY68" fmla="*/ 249661 h 298061"/>
                  <a:gd name="connsiteX69" fmla="*/ 186056 w 206019"/>
                  <a:gd name="connsiteY69" fmla="*/ 239679 h 298061"/>
                  <a:gd name="connsiteX70" fmla="*/ 201609 w 206019"/>
                  <a:gd name="connsiteY70" fmla="*/ 226331 h 298061"/>
                  <a:gd name="connsiteX71" fmla="*/ 206020 w 206019"/>
                  <a:gd name="connsiteY71" fmla="*/ 216466 h 298061"/>
                  <a:gd name="connsiteX72" fmla="*/ 196386 w 206019"/>
                  <a:gd name="connsiteY72" fmla="*/ 204975 h 298061"/>
                  <a:gd name="connsiteX73" fmla="*/ 180717 w 206019"/>
                  <a:gd name="connsiteY73" fmla="*/ 203930 h 298061"/>
                  <a:gd name="connsiteX74" fmla="*/ 177815 w 206019"/>
                  <a:gd name="connsiteY74" fmla="*/ 207296 h 298061"/>
                  <a:gd name="connsiteX75" fmla="*/ 173752 w 206019"/>
                  <a:gd name="connsiteY75" fmla="*/ 207296 h 298061"/>
                  <a:gd name="connsiteX76" fmla="*/ 168878 w 206019"/>
                  <a:gd name="connsiteY76" fmla="*/ 202538 h 298061"/>
                  <a:gd name="connsiteX77" fmla="*/ 168646 w 206019"/>
                  <a:gd name="connsiteY77" fmla="*/ 189422 h 298061"/>
                  <a:gd name="connsiteX78" fmla="*/ 156691 w 206019"/>
                  <a:gd name="connsiteY78" fmla="*/ 171316 h 298061"/>
                  <a:gd name="connsiteX79" fmla="*/ 156691 w 206019"/>
                  <a:gd name="connsiteY79" fmla="*/ 161450 h 298061"/>
                  <a:gd name="connsiteX80" fmla="*/ 147173 w 206019"/>
                  <a:gd name="connsiteY80" fmla="*/ 149147 h 298061"/>
                  <a:gd name="connsiteX81" fmla="*/ 139048 w 206019"/>
                  <a:gd name="connsiteY81" fmla="*/ 145549 h 298061"/>
                  <a:gd name="connsiteX82" fmla="*/ 130924 w 206019"/>
                  <a:gd name="connsiteY82" fmla="*/ 134986 h 298061"/>
                  <a:gd name="connsiteX83" fmla="*/ 126513 w 206019"/>
                  <a:gd name="connsiteY83" fmla="*/ 117692 h 298061"/>
                  <a:gd name="connsiteX84" fmla="*/ 121755 w 206019"/>
                  <a:gd name="connsiteY84" fmla="*/ 111773 h 298061"/>
                  <a:gd name="connsiteX85" fmla="*/ 110496 w 206019"/>
                  <a:gd name="connsiteY85" fmla="*/ 105621 h 298061"/>
                  <a:gd name="connsiteX86" fmla="*/ 102952 w 206019"/>
                  <a:gd name="connsiteY86" fmla="*/ 100979 h 298061"/>
                  <a:gd name="connsiteX87" fmla="*/ 88675 w 206019"/>
                  <a:gd name="connsiteY87" fmla="*/ 102023 h 298061"/>
                  <a:gd name="connsiteX88" fmla="*/ 84845 w 206019"/>
                  <a:gd name="connsiteY88" fmla="*/ 97845 h 298061"/>
                  <a:gd name="connsiteX89" fmla="*/ 101095 w 206019"/>
                  <a:gd name="connsiteY89" fmla="*/ 83104 h 298061"/>
                  <a:gd name="connsiteX90" fmla="*/ 110148 w 206019"/>
                  <a:gd name="connsiteY90" fmla="*/ 64417 h 298061"/>
                  <a:gd name="connsiteX91" fmla="*/ 115835 w 206019"/>
                  <a:gd name="connsiteY91" fmla="*/ 44338 h 298061"/>
                  <a:gd name="connsiteX92" fmla="*/ 108407 w 206019"/>
                  <a:gd name="connsiteY92" fmla="*/ 40624 h 298061"/>
                  <a:gd name="connsiteX93" fmla="*/ 90068 w 206019"/>
                  <a:gd name="connsiteY93" fmla="*/ 39579 h 298061"/>
                  <a:gd name="connsiteX94" fmla="*/ 75560 w 206019"/>
                  <a:gd name="connsiteY94" fmla="*/ 40856 h 298061"/>
                  <a:gd name="connsiteX95" fmla="*/ 67783 w 206019"/>
                  <a:gd name="connsiteY95" fmla="*/ 42829 h 298061"/>
                  <a:gd name="connsiteX96" fmla="*/ 60471 w 206019"/>
                  <a:gd name="connsiteY96" fmla="*/ 41088 h 298061"/>
                  <a:gd name="connsiteX97" fmla="*/ 63024 w 206019"/>
                  <a:gd name="connsiteY97" fmla="*/ 34240 h 298061"/>
                  <a:gd name="connsiteX98" fmla="*/ 73354 w 206019"/>
                  <a:gd name="connsiteY98" fmla="*/ 26463 h 298061"/>
                  <a:gd name="connsiteX99" fmla="*/ 81247 w 206019"/>
                  <a:gd name="connsiteY99" fmla="*/ 14276 h 298061"/>
                  <a:gd name="connsiteX100" fmla="*/ 85309 w 206019"/>
                  <a:gd name="connsiteY100" fmla="*/ 6152 h 298061"/>
                  <a:gd name="connsiteX101" fmla="*/ 84845 w 206019"/>
                  <a:gd name="connsiteY101" fmla="*/ 0 h 298061"/>
                  <a:gd name="connsiteX102" fmla="*/ 74167 w 206019"/>
                  <a:gd name="connsiteY102" fmla="*/ 9634 h 298061"/>
                  <a:gd name="connsiteX103" fmla="*/ 66623 w 206019"/>
                  <a:gd name="connsiteY103" fmla="*/ 11955 h 298061"/>
                  <a:gd name="connsiteX104" fmla="*/ 48052 w 206019"/>
                  <a:gd name="connsiteY104" fmla="*/ 10098 h 298061"/>
                  <a:gd name="connsiteX105" fmla="*/ 41320 w 206019"/>
                  <a:gd name="connsiteY105" fmla="*/ 11259 h 298061"/>
                  <a:gd name="connsiteX106" fmla="*/ 33079 w 206019"/>
                  <a:gd name="connsiteY106" fmla="*/ 30410 h 298061"/>
                  <a:gd name="connsiteX107" fmla="*/ 22981 w 206019"/>
                  <a:gd name="connsiteY107" fmla="*/ 43177 h 298061"/>
                  <a:gd name="connsiteX108" fmla="*/ 22401 w 206019"/>
                  <a:gd name="connsiteY108" fmla="*/ 46775 h 298061"/>
                  <a:gd name="connsiteX109" fmla="*/ 21937 w 206019"/>
                  <a:gd name="connsiteY109" fmla="*/ 52927 h 298061"/>
                  <a:gd name="connsiteX110" fmla="*/ 16365 w 206019"/>
                  <a:gd name="connsiteY110" fmla="*/ 53507 h 298061"/>
                  <a:gd name="connsiteX111" fmla="*/ 8937 w 206019"/>
                  <a:gd name="connsiteY111" fmla="*/ 46659 h 298061"/>
                  <a:gd name="connsiteX112" fmla="*/ 1741 w 206019"/>
                  <a:gd name="connsiteY112" fmla="*/ 48168 h 298061"/>
                  <a:gd name="connsiteX113" fmla="*/ 0 w 206019"/>
                  <a:gd name="connsiteY113" fmla="*/ 52230 h 29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6019" h="298061">
                    <a:moveTo>
                      <a:pt x="0" y="52230"/>
                    </a:moveTo>
                    <a:lnTo>
                      <a:pt x="8937" y="59543"/>
                    </a:lnTo>
                    <a:lnTo>
                      <a:pt x="19151" y="62444"/>
                    </a:lnTo>
                    <a:lnTo>
                      <a:pt x="21356" y="65462"/>
                    </a:lnTo>
                    <a:lnTo>
                      <a:pt x="10330" y="80319"/>
                    </a:lnTo>
                    <a:lnTo>
                      <a:pt x="11258" y="85193"/>
                    </a:lnTo>
                    <a:lnTo>
                      <a:pt x="17178" y="88211"/>
                    </a:lnTo>
                    <a:lnTo>
                      <a:pt x="23097" y="93086"/>
                    </a:lnTo>
                    <a:lnTo>
                      <a:pt x="8937" y="102604"/>
                    </a:lnTo>
                    <a:lnTo>
                      <a:pt x="3134" y="108059"/>
                    </a:lnTo>
                    <a:lnTo>
                      <a:pt x="20312" y="102023"/>
                    </a:lnTo>
                    <a:lnTo>
                      <a:pt x="22401" y="107362"/>
                    </a:lnTo>
                    <a:lnTo>
                      <a:pt x="24722" y="115487"/>
                    </a:lnTo>
                    <a:lnTo>
                      <a:pt x="30293" y="116648"/>
                    </a:lnTo>
                    <a:lnTo>
                      <a:pt x="37373" y="112469"/>
                    </a:lnTo>
                    <a:lnTo>
                      <a:pt x="41320" y="102139"/>
                    </a:lnTo>
                    <a:lnTo>
                      <a:pt x="44222" y="97729"/>
                    </a:lnTo>
                    <a:lnTo>
                      <a:pt x="44802" y="107246"/>
                    </a:lnTo>
                    <a:lnTo>
                      <a:pt x="46659" y="117460"/>
                    </a:lnTo>
                    <a:lnTo>
                      <a:pt x="39463" y="132897"/>
                    </a:lnTo>
                    <a:lnTo>
                      <a:pt x="37373" y="138701"/>
                    </a:lnTo>
                    <a:lnTo>
                      <a:pt x="52462" y="142299"/>
                    </a:lnTo>
                    <a:lnTo>
                      <a:pt x="63489" y="140325"/>
                    </a:lnTo>
                    <a:lnTo>
                      <a:pt x="75328" y="132897"/>
                    </a:lnTo>
                    <a:lnTo>
                      <a:pt x="79854" y="132897"/>
                    </a:lnTo>
                    <a:lnTo>
                      <a:pt x="78345" y="142647"/>
                    </a:lnTo>
                    <a:lnTo>
                      <a:pt x="76256" y="153209"/>
                    </a:lnTo>
                    <a:lnTo>
                      <a:pt x="85657" y="158896"/>
                    </a:lnTo>
                    <a:lnTo>
                      <a:pt x="90068" y="163075"/>
                    </a:lnTo>
                    <a:lnTo>
                      <a:pt x="87166" y="173753"/>
                    </a:lnTo>
                    <a:lnTo>
                      <a:pt x="86586" y="188261"/>
                    </a:lnTo>
                    <a:lnTo>
                      <a:pt x="67435" y="191743"/>
                    </a:lnTo>
                    <a:lnTo>
                      <a:pt x="61980" y="189422"/>
                    </a:lnTo>
                    <a:lnTo>
                      <a:pt x="56177" y="188610"/>
                    </a:lnTo>
                    <a:lnTo>
                      <a:pt x="54435" y="196734"/>
                    </a:lnTo>
                    <a:lnTo>
                      <a:pt x="50721" y="201957"/>
                    </a:lnTo>
                    <a:lnTo>
                      <a:pt x="47355" y="208225"/>
                    </a:lnTo>
                    <a:lnTo>
                      <a:pt x="55944" y="212868"/>
                    </a:lnTo>
                    <a:lnTo>
                      <a:pt x="61632" y="217510"/>
                    </a:lnTo>
                    <a:lnTo>
                      <a:pt x="59310" y="222733"/>
                    </a:lnTo>
                    <a:lnTo>
                      <a:pt x="38534" y="233992"/>
                    </a:lnTo>
                    <a:lnTo>
                      <a:pt x="33311" y="238635"/>
                    </a:lnTo>
                    <a:lnTo>
                      <a:pt x="44337" y="245018"/>
                    </a:lnTo>
                    <a:lnTo>
                      <a:pt x="51418" y="242465"/>
                    </a:lnTo>
                    <a:lnTo>
                      <a:pt x="56060" y="245483"/>
                    </a:lnTo>
                    <a:lnTo>
                      <a:pt x="69060" y="249661"/>
                    </a:lnTo>
                    <a:lnTo>
                      <a:pt x="82408" y="251750"/>
                    </a:lnTo>
                    <a:lnTo>
                      <a:pt x="94943" y="249661"/>
                    </a:lnTo>
                    <a:lnTo>
                      <a:pt x="89488" y="256741"/>
                    </a:lnTo>
                    <a:lnTo>
                      <a:pt x="81015" y="260339"/>
                    </a:lnTo>
                    <a:lnTo>
                      <a:pt x="62676" y="260339"/>
                    </a:lnTo>
                    <a:lnTo>
                      <a:pt x="49561" y="271133"/>
                    </a:lnTo>
                    <a:lnTo>
                      <a:pt x="39347" y="281928"/>
                    </a:lnTo>
                    <a:lnTo>
                      <a:pt x="32034" y="298061"/>
                    </a:lnTo>
                    <a:lnTo>
                      <a:pt x="49909" y="288079"/>
                    </a:lnTo>
                    <a:lnTo>
                      <a:pt x="59078" y="285410"/>
                    </a:lnTo>
                    <a:lnTo>
                      <a:pt x="67667" y="291677"/>
                    </a:lnTo>
                    <a:lnTo>
                      <a:pt x="78345" y="280999"/>
                    </a:lnTo>
                    <a:lnTo>
                      <a:pt x="79158" y="277865"/>
                    </a:lnTo>
                    <a:lnTo>
                      <a:pt x="93434" y="274499"/>
                    </a:lnTo>
                    <a:lnTo>
                      <a:pt x="110148" y="276240"/>
                    </a:lnTo>
                    <a:lnTo>
                      <a:pt x="116880" y="269276"/>
                    </a:lnTo>
                    <a:lnTo>
                      <a:pt x="134058" y="277749"/>
                    </a:lnTo>
                    <a:lnTo>
                      <a:pt x="146941" y="271133"/>
                    </a:lnTo>
                    <a:lnTo>
                      <a:pt x="171083" y="270785"/>
                    </a:lnTo>
                    <a:lnTo>
                      <a:pt x="187565" y="263589"/>
                    </a:lnTo>
                    <a:lnTo>
                      <a:pt x="195457" y="254768"/>
                    </a:lnTo>
                    <a:lnTo>
                      <a:pt x="184315" y="253839"/>
                    </a:lnTo>
                    <a:lnTo>
                      <a:pt x="179788" y="249661"/>
                    </a:lnTo>
                    <a:lnTo>
                      <a:pt x="186056" y="239679"/>
                    </a:lnTo>
                    <a:lnTo>
                      <a:pt x="201609" y="226331"/>
                    </a:lnTo>
                    <a:lnTo>
                      <a:pt x="206020" y="216466"/>
                    </a:lnTo>
                    <a:lnTo>
                      <a:pt x="196386" y="204975"/>
                    </a:lnTo>
                    <a:lnTo>
                      <a:pt x="180717" y="203930"/>
                    </a:lnTo>
                    <a:lnTo>
                      <a:pt x="177815" y="207296"/>
                    </a:lnTo>
                    <a:lnTo>
                      <a:pt x="173752" y="207296"/>
                    </a:lnTo>
                    <a:lnTo>
                      <a:pt x="168878" y="202538"/>
                    </a:lnTo>
                    <a:lnTo>
                      <a:pt x="168646" y="189422"/>
                    </a:lnTo>
                    <a:lnTo>
                      <a:pt x="156691" y="171316"/>
                    </a:lnTo>
                    <a:lnTo>
                      <a:pt x="156691" y="161450"/>
                    </a:lnTo>
                    <a:lnTo>
                      <a:pt x="147173" y="149147"/>
                    </a:lnTo>
                    <a:lnTo>
                      <a:pt x="139048" y="145549"/>
                    </a:lnTo>
                    <a:lnTo>
                      <a:pt x="130924" y="134986"/>
                    </a:lnTo>
                    <a:lnTo>
                      <a:pt x="126513" y="117692"/>
                    </a:lnTo>
                    <a:lnTo>
                      <a:pt x="121755" y="111773"/>
                    </a:lnTo>
                    <a:lnTo>
                      <a:pt x="110496" y="105621"/>
                    </a:lnTo>
                    <a:lnTo>
                      <a:pt x="102952" y="100979"/>
                    </a:lnTo>
                    <a:lnTo>
                      <a:pt x="88675" y="102023"/>
                    </a:lnTo>
                    <a:lnTo>
                      <a:pt x="84845" y="97845"/>
                    </a:lnTo>
                    <a:lnTo>
                      <a:pt x="101095" y="83104"/>
                    </a:lnTo>
                    <a:lnTo>
                      <a:pt x="110148" y="64417"/>
                    </a:lnTo>
                    <a:lnTo>
                      <a:pt x="115835" y="44338"/>
                    </a:lnTo>
                    <a:lnTo>
                      <a:pt x="108407" y="40624"/>
                    </a:lnTo>
                    <a:lnTo>
                      <a:pt x="90068" y="39579"/>
                    </a:lnTo>
                    <a:lnTo>
                      <a:pt x="75560" y="40856"/>
                    </a:lnTo>
                    <a:lnTo>
                      <a:pt x="67783" y="42829"/>
                    </a:lnTo>
                    <a:lnTo>
                      <a:pt x="60471" y="41088"/>
                    </a:lnTo>
                    <a:lnTo>
                      <a:pt x="63024" y="34240"/>
                    </a:lnTo>
                    <a:lnTo>
                      <a:pt x="73354" y="26463"/>
                    </a:lnTo>
                    <a:lnTo>
                      <a:pt x="81247" y="14276"/>
                    </a:lnTo>
                    <a:lnTo>
                      <a:pt x="85309" y="6152"/>
                    </a:lnTo>
                    <a:lnTo>
                      <a:pt x="84845" y="0"/>
                    </a:lnTo>
                    <a:lnTo>
                      <a:pt x="74167" y="9634"/>
                    </a:lnTo>
                    <a:lnTo>
                      <a:pt x="66623" y="11955"/>
                    </a:lnTo>
                    <a:lnTo>
                      <a:pt x="48052" y="10098"/>
                    </a:lnTo>
                    <a:lnTo>
                      <a:pt x="41320" y="11259"/>
                    </a:lnTo>
                    <a:lnTo>
                      <a:pt x="33079" y="30410"/>
                    </a:lnTo>
                    <a:lnTo>
                      <a:pt x="22981" y="43177"/>
                    </a:lnTo>
                    <a:lnTo>
                      <a:pt x="22401" y="46775"/>
                    </a:lnTo>
                    <a:lnTo>
                      <a:pt x="21937" y="52927"/>
                    </a:lnTo>
                    <a:lnTo>
                      <a:pt x="16365" y="53507"/>
                    </a:lnTo>
                    <a:lnTo>
                      <a:pt x="8937" y="46659"/>
                    </a:lnTo>
                    <a:lnTo>
                      <a:pt x="1741" y="48168"/>
                    </a:lnTo>
                    <a:lnTo>
                      <a:pt x="0" y="5223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5" name="任意多边形: 形状 764">
                <a:extLst>
                  <a:ext uri="{FF2B5EF4-FFF2-40B4-BE49-F238E27FC236}">
                    <a16:creationId xmlns:a16="http://schemas.microsoft.com/office/drawing/2014/main" id="{57527D9C-518B-DF51-6FD2-8F4989445F72}"/>
                  </a:ext>
                </a:extLst>
              </p:cNvPr>
              <p:cNvSpPr/>
              <p:nvPr/>
            </p:nvSpPr>
            <p:spPr>
              <a:xfrm>
                <a:off x="7506951" y="2549823"/>
                <a:ext cx="14949" cy="19932"/>
              </a:xfrm>
              <a:custGeom>
                <a:avLst/>
                <a:gdLst>
                  <a:gd name="connsiteX0" fmla="*/ 16017 w 16017"/>
                  <a:gd name="connsiteY0" fmla="*/ 7544 h 21356"/>
                  <a:gd name="connsiteX1" fmla="*/ 16017 w 16017"/>
                  <a:gd name="connsiteY1" fmla="*/ 0 h 21356"/>
                  <a:gd name="connsiteX2" fmla="*/ 2670 w 16017"/>
                  <a:gd name="connsiteY2" fmla="*/ 10330 h 21356"/>
                  <a:gd name="connsiteX3" fmla="*/ 0 w 16017"/>
                  <a:gd name="connsiteY3" fmla="*/ 21356 h 21356"/>
                  <a:gd name="connsiteX4" fmla="*/ 8125 w 16017"/>
                  <a:gd name="connsiteY4" fmla="*/ 17758 h 21356"/>
                  <a:gd name="connsiteX5" fmla="*/ 16017 w 16017"/>
                  <a:gd name="connsiteY5" fmla="*/ 7544 h 2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7" h="21356">
                    <a:moveTo>
                      <a:pt x="16017" y="7544"/>
                    </a:moveTo>
                    <a:lnTo>
                      <a:pt x="16017" y="0"/>
                    </a:lnTo>
                    <a:lnTo>
                      <a:pt x="2670" y="10330"/>
                    </a:lnTo>
                    <a:lnTo>
                      <a:pt x="0" y="21356"/>
                    </a:lnTo>
                    <a:lnTo>
                      <a:pt x="8125" y="17758"/>
                    </a:lnTo>
                    <a:lnTo>
                      <a:pt x="16017" y="7544"/>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6" name="任意多边形: 形状 765">
                <a:extLst>
                  <a:ext uri="{FF2B5EF4-FFF2-40B4-BE49-F238E27FC236}">
                    <a16:creationId xmlns:a16="http://schemas.microsoft.com/office/drawing/2014/main" id="{EA73EC28-F537-A54E-78E8-5A9AB4E86106}"/>
                  </a:ext>
                </a:extLst>
              </p:cNvPr>
              <p:cNvSpPr/>
              <p:nvPr/>
            </p:nvSpPr>
            <p:spPr>
              <a:xfrm>
                <a:off x="7431445" y="2651545"/>
                <a:ext cx="108221" cy="114179"/>
              </a:xfrm>
              <a:custGeom>
                <a:avLst/>
                <a:gdLst>
                  <a:gd name="connsiteX0" fmla="*/ 37374 w 115951"/>
                  <a:gd name="connsiteY0" fmla="*/ 122335 h 122335"/>
                  <a:gd name="connsiteX1" fmla="*/ 58034 w 115951"/>
                  <a:gd name="connsiteY1" fmla="*/ 110728 h 122335"/>
                  <a:gd name="connsiteX2" fmla="*/ 73703 w 115951"/>
                  <a:gd name="connsiteY2" fmla="*/ 102604 h 122335"/>
                  <a:gd name="connsiteX3" fmla="*/ 83337 w 115951"/>
                  <a:gd name="connsiteY3" fmla="*/ 102604 h 122335"/>
                  <a:gd name="connsiteX4" fmla="*/ 95524 w 115951"/>
                  <a:gd name="connsiteY4" fmla="*/ 101327 h 122335"/>
                  <a:gd name="connsiteX5" fmla="*/ 101327 w 115951"/>
                  <a:gd name="connsiteY5" fmla="*/ 87399 h 122335"/>
                  <a:gd name="connsiteX6" fmla="*/ 99005 w 115951"/>
                  <a:gd name="connsiteY6" fmla="*/ 57918 h 122335"/>
                  <a:gd name="connsiteX7" fmla="*/ 95059 w 115951"/>
                  <a:gd name="connsiteY7" fmla="*/ 41668 h 122335"/>
                  <a:gd name="connsiteX8" fmla="*/ 104925 w 115951"/>
                  <a:gd name="connsiteY8" fmla="*/ 35285 h 122335"/>
                  <a:gd name="connsiteX9" fmla="*/ 113630 w 115951"/>
                  <a:gd name="connsiteY9" fmla="*/ 30061 h 122335"/>
                  <a:gd name="connsiteX10" fmla="*/ 115952 w 115951"/>
                  <a:gd name="connsiteY10" fmla="*/ 24026 h 122335"/>
                  <a:gd name="connsiteX11" fmla="*/ 93783 w 115951"/>
                  <a:gd name="connsiteY11" fmla="*/ 0 h 122335"/>
                  <a:gd name="connsiteX12" fmla="*/ 69989 w 115951"/>
                  <a:gd name="connsiteY12" fmla="*/ 7776 h 122335"/>
                  <a:gd name="connsiteX13" fmla="*/ 58034 w 115951"/>
                  <a:gd name="connsiteY13" fmla="*/ 4991 h 122335"/>
                  <a:gd name="connsiteX14" fmla="*/ 46659 w 115951"/>
                  <a:gd name="connsiteY14" fmla="*/ 6268 h 122335"/>
                  <a:gd name="connsiteX15" fmla="*/ 42713 w 115951"/>
                  <a:gd name="connsiteY15" fmla="*/ 12187 h 122335"/>
                  <a:gd name="connsiteX16" fmla="*/ 54204 w 115951"/>
                  <a:gd name="connsiteY16" fmla="*/ 23562 h 122335"/>
                  <a:gd name="connsiteX17" fmla="*/ 52695 w 115951"/>
                  <a:gd name="connsiteY17" fmla="*/ 27624 h 122335"/>
                  <a:gd name="connsiteX18" fmla="*/ 34588 w 115951"/>
                  <a:gd name="connsiteY18" fmla="*/ 33543 h 122335"/>
                  <a:gd name="connsiteX19" fmla="*/ 31803 w 115951"/>
                  <a:gd name="connsiteY19" fmla="*/ 37606 h 122335"/>
                  <a:gd name="connsiteX20" fmla="*/ 24606 w 115951"/>
                  <a:gd name="connsiteY20" fmla="*/ 37142 h 122335"/>
                  <a:gd name="connsiteX21" fmla="*/ 8937 w 115951"/>
                  <a:gd name="connsiteY21" fmla="*/ 33892 h 122335"/>
                  <a:gd name="connsiteX22" fmla="*/ 11723 w 115951"/>
                  <a:gd name="connsiteY22" fmla="*/ 52114 h 122335"/>
                  <a:gd name="connsiteX23" fmla="*/ 9286 w 115951"/>
                  <a:gd name="connsiteY23" fmla="*/ 58150 h 122335"/>
                  <a:gd name="connsiteX24" fmla="*/ 25767 w 115951"/>
                  <a:gd name="connsiteY24" fmla="*/ 72542 h 122335"/>
                  <a:gd name="connsiteX25" fmla="*/ 26463 w 115951"/>
                  <a:gd name="connsiteY25" fmla="*/ 78229 h 122335"/>
                  <a:gd name="connsiteX26" fmla="*/ 17294 w 115951"/>
                  <a:gd name="connsiteY26" fmla="*/ 85890 h 122335"/>
                  <a:gd name="connsiteX27" fmla="*/ 13580 w 115951"/>
                  <a:gd name="connsiteY27" fmla="*/ 97381 h 122335"/>
                  <a:gd name="connsiteX28" fmla="*/ 348 w 115951"/>
                  <a:gd name="connsiteY28" fmla="*/ 105273 h 122335"/>
                  <a:gd name="connsiteX29" fmla="*/ 0 w 115951"/>
                  <a:gd name="connsiteY29" fmla="*/ 109684 h 122335"/>
                  <a:gd name="connsiteX30" fmla="*/ 14625 w 115951"/>
                  <a:gd name="connsiteY30" fmla="*/ 122335 h 122335"/>
                  <a:gd name="connsiteX31" fmla="*/ 37374 w 115951"/>
                  <a:gd name="connsiteY31" fmla="*/ 122335 h 1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951" h="122335">
                    <a:moveTo>
                      <a:pt x="37374" y="122335"/>
                    </a:moveTo>
                    <a:lnTo>
                      <a:pt x="58034" y="110728"/>
                    </a:lnTo>
                    <a:lnTo>
                      <a:pt x="73703" y="102604"/>
                    </a:lnTo>
                    <a:lnTo>
                      <a:pt x="83337" y="102604"/>
                    </a:lnTo>
                    <a:lnTo>
                      <a:pt x="95524" y="101327"/>
                    </a:lnTo>
                    <a:lnTo>
                      <a:pt x="101327" y="87399"/>
                    </a:lnTo>
                    <a:lnTo>
                      <a:pt x="99005" y="57918"/>
                    </a:lnTo>
                    <a:lnTo>
                      <a:pt x="95059" y="41668"/>
                    </a:lnTo>
                    <a:lnTo>
                      <a:pt x="104925" y="35285"/>
                    </a:lnTo>
                    <a:lnTo>
                      <a:pt x="113630" y="30061"/>
                    </a:lnTo>
                    <a:lnTo>
                      <a:pt x="115952" y="24026"/>
                    </a:lnTo>
                    <a:lnTo>
                      <a:pt x="93783" y="0"/>
                    </a:lnTo>
                    <a:lnTo>
                      <a:pt x="69989" y="7776"/>
                    </a:lnTo>
                    <a:lnTo>
                      <a:pt x="58034" y="4991"/>
                    </a:lnTo>
                    <a:lnTo>
                      <a:pt x="46659" y="6268"/>
                    </a:lnTo>
                    <a:lnTo>
                      <a:pt x="42713" y="12187"/>
                    </a:lnTo>
                    <a:lnTo>
                      <a:pt x="54204" y="23562"/>
                    </a:lnTo>
                    <a:lnTo>
                      <a:pt x="52695" y="27624"/>
                    </a:lnTo>
                    <a:lnTo>
                      <a:pt x="34588" y="33543"/>
                    </a:lnTo>
                    <a:lnTo>
                      <a:pt x="31803" y="37606"/>
                    </a:lnTo>
                    <a:lnTo>
                      <a:pt x="24606" y="37142"/>
                    </a:lnTo>
                    <a:lnTo>
                      <a:pt x="8937" y="33892"/>
                    </a:lnTo>
                    <a:lnTo>
                      <a:pt x="11723" y="52114"/>
                    </a:lnTo>
                    <a:lnTo>
                      <a:pt x="9286" y="58150"/>
                    </a:lnTo>
                    <a:lnTo>
                      <a:pt x="25767" y="72542"/>
                    </a:lnTo>
                    <a:lnTo>
                      <a:pt x="26463" y="78229"/>
                    </a:lnTo>
                    <a:lnTo>
                      <a:pt x="17294" y="85890"/>
                    </a:lnTo>
                    <a:lnTo>
                      <a:pt x="13580" y="97381"/>
                    </a:lnTo>
                    <a:lnTo>
                      <a:pt x="348" y="105273"/>
                    </a:lnTo>
                    <a:lnTo>
                      <a:pt x="0" y="109684"/>
                    </a:lnTo>
                    <a:lnTo>
                      <a:pt x="14625" y="122335"/>
                    </a:lnTo>
                    <a:lnTo>
                      <a:pt x="37374" y="122335"/>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7" name="任意多边形: 形状 766">
                <a:extLst>
                  <a:ext uri="{FF2B5EF4-FFF2-40B4-BE49-F238E27FC236}">
                    <a16:creationId xmlns:a16="http://schemas.microsoft.com/office/drawing/2014/main" id="{3C5F8C72-28A2-A365-F2C8-8846CAC84816}"/>
                  </a:ext>
                </a:extLst>
              </p:cNvPr>
              <p:cNvSpPr/>
              <p:nvPr/>
            </p:nvSpPr>
            <p:spPr>
              <a:xfrm>
                <a:off x="7919795" y="2629012"/>
                <a:ext cx="32065" cy="42898"/>
              </a:xfrm>
              <a:custGeom>
                <a:avLst/>
                <a:gdLst>
                  <a:gd name="connsiteX0" fmla="*/ 11142 w 34355"/>
                  <a:gd name="connsiteY0" fmla="*/ 45963 h 45962"/>
                  <a:gd name="connsiteX1" fmla="*/ 17990 w 34355"/>
                  <a:gd name="connsiteY1" fmla="*/ 43990 h 45962"/>
                  <a:gd name="connsiteX2" fmla="*/ 27740 w 34355"/>
                  <a:gd name="connsiteY2" fmla="*/ 30642 h 45962"/>
                  <a:gd name="connsiteX3" fmla="*/ 34356 w 34355"/>
                  <a:gd name="connsiteY3" fmla="*/ 0 h 45962"/>
                  <a:gd name="connsiteX4" fmla="*/ 26115 w 34355"/>
                  <a:gd name="connsiteY4" fmla="*/ 5687 h 45962"/>
                  <a:gd name="connsiteX5" fmla="*/ 17990 w 34355"/>
                  <a:gd name="connsiteY5" fmla="*/ 0 h 45962"/>
                  <a:gd name="connsiteX6" fmla="*/ 6848 w 34355"/>
                  <a:gd name="connsiteY6" fmla="*/ 2786 h 45962"/>
                  <a:gd name="connsiteX7" fmla="*/ 0 w 34355"/>
                  <a:gd name="connsiteY7" fmla="*/ 11491 h 45962"/>
                  <a:gd name="connsiteX8" fmla="*/ 3482 w 34355"/>
                  <a:gd name="connsiteY8" fmla="*/ 21821 h 45962"/>
                  <a:gd name="connsiteX9" fmla="*/ 11491 w 34355"/>
                  <a:gd name="connsiteY9" fmla="*/ 28901 h 45962"/>
                  <a:gd name="connsiteX10" fmla="*/ 4759 w 34355"/>
                  <a:gd name="connsiteY10" fmla="*/ 35285 h 45962"/>
                  <a:gd name="connsiteX11" fmla="*/ 11142 w 34355"/>
                  <a:gd name="connsiteY11" fmla="*/ 45963 h 4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55" h="45962">
                    <a:moveTo>
                      <a:pt x="11142" y="45963"/>
                    </a:moveTo>
                    <a:lnTo>
                      <a:pt x="17990" y="43990"/>
                    </a:lnTo>
                    <a:lnTo>
                      <a:pt x="27740" y="30642"/>
                    </a:lnTo>
                    <a:lnTo>
                      <a:pt x="34356" y="0"/>
                    </a:lnTo>
                    <a:lnTo>
                      <a:pt x="26115" y="5687"/>
                    </a:lnTo>
                    <a:lnTo>
                      <a:pt x="17990" y="0"/>
                    </a:lnTo>
                    <a:lnTo>
                      <a:pt x="6848" y="2786"/>
                    </a:lnTo>
                    <a:lnTo>
                      <a:pt x="0" y="11491"/>
                    </a:lnTo>
                    <a:lnTo>
                      <a:pt x="3482" y="21821"/>
                    </a:lnTo>
                    <a:lnTo>
                      <a:pt x="11491" y="28901"/>
                    </a:lnTo>
                    <a:lnTo>
                      <a:pt x="4759" y="35285"/>
                    </a:lnTo>
                    <a:lnTo>
                      <a:pt x="11142" y="45963"/>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8" name="任意多边形: 形状 767">
                <a:extLst>
                  <a:ext uri="{FF2B5EF4-FFF2-40B4-BE49-F238E27FC236}">
                    <a16:creationId xmlns:a16="http://schemas.microsoft.com/office/drawing/2014/main" id="{25767254-6767-C5F4-8FDC-6E602E36F103}"/>
                  </a:ext>
                </a:extLst>
              </p:cNvPr>
              <p:cNvSpPr/>
              <p:nvPr/>
            </p:nvSpPr>
            <p:spPr>
              <a:xfrm>
                <a:off x="8070263" y="2567806"/>
                <a:ext cx="15274" cy="29249"/>
              </a:xfrm>
              <a:custGeom>
                <a:avLst/>
                <a:gdLst>
                  <a:gd name="connsiteX0" fmla="*/ 16366 w 16365"/>
                  <a:gd name="connsiteY0" fmla="*/ 0 h 31338"/>
                  <a:gd name="connsiteX1" fmla="*/ 6036 w 16365"/>
                  <a:gd name="connsiteY1" fmla="*/ 6384 h 31338"/>
                  <a:gd name="connsiteX2" fmla="*/ 0 w 16365"/>
                  <a:gd name="connsiteY2" fmla="*/ 31338 h 31338"/>
                  <a:gd name="connsiteX3" fmla="*/ 8241 w 16365"/>
                  <a:gd name="connsiteY3" fmla="*/ 25071 h 31338"/>
                  <a:gd name="connsiteX4" fmla="*/ 15089 w 16365"/>
                  <a:gd name="connsiteY4" fmla="*/ 15785 h 31338"/>
                  <a:gd name="connsiteX5" fmla="*/ 16366 w 16365"/>
                  <a:gd name="connsiteY5" fmla="*/ 0 h 3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65" h="31338">
                    <a:moveTo>
                      <a:pt x="16366" y="0"/>
                    </a:moveTo>
                    <a:lnTo>
                      <a:pt x="6036" y="6384"/>
                    </a:lnTo>
                    <a:lnTo>
                      <a:pt x="0" y="31338"/>
                    </a:lnTo>
                    <a:lnTo>
                      <a:pt x="8241" y="25071"/>
                    </a:lnTo>
                    <a:lnTo>
                      <a:pt x="15089" y="15785"/>
                    </a:lnTo>
                    <a:lnTo>
                      <a:pt x="16366" y="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9" name="任意多边形: 形状 768">
                <a:extLst>
                  <a:ext uri="{FF2B5EF4-FFF2-40B4-BE49-F238E27FC236}">
                    <a16:creationId xmlns:a16="http://schemas.microsoft.com/office/drawing/2014/main" id="{F29257B2-B31C-B560-8130-D1A72CE9EE07}"/>
                  </a:ext>
                </a:extLst>
              </p:cNvPr>
              <p:cNvSpPr/>
              <p:nvPr/>
            </p:nvSpPr>
            <p:spPr>
              <a:xfrm>
                <a:off x="8156170" y="2541481"/>
                <a:ext cx="23290" cy="19608"/>
              </a:xfrm>
              <a:custGeom>
                <a:avLst/>
                <a:gdLst>
                  <a:gd name="connsiteX0" fmla="*/ 24955 w 24954"/>
                  <a:gd name="connsiteY0" fmla="*/ 4643 h 21008"/>
                  <a:gd name="connsiteX1" fmla="*/ 9518 w 24954"/>
                  <a:gd name="connsiteY1" fmla="*/ 0 h 21008"/>
                  <a:gd name="connsiteX2" fmla="*/ 4179 w 24954"/>
                  <a:gd name="connsiteY2" fmla="*/ 2786 h 21008"/>
                  <a:gd name="connsiteX3" fmla="*/ 0 w 24954"/>
                  <a:gd name="connsiteY3" fmla="*/ 21008 h 21008"/>
                  <a:gd name="connsiteX4" fmla="*/ 11723 w 24954"/>
                  <a:gd name="connsiteY4" fmla="*/ 10562 h 21008"/>
                  <a:gd name="connsiteX5" fmla="*/ 24955 w 24954"/>
                  <a:gd name="connsiteY5" fmla="*/ 4643 h 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54" h="21008">
                    <a:moveTo>
                      <a:pt x="24955" y="4643"/>
                    </a:moveTo>
                    <a:lnTo>
                      <a:pt x="9518" y="0"/>
                    </a:lnTo>
                    <a:lnTo>
                      <a:pt x="4179" y="2786"/>
                    </a:lnTo>
                    <a:lnTo>
                      <a:pt x="0" y="21008"/>
                    </a:lnTo>
                    <a:lnTo>
                      <a:pt x="11723" y="10562"/>
                    </a:lnTo>
                    <a:lnTo>
                      <a:pt x="24955" y="4643"/>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0" name="任意多边形: 形状 769">
                <a:extLst>
                  <a:ext uri="{FF2B5EF4-FFF2-40B4-BE49-F238E27FC236}">
                    <a16:creationId xmlns:a16="http://schemas.microsoft.com/office/drawing/2014/main" id="{A5AD44F9-C018-AD35-C5FF-476D8A251908}"/>
                  </a:ext>
                </a:extLst>
              </p:cNvPr>
              <p:cNvSpPr/>
              <p:nvPr/>
            </p:nvSpPr>
            <p:spPr>
              <a:xfrm>
                <a:off x="8746997" y="2148136"/>
                <a:ext cx="46364" cy="29140"/>
              </a:xfrm>
              <a:custGeom>
                <a:avLst/>
                <a:gdLst>
                  <a:gd name="connsiteX0" fmla="*/ 7428 w 49676"/>
                  <a:gd name="connsiteY0" fmla="*/ 4062 h 31222"/>
                  <a:gd name="connsiteX1" fmla="*/ 0 w 49676"/>
                  <a:gd name="connsiteY1" fmla="*/ 15321 h 31222"/>
                  <a:gd name="connsiteX2" fmla="*/ 4759 w 49676"/>
                  <a:gd name="connsiteY2" fmla="*/ 24955 h 31222"/>
                  <a:gd name="connsiteX3" fmla="*/ 18223 w 49676"/>
                  <a:gd name="connsiteY3" fmla="*/ 31222 h 31222"/>
                  <a:gd name="connsiteX4" fmla="*/ 35517 w 49676"/>
                  <a:gd name="connsiteY4" fmla="*/ 24606 h 31222"/>
                  <a:gd name="connsiteX5" fmla="*/ 49677 w 49676"/>
                  <a:gd name="connsiteY5" fmla="*/ 15785 h 31222"/>
                  <a:gd name="connsiteX6" fmla="*/ 44338 w 49676"/>
                  <a:gd name="connsiteY6" fmla="*/ 6500 h 31222"/>
                  <a:gd name="connsiteX7" fmla="*/ 28204 w 49676"/>
                  <a:gd name="connsiteY7" fmla="*/ 0 h 31222"/>
                  <a:gd name="connsiteX8" fmla="*/ 7428 w 49676"/>
                  <a:gd name="connsiteY8" fmla="*/ 4062 h 3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76" h="31222">
                    <a:moveTo>
                      <a:pt x="7428" y="4062"/>
                    </a:moveTo>
                    <a:lnTo>
                      <a:pt x="0" y="15321"/>
                    </a:lnTo>
                    <a:lnTo>
                      <a:pt x="4759" y="24955"/>
                    </a:lnTo>
                    <a:lnTo>
                      <a:pt x="18223" y="31222"/>
                    </a:lnTo>
                    <a:lnTo>
                      <a:pt x="35517" y="24606"/>
                    </a:lnTo>
                    <a:lnTo>
                      <a:pt x="49677" y="15785"/>
                    </a:lnTo>
                    <a:lnTo>
                      <a:pt x="44338" y="6500"/>
                    </a:lnTo>
                    <a:lnTo>
                      <a:pt x="28204" y="0"/>
                    </a:lnTo>
                    <a:lnTo>
                      <a:pt x="7428" y="406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771" name="任意多边形: 形状 770">
                <a:extLst>
                  <a:ext uri="{FF2B5EF4-FFF2-40B4-BE49-F238E27FC236}">
                    <a16:creationId xmlns:a16="http://schemas.microsoft.com/office/drawing/2014/main" id="{51178737-6152-D0E3-C385-3C2F59D7A422}"/>
                  </a:ext>
                </a:extLst>
              </p:cNvPr>
              <p:cNvSpPr/>
              <p:nvPr/>
            </p:nvSpPr>
            <p:spPr>
              <a:xfrm>
                <a:off x="9246398" y="1983152"/>
                <a:ext cx="38781" cy="17982"/>
              </a:xfrm>
              <a:custGeom>
                <a:avLst/>
                <a:gdLst>
                  <a:gd name="connsiteX0" fmla="*/ 41552 w 41551"/>
                  <a:gd name="connsiteY0" fmla="*/ 10678 h 19267"/>
                  <a:gd name="connsiteX1" fmla="*/ 10098 w 41551"/>
                  <a:gd name="connsiteY1" fmla="*/ 0 h 19267"/>
                  <a:gd name="connsiteX2" fmla="*/ 0 w 41551"/>
                  <a:gd name="connsiteY2" fmla="*/ 9750 h 19267"/>
                  <a:gd name="connsiteX3" fmla="*/ 4411 w 41551"/>
                  <a:gd name="connsiteY3" fmla="*/ 19267 h 19267"/>
                  <a:gd name="connsiteX4" fmla="*/ 41552 w 41551"/>
                  <a:gd name="connsiteY4" fmla="*/ 10678 h 1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51" h="19267">
                    <a:moveTo>
                      <a:pt x="41552" y="10678"/>
                    </a:moveTo>
                    <a:lnTo>
                      <a:pt x="10098" y="0"/>
                    </a:lnTo>
                    <a:lnTo>
                      <a:pt x="0" y="9750"/>
                    </a:lnTo>
                    <a:lnTo>
                      <a:pt x="4411" y="19267"/>
                    </a:lnTo>
                    <a:lnTo>
                      <a:pt x="41552" y="10678"/>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2" name="任意多边形: 形状 771">
                <a:extLst>
                  <a:ext uri="{FF2B5EF4-FFF2-40B4-BE49-F238E27FC236}">
                    <a16:creationId xmlns:a16="http://schemas.microsoft.com/office/drawing/2014/main" id="{2E7E1EF7-33E2-D742-9839-9E40D78C1A1B}"/>
                  </a:ext>
                </a:extLst>
              </p:cNvPr>
              <p:cNvSpPr/>
              <p:nvPr/>
            </p:nvSpPr>
            <p:spPr>
              <a:xfrm>
                <a:off x="9444856" y="1999835"/>
                <a:ext cx="17440" cy="11267"/>
              </a:xfrm>
              <a:custGeom>
                <a:avLst/>
                <a:gdLst>
                  <a:gd name="connsiteX0" fmla="*/ 18570 w 18686"/>
                  <a:gd name="connsiteY0" fmla="*/ 4178 h 12071"/>
                  <a:gd name="connsiteX1" fmla="*/ 12999 w 18686"/>
                  <a:gd name="connsiteY1" fmla="*/ 0 h 12071"/>
                  <a:gd name="connsiteX2" fmla="*/ 0 w 18686"/>
                  <a:gd name="connsiteY2" fmla="*/ 12071 h 12071"/>
                  <a:gd name="connsiteX3" fmla="*/ 18687 w 18686"/>
                  <a:gd name="connsiteY3" fmla="*/ 12071 h 12071"/>
                  <a:gd name="connsiteX4" fmla="*/ 18570 w 18686"/>
                  <a:gd name="connsiteY4" fmla="*/ 4178 h 12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12071">
                    <a:moveTo>
                      <a:pt x="18570" y="4178"/>
                    </a:moveTo>
                    <a:lnTo>
                      <a:pt x="12999" y="0"/>
                    </a:lnTo>
                    <a:lnTo>
                      <a:pt x="0" y="12071"/>
                    </a:lnTo>
                    <a:lnTo>
                      <a:pt x="18687" y="12071"/>
                    </a:lnTo>
                    <a:lnTo>
                      <a:pt x="18570" y="4178"/>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3" name="任意多边形: 形状 772">
                <a:extLst>
                  <a:ext uri="{FF2B5EF4-FFF2-40B4-BE49-F238E27FC236}">
                    <a16:creationId xmlns:a16="http://schemas.microsoft.com/office/drawing/2014/main" id="{4ED590ED-7B00-ECED-FD55-50E7DF26FB88}"/>
                  </a:ext>
                </a:extLst>
              </p:cNvPr>
              <p:cNvSpPr/>
              <p:nvPr/>
            </p:nvSpPr>
            <p:spPr>
              <a:xfrm>
                <a:off x="10154956" y="1935812"/>
                <a:ext cx="40623" cy="18957"/>
              </a:xfrm>
              <a:custGeom>
                <a:avLst/>
                <a:gdLst>
                  <a:gd name="connsiteX0" fmla="*/ 0 w 43525"/>
                  <a:gd name="connsiteY0" fmla="*/ 15785 h 20311"/>
                  <a:gd name="connsiteX1" fmla="*/ 10794 w 43525"/>
                  <a:gd name="connsiteY1" fmla="*/ 20312 h 20311"/>
                  <a:gd name="connsiteX2" fmla="*/ 21357 w 43525"/>
                  <a:gd name="connsiteY2" fmla="*/ 20312 h 20311"/>
                  <a:gd name="connsiteX3" fmla="*/ 37606 w 43525"/>
                  <a:gd name="connsiteY3" fmla="*/ 15785 h 20311"/>
                  <a:gd name="connsiteX4" fmla="*/ 43525 w 43525"/>
                  <a:gd name="connsiteY4" fmla="*/ 8589 h 20311"/>
                  <a:gd name="connsiteX5" fmla="*/ 21357 w 43525"/>
                  <a:gd name="connsiteY5" fmla="*/ 0 h 20311"/>
                  <a:gd name="connsiteX6" fmla="*/ 14276 w 43525"/>
                  <a:gd name="connsiteY6" fmla="*/ 4294 h 20311"/>
                  <a:gd name="connsiteX7" fmla="*/ 0 w 43525"/>
                  <a:gd name="connsiteY7" fmla="*/ 15785 h 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25" h="20311">
                    <a:moveTo>
                      <a:pt x="0" y="15785"/>
                    </a:moveTo>
                    <a:lnTo>
                      <a:pt x="10794" y="20312"/>
                    </a:lnTo>
                    <a:lnTo>
                      <a:pt x="21357" y="20312"/>
                    </a:lnTo>
                    <a:lnTo>
                      <a:pt x="37606" y="15785"/>
                    </a:lnTo>
                    <a:lnTo>
                      <a:pt x="43525" y="8589"/>
                    </a:lnTo>
                    <a:lnTo>
                      <a:pt x="21357" y="0"/>
                    </a:lnTo>
                    <a:lnTo>
                      <a:pt x="14276" y="4294"/>
                    </a:lnTo>
                    <a:lnTo>
                      <a:pt x="0" y="15785"/>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4" name="任意多边形: 形状 773">
                <a:extLst>
                  <a:ext uri="{FF2B5EF4-FFF2-40B4-BE49-F238E27FC236}">
                    <a16:creationId xmlns:a16="http://schemas.microsoft.com/office/drawing/2014/main" id="{8F489018-4D27-AF5A-2959-B37EA03D333E}"/>
                  </a:ext>
                </a:extLst>
              </p:cNvPr>
              <p:cNvSpPr/>
              <p:nvPr/>
            </p:nvSpPr>
            <p:spPr>
              <a:xfrm>
                <a:off x="10811760" y="1967877"/>
                <a:ext cx="66622" cy="27949"/>
              </a:xfrm>
              <a:custGeom>
                <a:avLst/>
                <a:gdLst>
                  <a:gd name="connsiteX0" fmla="*/ 53507 w 71381"/>
                  <a:gd name="connsiteY0" fmla="*/ 29945 h 29945"/>
                  <a:gd name="connsiteX1" fmla="*/ 71382 w 71381"/>
                  <a:gd name="connsiteY1" fmla="*/ 29945 h 29945"/>
                  <a:gd name="connsiteX2" fmla="*/ 68595 w 71381"/>
                  <a:gd name="connsiteY2" fmla="*/ 15089 h 29945"/>
                  <a:gd name="connsiteX3" fmla="*/ 39927 w 71381"/>
                  <a:gd name="connsiteY3" fmla="*/ 0 h 29945"/>
                  <a:gd name="connsiteX4" fmla="*/ 21821 w 71381"/>
                  <a:gd name="connsiteY4" fmla="*/ 1509 h 29945"/>
                  <a:gd name="connsiteX5" fmla="*/ 0 w 71381"/>
                  <a:gd name="connsiteY5" fmla="*/ 18455 h 29945"/>
                  <a:gd name="connsiteX6" fmla="*/ 19499 w 71381"/>
                  <a:gd name="connsiteY6" fmla="*/ 26347 h 29945"/>
                  <a:gd name="connsiteX7" fmla="*/ 53507 w 71381"/>
                  <a:gd name="connsiteY7" fmla="*/ 29945 h 2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81" h="29945">
                    <a:moveTo>
                      <a:pt x="53507" y="29945"/>
                    </a:moveTo>
                    <a:lnTo>
                      <a:pt x="71382" y="29945"/>
                    </a:lnTo>
                    <a:lnTo>
                      <a:pt x="68595" y="15089"/>
                    </a:lnTo>
                    <a:lnTo>
                      <a:pt x="39927" y="0"/>
                    </a:lnTo>
                    <a:lnTo>
                      <a:pt x="21821" y="1509"/>
                    </a:lnTo>
                    <a:lnTo>
                      <a:pt x="0" y="18455"/>
                    </a:lnTo>
                    <a:lnTo>
                      <a:pt x="19499" y="26347"/>
                    </a:lnTo>
                    <a:lnTo>
                      <a:pt x="53507" y="29945"/>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5" name="任意多边形: 形状 774">
                <a:extLst>
                  <a:ext uri="{FF2B5EF4-FFF2-40B4-BE49-F238E27FC236}">
                    <a16:creationId xmlns:a16="http://schemas.microsoft.com/office/drawing/2014/main" id="{DA330C14-41F2-F9CE-853E-930A808D7EE7}"/>
                  </a:ext>
                </a:extLst>
              </p:cNvPr>
              <p:cNvSpPr/>
              <p:nvPr/>
            </p:nvSpPr>
            <p:spPr>
              <a:xfrm>
                <a:off x="10800168" y="1948268"/>
                <a:ext cx="24915" cy="13432"/>
              </a:xfrm>
              <a:custGeom>
                <a:avLst/>
                <a:gdLst>
                  <a:gd name="connsiteX0" fmla="*/ 19383 w 26695"/>
                  <a:gd name="connsiteY0" fmla="*/ 0 h 14392"/>
                  <a:gd name="connsiteX1" fmla="*/ 0 w 26695"/>
                  <a:gd name="connsiteY1" fmla="*/ 7196 h 14392"/>
                  <a:gd name="connsiteX2" fmla="*/ 12187 w 26695"/>
                  <a:gd name="connsiteY2" fmla="*/ 14392 h 14392"/>
                  <a:gd name="connsiteX3" fmla="*/ 25071 w 26695"/>
                  <a:gd name="connsiteY3" fmla="*/ 14392 h 14392"/>
                  <a:gd name="connsiteX4" fmla="*/ 26695 w 26695"/>
                  <a:gd name="connsiteY4" fmla="*/ 3830 h 14392"/>
                  <a:gd name="connsiteX5" fmla="*/ 19383 w 26695"/>
                  <a:gd name="connsiteY5" fmla="*/ 0 h 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5" h="14392">
                    <a:moveTo>
                      <a:pt x="19383" y="0"/>
                    </a:moveTo>
                    <a:lnTo>
                      <a:pt x="0" y="7196"/>
                    </a:lnTo>
                    <a:lnTo>
                      <a:pt x="12187" y="14392"/>
                    </a:lnTo>
                    <a:lnTo>
                      <a:pt x="25071" y="14392"/>
                    </a:lnTo>
                    <a:lnTo>
                      <a:pt x="26695" y="3830"/>
                    </a:lnTo>
                    <a:lnTo>
                      <a:pt x="19383" y="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6" name="任意多边形: 形状 775">
                <a:extLst>
                  <a:ext uri="{FF2B5EF4-FFF2-40B4-BE49-F238E27FC236}">
                    <a16:creationId xmlns:a16="http://schemas.microsoft.com/office/drawing/2014/main" id="{786A50AD-EC42-4AD9-528A-37BBBFCFB7D1}"/>
                  </a:ext>
                </a:extLst>
              </p:cNvPr>
              <p:cNvSpPr/>
              <p:nvPr/>
            </p:nvSpPr>
            <p:spPr>
              <a:xfrm>
                <a:off x="6283478" y="5332919"/>
                <a:ext cx="25891" cy="25999"/>
              </a:xfrm>
              <a:custGeom>
                <a:avLst/>
                <a:gdLst>
                  <a:gd name="connsiteX0" fmla="*/ 1625 w 27740"/>
                  <a:gd name="connsiteY0" fmla="*/ 14276 h 27856"/>
                  <a:gd name="connsiteX1" fmla="*/ 0 w 27740"/>
                  <a:gd name="connsiteY1" fmla="*/ 27856 h 27856"/>
                  <a:gd name="connsiteX2" fmla="*/ 13812 w 27740"/>
                  <a:gd name="connsiteY2" fmla="*/ 24954 h 27856"/>
                  <a:gd name="connsiteX3" fmla="*/ 27740 w 27740"/>
                  <a:gd name="connsiteY3" fmla="*/ 11026 h 27856"/>
                  <a:gd name="connsiteX4" fmla="*/ 27740 w 27740"/>
                  <a:gd name="connsiteY4" fmla="*/ 0 h 27856"/>
                  <a:gd name="connsiteX5" fmla="*/ 13812 w 27740"/>
                  <a:gd name="connsiteY5" fmla="*/ 4178 h 27856"/>
                  <a:gd name="connsiteX6" fmla="*/ 1625 w 27740"/>
                  <a:gd name="connsiteY6" fmla="*/ 14276 h 2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0" h="27856">
                    <a:moveTo>
                      <a:pt x="1625" y="14276"/>
                    </a:moveTo>
                    <a:lnTo>
                      <a:pt x="0" y="27856"/>
                    </a:lnTo>
                    <a:lnTo>
                      <a:pt x="13812" y="24954"/>
                    </a:lnTo>
                    <a:lnTo>
                      <a:pt x="27740" y="11026"/>
                    </a:lnTo>
                    <a:lnTo>
                      <a:pt x="27740" y="0"/>
                    </a:lnTo>
                    <a:lnTo>
                      <a:pt x="13812" y="4178"/>
                    </a:lnTo>
                    <a:lnTo>
                      <a:pt x="1625" y="14276"/>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7" name="任意多边形: 形状 776">
                <a:extLst>
                  <a:ext uri="{FF2B5EF4-FFF2-40B4-BE49-F238E27FC236}">
                    <a16:creationId xmlns:a16="http://schemas.microsoft.com/office/drawing/2014/main" id="{C53CE2E0-4DC3-D899-77ED-3665A6B64D49}"/>
                  </a:ext>
                </a:extLst>
              </p:cNvPr>
              <p:cNvSpPr/>
              <p:nvPr/>
            </p:nvSpPr>
            <p:spPr>
              <a:xfrm>
                <a:off x="6313377" y="5342343"/>
                <a:ext cx="36940" cy="18524"/>
              </a:xfrm>
              <a:custGeom>
                <a:avLst/>
                <a:gdLst>
                  <a:gd name="connsiteX0" fmla="*/ 5571 w 39579"/>
                  <a:gd name="connsiteY0" fmla="*/ 8821 h 19847"/>
                  <a:gd name="connsiteX1" fmla="*/ 0 w 39579"/>
                  <a:gd name="connsiteY1" fmla="*/ 19847 h 19847"/>
                  <a:gd name="connsiteX2" fmla="*/ 19848 w 39579"/>
                  <a:gd name="connsiteY2" fmla="*/ 17758 h 19847"/>
                  <a:gd name="connsiteX3" fmla="*/ 34356 w 39579"/>
                  <a:gd name="connsiteY3" fmla="*/ 9866 h 19847"/>
                  <a:gd name="connsiteX4" fmla="*/ 39579 w 39579"/>
                  <a:gd name="connsiteY4" fmla="*/ 1625 h 19847"/>
                  <a:gd name="connsiteX5" fmla="*/ 19383 w 39579"/>
                  <a:gd name="connsiteY5" fmla="*/ 0 h 19847"/>
                  <a:gd name="connsiteX6" fmla="*/ 5571 w 39579"/>
                  <a:gd name="connsiteY6" fmla="*/ 8821 h 1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9" h="19847">
                    <a:moveTo>
                      <a:pt x="5571" y="8821"/>
                    </a:moveTo>
                    <a:lnTo>
                      <a:pt x="0" y="19847"/>
                    </a:lnTo>
                    <a:lnTo>
                      <a:pt x="19848" y="17758"/>
                    </a:lnTo>
                    <a:lnTo>
                      <a:pt x="34356" y="9866"/>
                    </a:lnTo>
                    <a:lnTo>
                      <a:pt x="39579" y="1625"/>
                    </a:lnTo>
                    <a:lnTo>
                      <a:pt x="19383" y="0"/>
                    </a:lnTo>
                    <a:lnTo>
                      <a:pt x="5571" y="8821"/>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8" name="任意多边形: 形状 777">
                <a:extLst>
                  <a:ext uri="{FF2B5EF4-FFF2-40B4-BE49-F238E27FC236}">
                    <a16:creationId xmlns:a16="http://schemas.microsoft.com/office/drawing/2014/main" id="{616D557E-3AF3-58B4-B69B-D1F68E3A65CA}"/>
                  </a:ext>
                </a:extLst>
              </p:cNvPr>
              <p:cNvSpPr/>
              <p:nvPr/>
            </p:nvSpPr>
            <p:spPr>
              <a:xfrm>
                <a:off x="6262243" y="3811322"/>
                <a:ext cx="17766" cy="15166"/>
              </a:xfrm>
              <a:custGeom>
                <a:avLst/>
                <a:gdLst>
                  <a:gd name="connsiteX0" fmla="*/ 696 w 19035"/>
                  <a:gd name="connsiteY0" fmla="*/ 16249 h 16249"/>
                  <a:gd name="connsiteX1" fmla="*/ 19035 w 19035"/>
                  <a:gd name="connsiteY1" fmla="*/ 14044 h 16249"/>
                  <a:gd name="connsiteX2" fmla="*/ 17758 w 19035"/>
                  <a:gd name="connsiteY2" fmla="*/ 0 h 16249"/>
                  <a:gd name="connsiteX3" fmla="*/ 0 w 19035"/>
                  <a:gd name="connsiteY3" fmla="*/ 4991 h 16249"/>
                  <a:gd name="connsiteX4" fmla="*/ 696 w 19035"/>
                  <a:gd name="connsiteY4" fmla="*/ 16249 h 1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5" h="16249">
                    <a:moveTo>
                      <a:pt x="696" y="16249"/>
                    </a:moveTo>
                    <a:lnTo>
                      <a:pt x="19035" y="14044"/>
                    </a:lnTo>
                    <a:lnTo>
                      <a:pt x="17758" y="0"/>
                    </a:lnTo>
                    <a:lnTo>
                      <a:pt x="0" y="4991"/>
                    </a:lnTo>
                    <a:lnTo>
                      <a:pt x="696" y="16249"/>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79" name="任意多边形: 形状 778">
                <a:extLst>
                  <a:ext uri="{FF2B5EF4-FFF2-40B4-BE49-F238E27FC236}">
                    <a16:creationId xmlns:a16="http://schemas.microsoft.com/office/drawing/2014/main" id="{A4B1DFD0-BF17-9236-DC0A-DD028734ADFC}"/>
                  </a:ext>
                </a:extLst>
              </p:cNvPr>
              <p:cNvSpPr/>
              <p:nvPr/>
            </p:nvSpPr>
            <p:spPr>
              <a:xfrm>
                <a:off x="6140699" y="3627811"/>
                <a:ext cx="36940" cy="14949"/>
              </a:xfrm>
              <a:custGeom>
                <a:avLst/>
                <a:gdLst>
                  <a:gd name="connsiteX0" fmla="*/ 10794 w 39579"/>
                  <a:gd name="connsiteY0" fmla="*/ 0 h 16017"/>
                  <a:gd name="connsiteX1" fmla="*/ 0 w 39579"/>
                  <a:gd name="connsiteY1" fmla="*/ 9750 h 16017"/>
                  <a:gd name="connsiteX2" fmla="*/ 7428 w 39579"/>
                  <a:gd name="connsiteY2" fmla="*/ 16017 h 16017"/>
                  <a:gd name="connsiteX3" fmla="*/ 29597 w 39579"/>
                  <a:gd name="connsiteY3" fmla="*/ 16017 h 16017"/>
                  <a:gd name="connsiteX4" fmla="*/ 39579 w 39579"/>
                  <a:gd name="connsiteY4" fmla="*/ 9750 h 16017"/>
                  <a:gd name="connsiteX5" fmla="*/ 34704 w 39579"/>
                  <a:gd name="connsiteY5" fmla="*/ 3482 h 16017"/>
                  <a:gd name="connsiteX6" fmla="*/ 10794 w 39579"/>
                  <a:gd name="connsiteY6" fmla="*/ 0 h 1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9" h="16017">
                    <a:moveTo>
                      <a:pt x="10794" y="0"/>
                    </a:moveTo>
                    <a:lnTo>
                      <a:pt x="0" y="9750"/>
                    </a:lnTo>
                    <a:lnTo>
                      <a:pt x="7428" y="16017"/>
                    </a:lnTo>
                    <a:lnTo>
                      <a:pt x="29597" y="16017"/>
                    </a:lnTo>
                    <a:lnTo>
                      <a:pt x="39579" y="9750"/>
                    </a:lnTo>
                    <a:lnTo>
                      <a:pt x="34704" y="3482"/>
                    </a:lnTo>
                    <a:lnTo>
                      <a:pt x="10794" y="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0" name="任意多边形: 形状 779">
                <a:extLst>
                  <a:ext uri="{FF2B5EF4-FFF2-40B4-BE49-F238E27FC236}">
                    <a16:creationId xmlns:a16="http://schemas.microsoft.com/office/drawing/2014/main" id="{F157CC48-AD5D-5E86-8B0D-DD07133A41BC}"/>
                  </a:ext>
                </a:extLst>
              </p:cNvPr>
              <p:cNvSpPr/>
              <p:nvPr/>
            </p:nvSpPr>
            <p:spPr>
              <a:xfrm>
                <a:off x="5884175" y="3631820"/>
                <a:ext cx="45931" cy="14624"/>
              </a:xfrm>
              <a:custGeom>
                <a:avLst/>
                <a:gdLst>
                  <a:gd name="connsiteX0" fmla="*/ 21008 w 49212"/>
                  <a:gd name="connsiteY0" fmla="*/ 0 h 15669"/>
                  <a:gd name="connsiteX1" fmla="*/ 0 w 49212"/>
                  <a:gd name="connsiteY1" fmla="*/ 3250 h 15669"/>
                  <a:gd name="connsiteX2" fmla="*/ 15785 w 49212"/>
                  <a:gd name="connsiteY2" fmla="*/ 11723 h 15669"/>
                  <a:gd name="connsiteX3" fmla="*/ 38418 w 49212"/>
                  <a:gd name="connsiteY3" fmla="*/ 15669 h 15669"/>
                  <a:gd name="connsiteX4" fmla="*/ 49212 w 49212"/>
                  <a:gd name="connsiteY4" fmla="*/ 11839 h 15669"/>
                  <a:gd name="connsiteX5" fmla="*/ 37142 w 49212"/>
                  <a:gd name="connsiteY5" fmla="*/ 3250 h 15669"/>
                  <a:gd name="connsiteX6" fmla="*/ 21008 w 49212"/>
                  <a:gd name="connsiteY6" fmla="*/ 0 h 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12" h="15669">
                    <a:moveTo>
                      <a:pt x="21008" y="0"/>
                    </a:moveTo>
                    <a:lnTo>
                      <a:pt x="0" y="3250"/>
                    </a:lnTo>
                    <a:lnTo>
                      <a:pt x="15785" y="11723"/>
                    </a:lnTo>
                    <a:lnTo>
                      <a:pt x="38418" y="15669"/>
                    </a:lnTo>
                    <a:lnTo>
                      <a:pt x="49212" y="11839"/>
                    </a:lnTo>
                    <a:lnTo>
                      <a:pt x="37142" y="3250"/>
                    </a:lnTo>
                    <a:lnTo>
                      <a:pt x="21008" y="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1" name="任意多边形: 形状 780">
                <a:extLst>
                  <a:ext uri="{FF2B5EF4-FFF2-40B4-BE49-F238E27FC236}">
                    <a16:creationId xmlns:a16="http://schemas.microsoft.com/office/drawing/2014/main" id="{24C25AE7-CC8D-0630-F204-01190BFFAD29}"/>
                  </a:ext>
                </a:extLst>
              </p:cNvPr>
              <p:cNvSpPr/>
              <p:nvPr/>
            </p:nvSpPr>
            <p:spPr>
              <a:xfrm>
                <a:off x="5973004" y="3594012"/>
                <a:ext cx="136711" cy="50914"/>
              </a:xfrm>
              <a:custGeom>
                <a:avLst/>
                <a:gdLst>
                  <a:gd name="connsiteX0" fmla="*/ 30990 w 146476"/>
                  <a:gd name="connsiteY0" fmla="*/ 49097 h 54551"/>
                  <a:gd name="connsiteX1" fmla="*/ 50373 w 146476"/>
                  <a:gd name="connsiteY1" fmla="*/ 47936 h 54551"/>
                  <a:gd name="connsiteX2" fmla="*/ 66274 w 146476"/>
                  <a:gd name="connsiteY2" fmla="*/ 54552 h 54551"/>
                  <a:gd name="connsiteX3" fmla="*/ 96220 w 146476"/>
                  <a:gd name="connsiteY3" fmla="*/ 43757 h 54551"/>
                  <a:gd name="connsiteX4" fmla="*/ 115023 w 146476"/>
                  <a:gd name="connsiteY4" fmla="*/ 41784 h 54551"/>
                  <a:gd name="connsiteX5" fmla="*/ 133245 w 146476"/>
                  <a:gd name="connsiteY5" fmla="*/ 44222 h 54551"/>
                  <a:gd name="connsiteX6" fmla="*/ 146477 w 146476"/>
                  <a:gd name="connsiteY6" fmla="*/ 34124 h 54551"/>
                  <a:gd name="connsiteX7" fmla="*/ 142763 w 146476"/>
                  <a:gd name="connsiteY7" fmla="*/ 26928 h 54551"/>
                  <a:gd name="connsiteX8" fmla="*/ 119781 w 146476"/>
                  <a:gd name="connsiteY8" fmla="*/ 13812 h 54551"/>
                  <a:gd name="connsiteX9" fmla="*/ 91229 w 146476"/>
                  <a:gd name="connsiteY9" fmla="*/ 6964 h 54551"/>
                  <a:gd name="connsiteX10" fmla="*/ 69176 w 146476"/>
                  <a:gd name="connsiteY10" fmla="*/ 6732 h 54551"/>
                  <a:gd name="connsiteX11" fmla="*/ 47007 w 146476"/>
                  <a:gd name="connsiteY11" fmla="*/ 0 h 54551"/>
                  <a:gd name="connsiteX12" fmla="*/ 30990 w 146476"/>
                  <a:gd name="connsiteY12" fmla="*/ 0 h 54551"/>
                  <a:gd name="connsiteX13" fmla="*/ 31222 w 146476"/>
                  <a:gd name="connsiteY13" fmla="*/ 11027 h 54551"/>
                  <a:gd name="connsiteX14" fmla="*/ 47007 w 146476"/>
                  <a:gd name="connsiteY14" fmla="*/ 33079 h 54551"/>
                  <a:gd name="connsiteX15" fmla="*/ 14857 w 146476"/>
                  <a:gd name="connsiteY15" fmla="*/ 36213 h 54551"/>
                  <a:gd name="connsiteX16" fmla="*/ 0 w 146476"/>
                  <a:gd name="connsiteY16" fmla="*/ 41668 h 54551"/>
                  <a:gd name="connsiteX17" fmla="*/ 18687 w 146476"/>
                  <a:gd name="connsiteY17" fmla="*/ 52230 h 54551"/>
                  <a:gd name="connsiteX18" fmla="*/ 30990 w 146476"/>
                  <a:gd name="connsiteY18" fmla="*/ 49097 h 5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476" h="54551">
                    <a:moveTo>
                      <a:pt x="30990" y="49097"/>
                    </a:moveTo>
                    <a:lnTo>
                      <a:pt x="50373" y="47936"/>
                    </a:lnTo>
                    <a:lnTo>
                      <a:pt x="66274" y="54552"/>
                    </a:lnTo>
                    <a:lnTo>
                      <a:pt x="96220" y="43757"/>
                    </a:lnTo>
                    <a:lnTo>
                      <a:pt x="115023" y="41784"/>
                    </a:lnTo>
                    <a:lnTo>
                      <a:pt x="133245" y="44222"/>
                    </a:lnTo>
                    <a:lnTo>
                      <a:pt x="146477" y="34124"/>
                    </a:lnTo>
                    <a:lnTo>
                      <a:pt x="142763" y="26928"/>
                    </a:lnTo>
                    <a:lnTo>
                      <a:pt x="119781" y="13812"/>
                    </a:lnTo>
                    <a:lnTo>
                      <a:pt x="91229" y="6964"/>
                    </a:lnTo>
                    <a:lnTo>
                      <a:pt x="69176" y="6732"/>
                    </a:lnTo>
                    <a:lnTo>
                      <a:pt x="47007" y="0"/>
                    </a:lnTo>
                    <a:lnTo>
                      <a:pt x="30990" y="0"/>
                    </a:lnTo>
                    <a:lnTo>
                      <a:pt x="31222" y="11027"/>
                    </a:lnTo>
                    <a:lnTo>
                      <a:pt x="47007" y="33079"/>
                    </a:lnTo>
                    <a:lnTo>
                      <a:pt x="14857" y="36213"/>
                    </a:lnTo>
                    <a:lnTo>
                      <a:pt x="0" y="41668"/>
                    </a:lnTo>
                    <a:lnTo>
                      <a:pt x="18687" y="52230"/>
                    </a:lnTo>
                    <a:lnTo>
                      <a:pt x="30990" y="4909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2" name="任意多边形: 形状 781">
                <a:extLst>
                  <a:ext uri="{FF2B5EF4-FFF2-40B4-BE49-F238E27FC236}">
                    <a16:creationId xmlns:a16="http://schemas.microsoft.com/office/drawing/2014/main" id="{1E10B7F7-5D34-60F2-E7B3-FECDF983A6E4}"/>
                  </a:ext>
                </a:extLst>
              </p:cNvPr>
              <p:cNvSpPr/>
              <p:nvPr/>
            </p:nvSpPr>
            <p:spPr>
              <a:xfrm>
                <a:off x="5746380" y="3520239"/>
                <a:ext cx="230633" cy="74855"/>
              </a:xfrm>
              <a:custGeom>
                <a:avLst/>
                <a:gdLst>
                  <a:gd name="connsiteX0" fmla="*/ 247107 w 247107"/>
                  <a:gd name="connsiteY0" fmla="*/ 75792 h 80202"/>
                  <a:gd name="connsiteX1" fmla="*/ 233411 w 247107"/>
                  <a:gd name="connsiteY1" fmla="*/ 61168 h 80202"/>
                  <a:gd name="connsiteX2" fmla="*/ 210662 w 247107"/>
                  <a:gd name="connsiteY2" fmla="*/ 50489 h 80202"/>
                  <a:gd name="connsiteX3" fmla="*/ 188841 w 247107"/>
                  <a:gd name="connsiteY3" fmla="*/ 45266 h 80202"/>
                  <a:gd name="connsiteX4" fmla="*/ 147638 w 247107"/>
                  <a:gd name="connsiteY4" fmla="*/ 25535 h 80202"/>
                  <a:gd name="connsiteX5" fmla="*/ 96220 w 247107"/>
                  <a:gd name="connsiteY5" fmla="*/ 4759 h 80202"/>
                  <a:gd name="connsiteX6" fmla="*/ 63837 w 247107"/>
                  <a:gd name="connsiteY6" fmla="*/ 0 h 80202"/>
                  <a:gd name="connsiteX7" fmla="*/ 32499 w 247107"/>
                  <a:gd name="connsiteY7" fmla="*/ 6616 h 80202"/>
                  <a:gd name="connsiteX8" fmla="*/ 0 w 247107"/>
                  <a:gd name="connsiteY8" fmla="*/ 31919 h 80202"/>
                  <a:gd name="connsiteX9" fmla="*/ 3018 w 247107"/>
                  <a:gd name="connsiteY9" fmla="*/ 33892 h 80202"/>
                  <a:gd name="connsiteX10" fmla="*/ 11955 w 247107"/>
                  <a:gd name="connsiteY10" fmla="*/ 32267 h 80202"/>
                  <a:gd name="connsiteX11" fmla="*/ 27044 w 247107"/>
                  <a:gd name="connsiteY11" fmla="*/ 23330 h 80202"/>
                  <a:gd name="connsiteX12" fmla="*/ 47588 w 247107"/>
                  <a:gd name="connsiteY12" fmla="*/ 10098 h 80202"/>
                  <a:gd name="connsiteX13" fmla="*/ 64301 w 247107"/>
                  <a:gd name="connsiteY13" fmla="*/ 19151 h 80202"/>
                  <a:gd name="connsiteX14" fmla="*/ 71498 w 247107"/>
                  <a:gd name="connsiteY14" fmla="*/ 27276 h 80202"/>
                  <a:gd name="connsiteX15" fmla="*/ 90533 w 247107"/>
                  <a:gd name="connsiteY15" fmla="*/ 30526 h 80202"/>
                  <a:gd name="connsiteX16" fmla="*/ 123496 w 247107"/>
                  <a:gd name="connsiteY16" fmla="*/ 37258 h 80202"/>
                  <a:gd name="connsiteX17" fmla="*/ 140209 w 247107"/>
                  <a:gd name="connsiteY17" fmla="*/ 51998 h 80202"/>
                  <a:gd name="connsiteX18" fmla="*/ 157271 w 247107"/>
                  <a:gd name="connsiteY18" fmla="*/ 58614 h 80202"/>
                  <a:gd name="connsiteX19" fmla="*/ 165976 w 247107"/>
                  <a:gd name="connsiteY19" fmla="*/ 69757 h 80202"/>
                  <a:gd name="connsiteX20" fmla="*/ 168994 w 247107"/>
                  <a:gd name="connsiteY20" fmla="*/ 77881 h 80202"/>
                  <a:gd name="connsiteX21" fmla="*/ 187565 w 247107"/>
                  <a:gd name="connsiteY21" fmla="*/ 80203 h 80202"/>
                  <a:gd name="connsiteX22" fmla="*/ 217510 w 247107"/>
                  <a:gd name="connsiteY22" fmla="*/ 80203 h 80202"/>
                  <a:gd name="connsiteX23" fmla="*/ 247107 w 247107"/>
                  <a:gd name="connsiteY23" fmla="*/ 75792 h 8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107" h="80202">
                    <a:moveTo>
                      <a:pt x="247107" y="75792"/>
                    </a:moveTo>
                    <a:lnTo>
                      <a:pt x="233411" y="61168"/>
                    </a:lnTo>
                    <a:lnTo>
                      <a:pt x="210662" y="50489"/>
                    </a:lnTo>
                    <a:lnTo>
                      <a:pt x="188841" y="45266"/>
                    </a:lnTo>
                    <a:lnTo>
                      <a:pt x="147638" y="25535"/>
                    </a:lnTo>
                    <a:lnTo>
                      <a:pt x="96220" y="4759"/>
                    </a:lnTo>
                    <a:lnTo>
                      <a:pt x="63837" y="0"/>
                    </a:lnTo>
                    <a:lnTo>
                      <a:pt x="32499" y="6616"/>
                    </a:lnTo>
                    <a:lnTo>
                      <a:pt x="0" y="31919"/>
                    </a:lnTo>
                    <a:lnTo>
                      <a:pt x="3018" y="33892"/>
                    </a:lnTo>
                    <a:lnTo>
                      <a:pt x="11955" y="32267"/>
                    </a:lnTo>
                    <a:lnTo>
                      <a:pt x="27044" y="23330"/>
                    </a:lnTo>
                    <a:lnTo>
                      <a:pt x="47588" y="10098"/>
                    </a:lnTo>
                    <a:lnTo>
                      <a:pt x="64301" y="19151"/>
                    </a:lnTo>
                    <a:lnTo>
                      <a:pt x="71498" y="27276"/>
                    </a:lnTo>
                    <a:lnTo>
                      <a:pt x="90533" y="30526"/>
                    </a:lnTo>
                    <a:lnTo>
                      <a:pt x="123496" y="37258"/>
                    </a:lnTo>
                    <a:lnTo>
                      <a:pt x="140209" y="51998"/>
                    </a:lnTo>
                    <a:lnTo>
                      <a:pt x="157271" y="58614"/>
                    </a:lnTo>
                    <a:lnTo>
                      <a:pt x="165976" y="69757"/>
                    </a:lnTo>
                    <a:lnTo>
                      <a:pt x="168994" y="77881"/>
                    </a:lnTo>
                    <a:lnTo>
                      <a:pt x="187565" y="80203"/>
                    </a:lnTo>
                    <a:lnTo>
                      <a:pt x="217510" y="80203"/>
                    </a:lnTo>
                    <a:lnTo>
                      <a:pt x="247107" y="7579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3" name="任意多边形: 形状 782">
                <a:extLst>
                  <a:ext uri="{FF2B5EF4-FFF2-40B4-BE49-F238E27FC236}">
                    <a16:creationId xmlns:a16="http://schemas.microsoft.com/office/drawing/2014/main" id="{BD1992AC-A47F-826E-871D-D2498BDF8526}"/>
                  </a:ext>
                </a:extLst>
              </p:cNvPr>
              <p:cNvSpPr/>
              <p:nvPr/>
            </p:nvSpPr>
            <p:spPr>
              <a:xfrm>
                <a:off x="5886558" y="3469867"/>
                <a:ext cx="16682" cy="34557"/>
              </a:xfrm>
              <a:custGeom>
                <a:avLst/>
                <a:gdLst>
                  <a:gd name="connsiteX0" fmla="*/ 17874 w 17874"/>
                  <a:gd name="connsiteY0" fmla="*/ 37026 h 37025"/>
                  <a:gd name="connsiteX1" fmla="*/ 17874 w 17874"/>
                  <a:gd name="connsiteY1" fmla="*/ 22981 h 37025"/>
                  <a:gd name="connsiteX2" fmla="*/ 11259 w 17874"/>
                  <a:gd name="connsiteY2" fmla="*/ 18455 h 37025"/>
                  <a:gd name="connsiteX3" fmla="*/ 8937 w 17874"/>
                  <a:gd name="connsiteY3" fmla="*/ 0 h 37025"/>
                  <a:gd name="connsiteX4" fmla="*/ 3830 w 17874"/>
                  <a:gd name="connsiteY4" fmla="*/ 0 h 37025"/>
                  <a:gd name="connsiteX5" fmla="*/ 0 w 17874"/>
                  <a:gd name="connsiteY5" fmla="*/ 11026 h 37025"/>
                  <a:gd name="connsiteX6" fmla="*/ 3830 w 17874"/>
                  <a:gd name="connsiteY6" fmla="*/ 20544 h 37025"/>
                  <a:gd name="connsiteX7" fmla="*/ 8241 w 17874"/>
                  <a:gd name="connsiteY7" fmla="*/ 27276 h 37025"/>
                  <a:gd name="connsiteX8" fmla="*/ 17874 w 17874"/>
                  <a:gd name="connsiteY8" fmla="*/ 37026 h 3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74" h="37025">
                    <a:moveTo>
                      <a:pt x="17874" y="37026"/>
                    </a:moveTo>
                    <a:lnTo>
                      <a:pt x="17874" y="22981"/>
                    </a:lnTo>
                    <a:lnTo>
                      <a:pt x="11259" y="18455"/>
                    </a:lnTo>
                    <a:lnTo>
                      <a:pt x="8937" y="0"/>
                    </a:lnTo>
                    <a:lnTo>
                      <a:pt x="3830" y="0"/>
                    </a:lnTo>
                    <a:lnTo>
                      <a:pt x="0" y="11026"/>
                    </a:lnTo>
                    <a:lnTo>
                      <a:pt x="3830" y="20544"/>
                    </a:lnTo>
                    <a:lnTo>
                      <a:pt x="8241" y="27276"/>
                    </a:lnTo>
                    <a:lnTo>
                      <a:pt x="17874" y="37026"/>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4" name="任意多边形: 形状 783">
                <a:extLst>
                  <a:ext uri="{FF2B5EF4-FFF2-40B4-BE49-F238E27FC236}">
                    <a16:creationId xmlns:a16="http://schemas.microsoft.com/office/drawing/2014/main" id="{8F0C0DC6-01AE-937C-DD3F-EB8D9ABFB59A}"/>
                  </a:ext>
                </a:extLst>
              </p:cNvPr>
              <p:cNvSpPr/>
              <p:nvPr/>
            </p:nvSpPr>
            <p:spPr>
              <a:xfrm>
                <a:off x="4813988" y="1931911"/>
                <a:ext cx="235075" cy="154694"/>
              </a:xfrm>
              <a:custGeom>
                <a:avLst/>
                <a:gdLst>
                  <a:gd name="connsiteX0" fmla="*/ 8821 w 251866"/>
                  <a:gd name="connsiteY0" fmla="*/ 122567 h 165744"/>
                  <a:gd name="connsiteX1" fmla="*/ 25767 w 251866"/>
                  <a:gd name="connsiteY1" fmla="*/ 125701 h 165744"/>
                  <a:gd name="connsiteX2" fmla="*/ 43525 w 251866"/>
                  <a:gd name="connsiteY2" fmla="*/ 128254 h 165744"/>
                  <a:gd name="connsiteX3" fmla="*/ 56989 w 251866"/>
                  <a:gd name="connsiteY3" fmla="*/ 154486 h 165744"/>
                  <a:gd name="connsiteX4" fmla="*/ 68480 w 251866"/>
                  <a:gd name="connsiteY4" fmla="*/ 165744 h 165744"/>
                  <a:gd name="connsiteX5" fmla="*/ 77069 w 251866"/>
                  <a:gd name="connsiteY5" fmla="*/ 154486 h 165744"/>
                  <a:gd name="connsiteX6" fmla="*/ 90068 w 251866"/>
                  <a:gd name="connsiteY6" fmla="*/ 154486 h 165744"/>
                  <a:gd name="connsiteX7" fmla="*/ 96800 w 251866"/>
                  <a:gd name="connsiteY7" fmla="*/ 151352 h 165744"/>
                  <a:gd name="connsiteX8" fmla="*/ 108059 w 251866"/>
                  <a:gd name="connsiteY8" fmla="*/ 148682 h 165744"/>
                  <a:gd name="connsiteX9" fmla="*/ 125933 w 251866"/>
                  <a:gd name="connsiteY9" fmla="*/ 144504 h 165744"/>
                  <a:gd name="connsiteX10" fmla="*/ 131620 w 251866"/>
                  <a:gd name="connsiteY10" fmla="*/ 130460 h 165744"/>
                  <a:gd name="connsiteX11" fmla="*/ 134522 w 251866"/>
                  <a:gd name="connsiteY11" fmla="*/ 118621 h 165744"/>
                  <a:gd name="connsiteX12" fmla="*/ 146477 w 251866"/>
                  <a:gd name="connsiteY12" fmla="*/ 109335 h 165744"/>
                  <a:gd name="connsiteX13" fmla="*/ 159128 w 251866"/>
                  <a:gd name="connsiteY13" fmla="*/ 103764 h 165744"/>
                  <a:gd name="connsiteX14" fmla="*/ 164700 w 251866"/>
                  <a:gd name="connsiteY14" fmla="*/ 88095 h 165744"/>
                  <a:gd name="connsiteX15" fmla="*/ 173289 w 251866"/>
                  <a:gd name="connsiteY15" fmla="*/ 83452 h 165744"/>
                  <a:gd name="connsiteX16" fmla="*/ 200100 w 251866"/>
                  <a:gd name="connsiteY16" fmla="*/ 74399 h 165744"/>
                  <a:gd name="connsiteX17" fmla="*/ 245366 w 251866"/>
                  <a:gd name="connsiteY17" fmla="*/ 54320 h 165744"/>
                  <a:gd name="connsiteX18" fmla="*/ 251866 w 251866"/>
                  <a:gd name="connsiteY18" fmla="*/ 45963 h 165744"/>
                  <a:gd name="connsiteX19" fmla="*/ 235733 w 251866"/>
                  <a:gd name="connsiteY19" fmla="*/ 33660 h 165744"/>
                  <a:gd name="connsiteX20" fmla="*/ 208109 w 251866"/>
                  <a:gd name="connsiteY20" fmla="*/ 18107 h 165744"/>
                  <a:gd name="connsiteX21" fmla="*/ 185940 w 251866"/>
                  <a:gd name="connsiteY21" fmla="*/ 13928 h 165744"/>
                  <a:gd name="connsiteX22" fmla="*/ 164700 w 251866"/>
                  <a:gd name="connsiteY22" fmla="*/ 21821 h 165744"/>
                  <a:gd name="connsiteX23" fmla="*/ 161334 w 251866"/>
                  <a:gd name="connsiteY23" fmla="*/ 13696 h 165744"/>
                  <a:gd name="connsiteX24" fmla="*/ 148682 w 251866"/>
                  <a:gd name="connsiteY24" fmla="*/ 15089 h 165744"/>
                  <a:gd name="connsiteX25" fmla="*/ 134522 w 251866"/>
                  <a:gd name="connsiteY25" fmla="*/ 12535 h 165744"/>
                  <a:gd name="connsiteX26" fmla="*/ 120362 w 251866"/>
                  <a:gd name="connsiteY26" fmla="*/ 7428 h 165744"/>
                  <a:gd name="connsiteX27" fmla="*/ 108059 w 251866"/>
                  <a:gd name="connsiteY27" fmla="*/ 0 h 165744"/>
                  <a:gd name="connsiteX28" fmla="*/ 81015 w 251866"/>
                  <a:gd name="connsiteY28" fmla="*/ 2321 h 165744"/>
                  <a:gd name="connsiteX29" fmla="*/ 42249 w 251866"/>
                  <a:gd name="connsiteY29" fmla="*/ 10446 h 165744"/>
                  <a:gd name="connsiteX30" fmla="*/ 21705 w 251866"/>
                  <a:gd name="connsiteY30" fmla="*/ 10446 h 165744"/>
                  <a:gd name="connsiteX31" fmla="*/ 31454 w 251866"/>
                  <a:gd name="connsiteY31" fmla="*/ 23678 h 165744"/>
                  <a:gd name="connsiteX32" fmla="*/ 42829 w 251866"/>
                  <a:gd name="connsiteY32" fmla="*/ 34240 h 165744"/>
                  <a:gd name="connsiteX33" fmla="*/ 43409 w 251866"/>
                  <a:gd name="connsiteY33" fmla="*/ 42016 h 165744"/>
                  <a:gd name="connsiteX34" fmla="*/ 36793 w 251866"/>
                  <a:gd name="connsiteY34" fmla="*/ 51650 h 165744"/>
                  <a:gd name="connsiteX35" fmla="*/ 25767 w 251866"/>
                  <a:gd name="connsiteY35" fmla="*/ 70569 h 165744"/>
                  <a:gd name="connsiteX36" fmla="*/ 26928 w 251866"/>
                  <a:gd name="connsiteY36" fmla="*/ 76953 h 165744"/>
                  <a:gd name="connsiteX37" fmla="*/ 0 w 251866"/>
                  <a:gd name="connsiteY37" fmla="*/ 114326 h 165744"/>
                  <a:gd name="connsiteX38" fmla="*/ 8821 w 251866"/>
                  <a:gd name="connsiteY38" fmla="*/ 122567 h 16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1866" h="165744">
                    <a:moveTo>
                      <a:pt x="8821" y="122567"/>
                    </a:moveTo>
                    <a:lnTo>
                      <a:pt x="25767" y="125701"/>
                    </a:lnTo>
                    <a:lnTo>
                      <a:pt x="43525" y="128254"/>
                    </a:lnTo>
                    <a:lnTo>
                      <a:pt x="56989" y="154486"/>
                    </a:lnTo>
                    <a:lnTo>
                      <a:pt x="68480" y="165744"/>
                    </a:lnTo>
                    <a:lnTo>
                      <a:pt x="77069" y="154486"/>
                    </a:lnTo>
                    <a:lnTo>
                      <a:pt x="90068" y="154486"/>
                    </a:lnTo>
                    <a:lnTo>
                      <a:pt x="96800" y="151352"/>
                    </a:lnTo>
                    <a:lnTo>
                      <a:pt x="108059" y="148682"/>
                    </a:lnTo>
                    <a:lnTo>
                      <a:pt x="125933" y="144504"/>
                    </a:lnTo>
                    <a:lnTo>
                      <a:pt x="131620" y="130460"/>
                    </a:lnTo>
                    <a:lnTo>
                      <a:pt x="134522" y="118621"/>
                    </a:lnTo>
                    <a:lnTo>
                      <a:pt x="146477" y="109335"/>
                    </a:lnTo>
                    <a:lnTo>
                      <a:pt x="159128" y="103764"/>
                    </a:lnTo>
                    <a:lnTo>
                      <a:pt x="164700" y="88095"/>
                    </a:lnTo>
                    <a:lnTo>
                      <a:pt x="173289" y="83452"/>
                    </a:lnTo>
                    <a:lnTo>
                      <a:pt x="200100" y="74399"/>
                    </a:lnTo>
                    <a:lnTo>
                      <a:pt x="245366" y="54320"/>
                    </a:lnTo>
                    <a:lnTo>
                      <a:pt x="251866" y="45963"/>
                    </a:lnTo>
                    <a:lnTo>
                      <a:pt x="235733" y="33660"/>
                    </a:lnTo>
                    <a:lnTo>
                      <a:pt x="208109" y="18107"/>
                    </a:lnTo>
                    <a:lnTo>
                      <a:pt x="185940" y="13928"/>
                    </a:lnTo>
                    <a:lnTo>
                      <a:pt x="164700" y="21821"/>
                    </a:lnTo>
                    <a:lnTo>
                      <a:pt x="161334" y="13696"/>
                    </a:lnTo>
                    <a:lnTo>
                      <a:pt x="148682" y="15089"/>
                    </a:lnTo>
                    <a:lnTo>
                      <a:pt x="134522" y="12535"/>
                    </a:lnTo>
                    <a:lnTo>
                      <a:pt x="120362" y="7428"/>
                    </a:lnTo>
                    <a:lnTo>
                      <a:pt x="108059" y="0"/>
                    </a:lnTo>
                    <a:lnTo>
                      <a:pt x="81015" y="2321"/>
                    </a:lnTo>
                    <a:lnTo>
                      <a:pt x="42249" y="10446"/>
                    </a:lnTo>
                    <a:lnTo>
                      <a:pt x="21705" y="10446"/>
                    </a:lnTo>
                    <a:lnTo>
                      <a:pt x="31454" y="23678"/>
                    </a:lnTo>
                    <a:lnTo>
                      <a:pt x="42829" y="34240"/>
                    </a:lnTo>
                    <a:lnTo>
                      <a:pt x="43409" y="42016"/>
                    </a:lnTo>
                    <a:lnTo>
                      <a:pt x="36793" y="51650"/>
                    </a:lnTo>
                    <a:lnTo>
                      <a:pt x="25767" y="70569"/>
                    </a:lnTo>
                    <a:lnTo>
                      <a:pt x="26928" y="76953"/>
                    </a:lnTo>
                    <a:lnTo>
                      <a:pt x="0" y="114326"/>
                    </a:lnTo>
                    <a:lnTo>
                      <a:pt x="8821" y="12256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5" name="任意多边形: 形状 784">
                <a:extLst>
                  <a:ext uri="{FF2B5EF4-FFF2-40B4-BE49-F238E27FC236}">
                    <a16:creationId xmlns:a16="http://schemas.microsoft.com/office/drawing/2014/main" id="{22A54156-D8F9-8FAC-02CA-E44A9A3E2167}"/>
                  </a:ext>
                </a:extLst>
              </p:cNvPr>
              <p:cNvSpPr/>
              <p:nvPr/>
            </p:nvSpPr>
            <p:spPr>
              <a:xfrm>
                <a:off x="4967706" y="1966795"/>
                <a:ext cx="409377" cy="217851"/>
              </a:xfrm>
              <a:custGeom>
                <a:avLst/>
                <a:gdLst>
                  <a:gd name="connsiteX0" fmla="*/ 404379 w 438618"/>
                  <a:gd name="connsiteY0" fmla="*/ 177583 h 233411"/>
                  <a:gd name="connsiteX1" fmla="*/ 428753 w 438618"/>
                  <a:gd name="connsiteY1" fmla="*/ 181878 h 233411"/>
                  <a:gd name="connsiteX2" fmla="*/ 435137 w 438618"/>
                  <a:gd name="connsiteY2" fmla="*/ 181994 h 233411"/>
                  <a:gd name="connsiteX3" fmla="*/ 438619 w 438618"/>
                  <a:gd name="connsiteY3" fmla="*/ 176539 h 233411"/>
                  <a:gd name="connsiteX4" fmla="*/ 434208 w 438618"/>
                  <a:gd name="connsiteY4" fmla="*/ 166092 h 233411"/>
                  <a:gd name="connsiteX5" fmla="*/ 414477 w 438618"/>
                  <a:gd name="connsiteY5" fmla="*/ 153789 h 233411"/>
                  <a:gd name="connsiteX6" fmla="*/ 386040 w 438618"/>
                  <a:gd name="connsiteY6" fmla="*/ 139513 h 233411"/>
                  <a:gd name="connsiteX7" fmla="*/ 357255 w 438618"/>
                  <a:gd name="connsiteY7" fmla="*/ 125121 h 233411"/>
                  <a:gd name="connsiteX8" fmla="*/ 349131 w 438618"/>
                  <a:gd name="connsiteY8" fmla="*/ 113978 h 233411"/>
                  <a:gd name="connsiteX9" fmla="*/ 352497 w 438618"/>
                  <a:gd name="connsiteY9" fmla="*/ 97381 h 233411"/>
                  <a:gd name="connsiteX10" fmla="*/ 347622 w 438618"/>
                  <a:gd name="connsiteY10" fmla="*/ 90997 h 233411"/>
                  <a:gd name="connsiteX11" fmla="*/ 335203 w 438618"/>
                  <a:gd name="connsiteY11" fmla="*/ 71265 h 233411"/>
                  <a:gd name="connsiteX12" fmla="*/ 333461 w 438618"/>
                  <a:gd name="connsiteY12" fmla="*/ 45498 h 233411"/>
                  <a:gd name="connsiteX13" fmla="*/ 343675 w 438618"/>
                  <a:gd name="connsiteY13" fmla="*/ 30178 h 233411"/>
                  <a:gd name="connsiteX14" fmla="*/ 352497 w 438618"/>
                  <a:gd name="connsiteY14" fmla="*/ 16366 h 233411"/>
                  <a:gd name="connsiteX15" fmla="*/ 348550 w 438618"/>
                  <a:gd name="connsiteY15" fmla="*/ 6848 h 233411"/>
                  <a:gd name="connsiteX16" fmla="*/ 325917 w 438618"/>
                  <a:gd name="connsiteY16" fmla="*/ 0 h 233411"/>
                  <a:gd name="connsiteX17" fmla="*/ 307695 w 438618"/>
                  <a:gd name="connsiteY17" fmla="*/ 3714 h 233411"/>
                  <a:gd name="connsiteX18" fmla="*/ 294231 w 438618"/>
                  <a:gd name="connsiteY18" fmla="*/ 12883 h 233411"/>
                  <a:gd name="connsiteX19" fmla="*/ 316632 w 438618"/>
                  <a:gd name="connsiteY19" fmla="*/ 29713 h 233411"/>
                  <a:gd name="connsiteX20" fmla="*/ 324176 w 438618"/>
                  <a:gd name="connsiteY20" fmla="*/ 38534 h 233411"/>
                  <a:gd name="connsiteX21" fmla="*/ 290981 w 438618"/>
                  <a:gd name="connsiteY21" fmla="*/ 25651 h 233411"/>
                  <a:gd name="connsiteX22" fmla="*/ 282972 w 438618"/>
                  <a:gd name="connsiteY22" fmla="*/ 25999 h 233411"/>
                  <a:gd name="connsiteX23" fmla="*/ 272526 w 438618"/>
                  <a:gd name="connsiteY23" fmla="*/ 22053 h 233411"/>
                  <a:gd name="connsiteX24" fmla="*/ 265330 w 438618"/>
                  <a:gd name="connsiteY24" fmla="*/ 25651 h 233411"/>
                  <a:gd name="connsiteX25" fmla="*/ 265098 w 438618"/>
                  <a:gd name="connsiteY25" fmla="*/ 44918 h 233411"/>
                  <a:gd name="connsiteX26" fmla="*/ 282972 w 438618"/>
                  <a:gd name="connsiteY26" fmla="*/ 90765 h 233411"/>
                  <a:gd name="connsiteX27" fmla="*/ 266375 w 438618"/>
                  <a:gd name="connsiteY27" fmla="*/ 97381 h 233411"/>
                  <a:gd name="connsiteX28" fmla="*/ 256277 w 438618"/>
                  <a:gd name="connsiteY28" fmla="*/ 77881 h 233411"/>
                  <a:gd name="connsiteX29" fmla="*/ 248152 w 438618"/>
                  <a:gd name="connsiteY29" fmla="*/ 55596 h 233411"/>
                  <a:gd name="connsiteX30" fmla="*/ 234804 w 438618"/>
                  <a:gd name="connsiteY30" fmla="*/ 44918 h 233411"/>
                  <a:gd name="connsiteX31" fmla="*/ 212519 w 438618"/>
                  <a:gd name="connsiteY31" fmla="*/ 36329 h 233411"/>
                  <a:gd name="connsiteX32" fmla="*/ 203234 w 438618"/>
                  <a:gd name="connsiteY32" fmla="*/ 38534 h 233411"/>
                  <a:gd name="connsiteX33" fmla="*/ 219367 w 438618"/>
                  <a:gd name="connsiteY33" fmla="*/ 47355 h 233411"/>
                  <a:gd name="connsiteX34" fmla="*/ 221457 w 438618"/>
                  <a:gd name="connsiteY34" fmla="*/ 58846 h 233411"/>
                  <a:gd name="connsiteX35" fmla="*/ 219367 w 438618"/>
                  <a:gd name="connsiteY35" fmla="*/ 65694 h 233411"/>
                  <a:gd name="connsiteX36" fmla="*/ 199636 w 438618"/>
                  <a:gd name="connsiteY36" fmla="*/ 58382 h 233411"/>
                  <a:gd name="connsiteX37" fmla="*/ 186172 w 438618"/>
                  <a:gd name="connsiteY37" fmla="*/ 65694 h 233411"/>
                  <a:gd name="connsiteX38" fmla="*/ 186172 w 438618"/>
                  <a:gd name="connsiteY38" fmla="*/ 54552 h 233411"/>
                  <a:gd name="connsiteX39" fmla="*/ 175842 w 438618"/>
                  <a:gd name="connsiteY39" fmla="*/ 41204 h 233411"/>
                  <a:gd name="connsiteX40" fmla="*/ 155878 w 438618"/>
                  <a:gd name="connsiteY40" fmla="*/ 36213 h 233411"/>
                  <a:gd name="connsiteX41" fmla="*/ 139281 w 438618"/>
                  <a:gd name="connsiteY41" fmla="*/ 38534 h 233411"/>
                  <a:gd name="connsiteX42" fmla="*/ 133942 w 438618"/>
                  <a:gd name="connsiteY42" fmla="*/ 47355 h 233411"/>
                  <a:gd name="connsiteX43" fmla="*/ 131620 w 438618"/>
                  <a:gd name="connsiteY43" fmla="*/ 58846 h 233411"/>
                  <a:gd name="connsiteX44" fmla="*/ 112934 w 438618"/>
                  <a:gd name="connsiteY44" fmla="*/ 63141 h 233411"/>
                  <a:gd name="connsiteX45" fmla="*/ 107246 w 438618"/>
                  <a:gd name="connsiteY45" fmla="*/ 53855 h 233411"/>
                  <a:gd name="connsiteX46" fmla="*/ 123147 w 438618"/>
                  <a:gd name="connsiteY46" fmla="*/ 47355 h 233411"/>
                  <a:gd name="connsiteX47" fmla="*/ 126049 w 438618"/>
                  <a:gd name="connsiteY47" fmla="*/ 41204 h 233411"/>
                  <a:gd name="connsiteX48" fmla="*/ 121987 w 438618"/>
                  <a:gd name="connsiteY48" fmla="*/ 30526 h 233411"/>
                  <a:gd name="connsiteX49" fmla="*/ 107827 w 438618"/>
                  <a:gd name="connsiteY49" fmla="*/ 19151 h 233411"/>
                  <a:gd name="connsiteX50" fmla="*/ 48284 w 438618"/>
                  <a:gd name="connsiteY50" fmla="*/ 40624 h 233411"/>
                  <a:gd name="connsiteX51" fmla="*/ 12883 w 438618"/>
                  <a:gd name="connsiteY51" fmla="*/ 63141 h 233411"/>
                  <a:gd name="connsiteX52" fmla="*/ 14044 w 438618"/>
                  <a:gd name="connsiteY52" fmla="*/ 72194 h 233411"/>
                  <a:gd name="connsiteX53" fmla="*/ 0 w 438618"/>
                  <a:gd name="connsiteY53" fmla="*/ 88675 h 233411"/>
                  <a:gd name="connsiteX54" fmla="*/ 4178 w 438618"/>
                  <a:gd name="connsiteY54" fmla="*/ 96452 h 233411"/>
                  <a:gd name="connsiteX55" fmla="*/ 17178 w 438618"/>
                  <a:gd name="connsiteY55" fmla="*/ 100514 h 233411"/>
                  <a:gd name="connsiteX56" fmla="*/ 26812 w 438618"/>
                  <a:gd name="connsiteY56" fmla="*/ 112353 h 233411"/>
                  <a:gd name="connsiteX57" fmla="*/ 49445 w 438618"/>
                  <a:gd name="connsiteY57" fmla="*/ 107827 h 233411"/>
                  <a:gd name="connsiteX58" fmla="*/ 74283 w 438618"/>
                  <a:gd name="connsiteY58" fmla="*/ 102952 h 233411"/>
                  <a:gd name="connsiteX59" fmla="*/ 83452 w 438618"/>
                  <a:gd name="connsiteY59" fmla="*/ 104809 h 233411"/>
                  <a:gd name="connsiteX60" fmla="*/ 56293 w 438618"/>
                  <a:gd name="connsiteY60" fmla="*/ 117112 h 233411"/>
                  <a:gd name="connsiteX61" fmla="*/ 28437 w 438618"/>
                  <a:gd name="connsiteY61" fmla="*/ 121639 h 233411"/>
                  <a:gd name="connsiteX62" fmla="*/ 20428 w 438618"/>
                  <a:gd name="connsiteY62" fmla="*/ 129415 h 233411"/>
                  <a:gd name="connsiteX63" fmla="*/ 25999 w 438618"/>
                  <a:gd name="connsiteY63" fmla="*/ 137192 h 233411"/>
                  <a:gd name="connsiteX64" fmla="*/ 58614 w 438618"/>
                  <a:gd name="connsiteY64" fmla="*/ 145665 h 233411"/>
                  <a:gd name="connsiteX65" fmla="*/ 90997 w 438618"/>
                  <a:gd name="connsiteY65" fmla="*/ 144388 h 233411"/>
                  <a:gd name="connsiteX66" fmla="*/ 112237 w 438618"/>
                  <a:gd name="connsiteY66" fmla="*/ 142879 h 233411"/>
                  <a:gd name="connsiteX67" fmla="*/ 155878 w 438618"/>
                  <a:gd name="connsiteY67" fmla="*/ 144620 h 233411"/>
                  <a:gd name="connsiteX68" fmla="*/ 173289 w 438618"/>
                  <a:gd name="connsiteY68" fmla="*/ 156227 h 233411"/>
                  <a:gd name="connsiteX69" fmla="*/ 145084 w 438618"/>
                  <a:gd name="connsiteY69" fmla="*/ 163191 h 233411"/>
                  <a:gd name="connsiteX70" fmla="*/ 101443 w 438618"/>
                  <a:gd name="connsiteY70" fmla="*/ 162494 h 233411"/>
                  <a:gd name="connsiteX71" fmla="*/ 51302 w 438618"/>
                  <a:gd name="connsiteY71" fmla="*/ 167485 h 233411"/>
                  <a:gd name="connsiteX72" fmla="*/ 40740 w 438618"/>
                  <a:gd name="connsiteY72" fmla="*/ 176539 h 233411"/>
                  <a:gd name="connsiteX73" fmla="*/ 46543 w 438618"/>
                  <a:gd name="connsiteY73" fmla="*/ 185708 h 233411"/>
                  <a:gd name="connsiteX74" fmla="*/ 73819 w 438618"/>
                  <a:gd name="connsiteY74" fmla="*/ 198940 h 233411"/>
                  <a:gd name="connsiteX75" fmla="*/ 97148 w 438618"/>
                  <a:gd name="connsiteY75" fmla="*/ 203698 h 233411"/>
                  <a:gd name="connsiteX76" fmla="*/ 127906 w 438618"/>
                  <a:gd name="connsiteY76" fmla="*/ 201841 h 233411"/>
                  <a:gd name="connsiteX77" fmla="*/ 129531 w 438618"/>
                  <a:gd name="connsiteY77" fmla="*/ 210778 h 233411"/>
                  <a:gd name="connsiteX78" fmla="*/ 134406 w 438618"/>
                  <a:gd name="connsiteY78" fmla="*/ 224706 h 233411"/>
                  <a:gd name="connsiteX79" fmla="*/ 165048 w 438618"/>
                  <a:gd name="connsiteY79" fmla="*/ 233412 h 233411"/>
                  <a:gd name="connsiteX80" fmla="*/ 198359 w 438618"/>
                  <a:gd name="connsiteY80" fmla="*/ 233412 h 233411"/>
                  <a:gd name="connsiteX81" fmla="*/ 233876 w 438618"/>
                  <a:gd name="connsiteY81" fmla="*/ 222965 h 233411"/>
                  <a:gd name="connsiteX82" fmla="*/ 254652 w 438618"/>
                  <a:gd name="connsiteY82" fmla="*/ 218207 h 233411"/>
                  <a:gd name="connsiteX83" fmla="*/ 273687 w 438618"/>
                  <a:gd name="connsiteY83" fmla="*/ 216698 h 233411"/>
                  <a:gd name="connsiteX84" fmla="*/ 286570 w 438618"/>
                  <a:gd name="connsiteY84" fmla="*/ 207761 h 233411"/>
                  <a:gd name="connsiteX85" fmla="*/ 300498 w 438618"/>
                  <a:gd name="connsiteY85" fmla="*/ 193949 h 233411"/>
                  <a:gd name="connsiteX86" fmla="*/ 308043 w 438618"/>
                  <a:gd name="connsiteY86" fmla="*/ 204279 h 233411"/>
                  <a:gd name="connsiteX87" fmla="*/ 339149 w 438618"/>
                  <a:gd name="connsiteY87" fmla="*/ 214957 h 233411"/>
                  <a:gd name="connsiteX88" fmla="*/ 348550 w 438618"/>
                  <a:gd name="connsiteY88" fmla="*/ 220528 h 233411"/>
                  <a:gd name="connsiteX89" fmla="*/ 358764 w 438618"/>
                  <a:gd name="connsiteY89" fmla="*/ 222965 h 233411"/>
                  <a:gd name="connsiteX90" fmla="*/ 388361 w 438618"/>
                  <a:gd name="connsiteY90" fmla="*/ 222965 h 233411"/>
                  <a:gd name="connsiteX91" fmla="*/ 415057 w 438618"/>
                  <a:gd name="connsiteY91" fmla="*/ 216117 h 233411"/>
                  <a:gd name="connsiteX92" fmla="*/ 420976 w 438618"/>
                  <a:gd name="connsiteY92" fmla="*/ 207412 h 233411"/>
                  <a:gd name="connsiteX93" fmla="*/ 417842 w 438618"/>
                  <a:gd name="connsiteY93" fmla="*/ 199752 h 233411"/>
                  <a:gd name="connsiteX94" fmla="*/ 403450 w 438618"/>
                  <a:gd name="connsiteY94" fmla="*/ 192092 h 233411"/>
                  <a:gd name="connsiteX95" fmla="*/ 398343 w 438618"/>
                  <a:gd name="connsiteY95" fmla="*/ 199752 h 233411"/>
                  <a:gd name="connsiteX96" fmla="*/ 386388 w 438618"/>
                  <a:gd name="connsiteY96" fmla="*/ 199752 h 233411"/>
                  <a:gd name="connsiteX97" fmla="*/ 380817 w 438618"/>
                  <a:gd name="connsiteY97" fmla="*/ 193600 h 233411"/>
                  <a:gd name="connsiteX98" fmla="*/ 387433 w 438618"/>
                  <a:gd name="connsiteY98" fmla="*/ 187333 h 233411"/>
                  <a:gd name="connsiteX99" fmla="*/ 404379 w 438618"/>
                  <a:gd name="connsiteY99" fmla="*/ 177583 h 23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8618" h="233411">
                    <a:moveTo>
                      <a:pt x="404379" y="177583"/>
                    </a:moveTo>
                    <a:lnTo>
                      <a:pt x="428753" y="181878"/>
                    </a:lnTo>
                    <a:lnTo>
                      <a:pt x="435137" y="181994"/>
                    </a:lnTo>
                    <a:lnTo>
                      <a:pt x="438619" y="176539"/>
                    </a:lnTo>
                    <a:lnTo>
                      <a:pt x="434208" y="166092"/>
                    </a:lnTo>
                    <a:lnTo>
                      <a:pt x="414477" y="153789"/>
                    </a:lnTo>
                    <a:lnTo>
                      <a:pt x="386040" y="139513"/>
                    </a:lnTo>
                    <a:lnTo>
                      <a:pt x="357255" y="125121"/>
                    </a:lnTo>
                    <a:lnTo>
                      <a:pt x="349131" y="113978"/>
                    </a:lnTo>
                    <a:lnTo>
                      <a:pt x="352497" y="97381"/>
                    </a:lnTo>
                    <a:lnTo>
                      <a:pt x="347622" y="90997"/>
                    </a:lnTo>
                    <a:lnTo>
                      <a:pt x="335203" y="71265"/>
                    </a:lnTo>
                    <a:lnTo>
                      <a:pt x="333461" y="45498"/>
                    </a:lnTo>
                    <a:lnTo>
                      <a:pt x="343675" y="30178"/>
                    </a:lnTo>
                    <a:lnTo>
                      <a:pt x="352497" y="16366"/>
                    </a:lnTo>
                    <a:lnTo>
                      <a:pt x="348550" y="6848"/>
                    </a:lnTo>
                    <a:lnTo>
                      <a:pt x="325917" y="0"/>
                    </a:lnTo>
                    <a:lnTo>
                      <a:pt x="307695" y="3714"/>
                    </a:lnTo>
                    <a:lnTo>
                      <a:pt x="294231" y="12883"/>
                    </a:lnTo>
                    <a:lnTo>
                      <a:pt x="316632" y="29713"/>
                    </a:lnTo>
                    <a:lnTo>
                      <a:pt x="324176" y="38534"/>
                    </a:lnTo>
                    <a:lnTo>
                      <a:pt x="290981" y="25651"/>
                    </a:lnTo>
                    <a:lnTo>
                      <a:pt x="282972" y="25999"/>
                    </a:lnTo>
                    <a:lnTo>
                      <a:pt x="272526" y="22053"/>
                    </a:lnTo>
                    <a:lnTo>
                      <a:pt x="265330" y="25651"/>
                    </a:lnTo>
                    <a:lnTo>
                      <a:pt x="265098" y="44918"/>
                    </a:lnTo>
                    <a:lnTo>
                      <a:pt x="282972" y="90765"/>
                    </a:lnTo>
                    <a:lnTo>
                      <a:pt x="266375" y="97381"/>
                    </a:lnTo>
                    <a:lnTo>
                      <a:pt x="256277" y="77881"/>
                    </a:lnTo>
                    <a:lnTo>
                      <a:pt x="248152" y="55596"/>
                    </a:lnTo>
                    <a:lnTo>
                      <a:pt x="234804" y="44918"/>
                    </a:lnTo>
                    <a:lnTo>
                      <a:pt x="212519" y="36329"/>
                    </a:lnTo>
                    <a:lnTo>
                      <a:pt x="203234" y="38534"/>
                    </a:lnTo>
                    <a:lnTo>
                      <a:pt x="219367" y="47355"/>
                    </a:lnTo>
                    <a:lnTo>
                      <a:pt x="221457" y="58846"/>
                    </a:lnTo>
                    <a:lnTo>
                      <a:pt x="219367" y="65694"/>
                    </a:lnTo>
                    <a:lnTo>
                      <a:pt x="199636" y="58382"/>
                    </a:lnTo>
                    <a:lnTo>
                      <a:pt x="186172" y="65694"/>
                    </a:lnTo>
                    <a:lnTo>
                      <a:pt x="186172" y="54552"/>
                    </a:lnTo>
                    <a:lnTo>
                      <a:pt x="175842" y="41204"/>
                    </a:lnTo>
                    <a:lnTo>
                      <a:pt x="155878" y="36213"/>
                    </a:lnTo>
                    <a:lnTo>
                      <a:pt x="139281" y="38534"/>
                    </a:lnTo>
                    <a:lnTo>
                      <a:pt x="133942" y="47355"/>
                    </a:lnTo>
                    <a:lnTo>
                      <a:pt x="131620" y="58846"/>
                    </a:lnTo>
                    <a:lnTo>
                      <a:pt x="112934" y="63141"/>
                    </a:lnTo>
                    <a:lnTo>
                      <a:pt x="107246" y="53855"/>
                    </a:lnTo>
                    <a:lnTo>
                      <a:pt x="123147" y="47355"/>
                    </a:lnTo>
                    <a:lnTo>
                      <a:pt x="126049" y="41204"/>
                    </a:lnTo>
                    <a:lnTo>
                      <a:pt x="121987" y="30526"/>
                    </a:lnTo>
                    <a:lnTo>
                      <a:pt x="107827" y="19151"/>
                    </a:lnTo>
                    <a:lnTo>
                      <a:pt x="48284" y="40624"/>
                    </a:lnTo>
                    <a:lnTo>
                      <a:pt x="12883" y="63141"/>
                    </a:lnTo>
                    <a:lnTo>
                      <a:pt x="14044" y="72194"/>
                    </a:lnTo>
                    <a:lnTo>
                      <a:pt x="0" y="88675"/>
                    </a:lnTo>
                    <a:lnTo>
                      <a:pt x="4178" y="96452"/>
                    </a:lnTo>
                    <a:lnTo>
                      <a:pt x="17178" y="100514"/>
                    </a:lnTo>
                    <a:lnTo>
                      <a:pt x="26812" y="112353"/>
                    </a:lnTo>
                    <a:lnTo>
                      <a:pt x="49445" y="107827"/>
                    </a:lnTo>
                    <a:lnTo>
                      <a:pt x="74283" y="102952"/>
                    </a:lnTo>
                    <a:lnTo>
                      <a:pt x="83452" y="104809"/>
                    </a:lnTo>
                    <a:lnTo>
                      <a:pt x="56293" y="117112"/>
                    </a:lnTo>
                    <a:lnTo>
                      <a:pt x="28437" y="121639"/>
                    </a:lnTo>
                    <a:lnTo>
                      <a:pt x="20428" y="129415"/>
                    </a:lnTo>
                    <a:lnTo>
                      <a:pt x="25999" y="137192"/>
                    </a:lnTo>
                    <a:lnTo>
                      <a:pt x="58614" y="145665"/>
                    </a:lnTo>
                    <a:lnTo>
                      <a:pt x="90997" y="144388"/>
                    </a:lnTo>
                    <a:lnTo>
                      <a:pt x="112237" y="142879"/>
                    </a:lnTo>
                    <a:lnTo>
                      <a:pt x="155878" y="144620"/>
                    </a:lnTo>
                    <a:lnTo>
                      <a:pt x="173289" y="156227"/>
                    </a:lnTo>
                    <a:lnTo>
                      <a:pt x="145084" y="163191"/>
                    </a:lnTo>
                    <a:lnTo>
                      <a:pt x="101443" y="162494"/>
                    </a:lnTo>
                    <a:lnTo>
                      <a:pt x="51302" y="167485"/>
                    </a:lnTo>
                    <a:lnTo>
                      <a:pt x="40740" y="176539"/>
                    </a:lnTo>
                    <a:lnTo>
                      <a:pt x="46543" y="185708"/>
                    </a:lnTo>
                    <a:lnTo>
                      <a:pt x="73819" y="198940"/>
                    </a:lnTo>
                    <a:lnTo>
                      <a:pt x="97148" y="203698"/>
                    </a:lnTo>
                    <a:lnTo>
                      <a:pt x="127906" y="201841"/>
                    </a:lnTo>
                    <a:lnTo>
                      <a:pt x="129531" y="210778"/>
                    </a:lnTo>
                    <a:lnTo>
                      <a:pt x="134406" y="224706"/>
                    </a:lnTo>
                    <a:lnTo>
                      <a:pt x="165048" y="233412"/>
                    </a:lnTo>
                    <a:lnTo>
                      <a:pt x="198359" y="233412"/>
                    </a:lnTo>
                    <a:lnTo>
                      <a:pt x="233876" y="222965"/>
                    </a:lnTo>
                    <a:lnTo>
                      <a:pt x="254652" y="218207"/>
                    </a:lnTo>
                    <a:lnTo>
                      <a:pt x="273687" y="216698"/>
                    </a:lnTo>
                    <a:lnTo>
                      <a:pt x="286570" y="207761"/>
                    </a:lnTo>
                    <a:lnTo>
                      <a:pt x="300498" y="193949"/>
                    </a:lnTo>
                    <a:lnTo>
                      <a:pt x="308043" y="204279"/>
                    </a:lnTo>
                    <a:lnTo>
                      <a:pt x="339149" y="214957"/>
                    </a:lnTo>
                    <a:lnTo>
                      <a:pt x="348550" y="220528"/>
                    </a:lnTo>
                    <a:lnTo>
                      <a:pt x="358764" y="222965"/>
                    </a:lnTo>
                    <a:lnTo>
                      <a:pt x="388361" y="222965"/>
                    </a:lnTo>
                    <a:lnTo>
                      <a:pt x="415057" y="216117"/>
                    </a:lnTo>
                    <a:lnTo>
                      <a:pt x="420976" y="207412"/>
                    </a:lnTo>
                    <a:lnTo>
                      <a:pt x="417842" y="199752"/>
                    </a:lnTo>
                    <a:lnTo>
                      <a:pt x="403450" y="192092"/>
                    </a:lnTo>
                    <a:lnTo>
                      <a:pt x="398343" y="199752"/>
                    </a:lnTo>
                    <a:lnTo>
                      <a:pt x="386388" y="199752"/>
                    </a:lnTo>
                    <a:lnTo>
                      <a:pt x="380817" y="193600"/>
                    </a:lnTo>
                    <a:lnTo>
                      <a:pt x="387433" y="187333"/>
                    </a:lnTo>
                    <a:lnTo>
                      <a:pt x="404379" y="177583"/>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6" name="任意多边形: 形状 785">
                <a:extLst>
                  <a:ext uri="{FF2B5EF4-FFF2-40B4-BE49-F238E27FC236}">
                    <a16:creationId xmlns:a16="http://schemas.microsoft.com/office/drawing/2014/main" id="{104B6C42-A87C-D9CA-16D2-D352E0D45E79}"/>
                  </a:ext>
                </a:extLst>
              </p:cNvPr>
              <p:cNvSpPr/>
              <p:nvPr/>
            </p:nvSpPr>
            <p:spPr>
              <a:xfrm>
                <a:off x="5339818" y="1949353"/>
                <a:ext cx="142020" cy="123821"/>
              </a:xfrm>
              <a:custGeom>
                <a:avLst/>
                <a:gdLst>
                  <a:gd name="connsiteX0" fmla="*/ 84613 w 152164"/>
                  <a:gd name="connsiteY0" fmla="*/ 132665 h 132665"/>
                  <a:gd name="connsiteX1" fmla="*/ 94595 w 152164"/>
                  <a:gd name="connsiteY1" fmla="*/ 130460 h 132665"/>
                  <a:gd name="connsiteX2" fmla="*/ 107130 w 152164"/>
                  <a:gd name="connsiteY2" fmla="*/ 118737 h 132665"/>
                  <a:gd name="connsiteX3" fmla="*/ 114674 w 152164"/>
                  <a:gd name="connsiteY3" fmla="*/ 116300 h 132665"/>
                  <a:gd name="connsiteX4" fmla="*/ 133709 w 152164"/>
                  <a:gd name="connsiteY4" fmla="*/ 111425 h 132665"/>
                  <a:gd name="connsiteX5" fmla="*/ 144736 w 152164"/>
                  <a:gd name="connsiteY5" fmla="*/ 92274 h 132665"/>
                  <a:gd name="connsiteX6" fmla="*/ 152164 w 152164"/>
                  <a:gd name="connsiteY6" fmla="*/ 57221 h 132665"/>
                  <a:gd name="connsiteX7" fmla="*/ 152164 w 152164"/>
                  <a:gd name="connsiteY7" fmla="*/ 51070 h 132665"/>
                  <a:gd name="connsiteX8" fmla="*/ 140441 w 152164"/>
                  <a:gd name="connsiteY8" fmla="*/ 45614 h 132665"/>
                  <a:gd name="connsiteX9" fmla="*/ 137192 w 152164"/>
                  <a:gd name="connsiteY9" fmla="*/ 53971 h 132665"/>
                  <a:gd name="connsiteX10" fmla="*/ 139745 w 152164"/>
                  <a:gd name="connsiteY10" fmla="*/ 63605 h 132665"/>
                  <a:gd name="connsiteX11" fmla="*/ 135915 w 152164"/>
                  <a:gd name="connsiteY11" fmla="*/ 72310 h 132665"/>
                  <a:gd name="connsiteX12" fmla="*/ 127442 w 152164"/>
                  <a:gd name="connsiteY12" fmla="*/ 56873 h 132665"/>
                  <a:gd name="connsiteX13" fmla="*/ 103996 w 152164"/>
                  <a:gd name="connsiteY13" fmla="*/ 51882 h 132665"/>
                  <a:gd name="connsiteX14" fmla="*/ 104461 w 152164"/>
                  <a:gd name="connsiteY14" fmla="*/ 45614 h 132665"/>
                  <a:gd name="connsiteX15" fmla="*/ 120246 w 152164"/>
                  <a:gd name="connsiteY15" fmla="*/ 37490 h 132665"/>
                  <a:gd name="connsiteX16" fmla="*/ 135102 w 152164"/>
                  <a:gd name="connsiteY16" fmla="*/ 26231 h 132665"/>
                  <a:gd name="connsiteX17" fmla="*/ 134754 w 152164"/>
                  <a:gd name="connsiteY17" fmla="*/ 18687 h 132665"/>
                  <a:gd name="connsiteX18" fmla="*/ 122451 w 152164"/>
                  <a:gd name="connsiteY18" fmla="*/ 12071 h 132665"/>
                  <a:gd name="connsiteX19" fmla="*/ 117924 w 152164"/>
                  <a:gd name="connsiteY19" fmla="*/ 3714 h 132665"/>
                  <a:gd name="connsiteX20" fmla="*/ 105273 w 152164"/>
                  <a:gd name="connsiteY20" fmla="*/ 0 h 132665"/>
                  <a:gd name="connsiteX21" fmla="*/ 95175 w 152164"/>
                  <a:gd name="connsiteY21" fmla="*/ 2089 h 132665"/>
                  <a:gd name="connsiteX22" fmla="*/ 86934 w 152164"/>
                  <a:gd name="connsiteY22" fmla="*/ 11259 h 132665"/>
                  <a:gd name="connsiteX23" fmla="*/ 93550 w 152164"/>
                  <a:gd name="connsiteY23" fmla="*/ 16017 h 132665"/>
                  <a:gd name="connsiteX24" fmla="*/ 84613 w 152164"/>
                  <a:gd name="connsiteY24" fmla="*/ 20312 h 132665"/>
                  <a:gd name="connsiteX25" fmla="*/ 73006 w 152164"/>
                  <a:gd name="connsiteY25" fmla="*/ 15553 h 132665"/>
                  <a:gd name="connsiteX26" fmla="*/ 60239 w 152164"/>
                  <a:gd name="connsiteY26" fmla="*/ 12303 h 132665"/>
                  <a:gd name="connsiteX27" fmla="*/ 39927 w 152164"/>
                  <a:gd name="connsiteY27" fmla="*/ 16017 h 132665"/>
                  <a:gd name="connsiteX28" fmla="*/ 30061 w 152164"/>
                  <a:gd name="connsiteY28" fmla="*/ 24490 h 132665"/>
                  <a:gd name="connsiteX29" fmla="*/ 31338 w 152164"/>
                  <a:gd name="connsiteY29" fmla="*/ 34820 h 132665"/>
                  <a:gd name="connsiteX30" fmla="*/ 45731 w 152164"/>
                  <a:gd name="connsiteY30" fmla="*/ 37954 h 132665"/>
                  <a:gd name="connsiteX31" fmla="*/ 60239 w 152164"/>
                  <a:gd name="connsiteY31" fmla="*/ 39231 h 132665"/>
                  <a:gd name="connsiteX32" fmla="*/ 65114 w 152164"/>
                  <a:gd name="connsiteY32" fmla="*/ 42945 h 132665"/>
                  <a:gd name="connsiteX33" fmla="*/ 58034 w 152164"/>
                  <a:gd name="connsiteY33" fmla="*/ 56177 h 132665"/>
                  <a:gd name="connsiteX34" fmla="*/ 50489 w 152164"/>
                  <a:gd name="connsiteY34" fmla="*/ 64185 h 132665"/>
                  <a:gd name="connsiteX35" fmla="*/ 40624 w 152164"/>
                  <a:gd name="connsiteY35" fmla="*/ 66623 h 132665"/>
                  <a:gd name="connsiteX36" fmla="*/ 9982 w 152164"/>
                  <a:gd name="connsiteY36" fmla="*/ 51882 h 132665"/>
                  <a:gd name="connsiteX37" fmla="*/ 0 w 152164"/>
                  <a:gd name="connsiteY37" fmla="*/ 59310 h 132665"/>
                  <a:gd name="connsiteX38" fmla="*/ 5687 w 152164"/>
                  <a:gd name="connsiteY38" fmla="*/ 74167 h 132665"/>
                  <a:gd name="connsiteX39" fmla="*/ 28088 w 152164"/>
                  <a:gd name="connsiteY39" fmla="*/ 87167 h 132665"/>
                  <a:gd name="connsiteX40" fmla="*/ 49445 w 152164"/>
                  <a:gd name="connsiteY40" fmla="*/ 98889 h 132665"/>
                  <a:gd name="connsiteX41" fmla="*/ 84613 w 152164"/>
                  <a:gd name="connsiteY41" fmla="*/ 132665 h 1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164" h="132665">
                    <a:moveTo>
                      <a:pt x="84613" y="132665"/>
                    </a:moveTo>
                    <a:lnTo>
                      <a:pt x="94595" y="130460"/>
                    </a:lnTo>
                    <a:lnTo>
                      <a:pt x="107130" y="118737"/>
                    </a:lnTo>
                    <a:lnTo>
                      <a:pt x="114674" y="116300"/>
                    </a:lnTo>
                    <a:lnTo>
                      <a:pt x="133709" y="111425"/>
                    </a:lnTo>
                    <a:lnTo>
                      <a:pt x="144736" y="92274"/>
                    </a:lnTo>
                    <a:lnTo>
                      <a:pt x="152164" y="57221"/>
                    </a:lnTo>
                    <a:lnTo>
                      <a:pt x="152164" y="51070"/>
                    </a:lnTo>
                    <a:lnTo>
                      <a:pt x="140441" y="45614"/>
                    </a:lnTo>
                    <a:lnTo>
                      <a:pt x="137192" y="53971"/>
                    </a:lnTo>
                    <a:lnTo>
                      <a:pt x="139745" y="63605"/>
                    </a:lnTo>
                    <a:lnTo>
                      <a:pt x="135915" y="72310"/>
                    </a:lnTo>
                    <a:lnTo>
                      <a:pt x="127442" y="56873"/>
                    </a:lnTo>
                    <a:lnTo>
                      <a:pt x="103996" y="51882"/>
                    </a:lnTo>
                    <a:lnTo>
                      <a:pt x="104461" y="45614"/>
                    </a:lnTo>
                    <a:lnTo>
                      <a:pt x="120246" y="37490"/>
                    </a:lnTo>
                    <a:lnTo>
                      <a:pt x="135102" y="26231"/>
                    </a:lnTo>
                    <a:lnTo>
                      <a:pt x="134754" y="18687"/>
                    </a:lnTo>
                    <a:lnTo>
                      <a:pt x="122451" y="12071"/>
                    </a:lnTo>
                    <a:lnTo>
                      <a:pt x="117924" y="3714"/>
                    </a:lnTo>
                    <a:lnTo>
                      <a:pt x="105273" y="0"/>
                    </a:lnTo>
                    <a:lnTo>
                      <a:pt x="95175" y="2089"/>
                    </a:lnTo>
                    <a:lnTo>
                      <a:pt x="86934" y="11259"/>
                    </a:lnTo>
                    <a:lnTo>
                      <a:pt x="93550" y="16017"/>
                    </a:lnTo>
                    <a:lnTo>
                      <a:pt x="84613" y="20312"/>
                    </a:lnTo>
                    <a:lnTo>
                      <a:pt x="73006" y="15553"/>
                    </a:lnTo>
                    <a:lnTo>
                      <a:pt x="60239" y="12303"/>
                    </a:lnTo>
                    <a:lnTo>
                      <a:pt x="39927" y="16017"/>
                    </a:lnTo>
                    <a:lnTo>
                      <a:pt x="30061" y="24490"/>
                    </a:lnTo>
                    <a:lnTo>
                      <a:pt x="31338" y="34820"/>
                    </a:lnTo>
                    <a:lnTo>
                      <a:pt x="45731" y="37954"/>
                    </a:lnTo>
                    <a:lnTo>
                      <a:pt x="60239" y="39231"/>
                    </a:lnTo>
                    <a:lnTo>
                      <a:pt x="65114" y="42945"/>
                    </a:lnTo>
                    <a:lnTo>
                      <a:pt x="58034" y="56177"/>
                    </a:lnTo>
                    <a:lnTo>
                      <a:pt x="50489" y="64185"/>
                    </a:lnTo>
                    <a:lnTo>
                      <a:pt x="40624" y="66623"/>
                    </a:lnTo>
                    <a:lnTo>
                      <a:pt x="9982" y="51882"/>
                    </a:lnTo>
                    <a:lnTo>
                      <a:pt x="0" y="59310"/>
                    </a:lnTo>
                    <a:lnTo>
                      <a:pt x="5687" y="74167"/>
                    </a:lnTo>
                    <a:lnTo>
                      <a:pt x="28088" y="87167"/>
                    </a:lnTo>
                    <a:lnTo>
                      <a:pt x="49445" y="98889"/>
                    </a:lnTo>
                    <a:lnTo>
                      <a:pt x="84613" y="132665"/>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7" name="任意多边形: 形状 786">
                <a:extLst>
                  <a:ext uri="{FF2B5EF4-FFF2-40B4-BE49-F238E27FC236}">
                    <a16:creationId xmlns:a16="http://schemas.microsoft.com/office/drawing/2014/main" id="{5428E8F9-B22F-28B2-A2E7-A71B5F186B36}"/>
                  </a:ext>
                </a:extLst>
              </p:cNvPr>
              <p:cNvSpPr/>
              <p:nvPr/>
            </p:nvSpPr>
            <p:spPr>
              <a:xfrm>
                <a:off x="4882885" y="1792058"/>
                <a:ext cx="164769" cy="83955"/>
              </a:xfrm>
              <a:custGeom>
                <a:avLst/>
                <a:gdLst>
                  <a:gd name="connsiteX0" fmla="*/ 17642 w 176538"/>
                  <a:gd name="connsiteY0" fmla="*/ 79042 h 89952"/>
                  <a:gd name="connsiteX1" fmla="*/ 25651 w 176538"/>
                  <a:gd name="connsiteY1" fmla="*/ 82408 h 89952"/>
                  <a:gd name="connsiteX2" fmla="*/ 37026 w 176538"/>
                  <a:gd name="connsiteY2" fmla="*/ 80551 h 89952"/>
                  <a:gd name="connsiteX3" fmla="*/ 44918 w 176538"/>
                  <a:gd name="connsiteY3" fmla="*/ 70685 h 89952"/>
                  <a:gd name="connsiteX4" fmla="*/ 53159 w 176538"/>
                  <a:gd name="connsiteY4" fmla="*/ 84497 h 89952"/>
                  <a:gd name="connsiteX5" fmla="*/ 62096 w 176538"/>
                  <a:gd name="connsiteY5" fmla="*/ 89952 h 89952"/>
                  <a:gd name="connsiteX6" fmla="*/ 73819 w 176538"/>
                  <a:gd name="connsiteY6" fmla="*/ 75328 h 89952"/>
                  <a:gd name="connsiteX7" fmla="*/ 82408 w 176538"/>
                  <a:gd name="connsiteY7" fmla="*/ 71730 h 89952"/>
                  <a:gd name="connsiteX8" fmla="*/ 90881 w 176538"/>
                  <a:gd name="connsiteY8" fmla="*/ 75328 h 89952"/>
                  <a:gd name="connsiteX9" fmla="*/ 94595 w 176538"/>
                  <a:gd name="connsiteY9" fmla="*/ 70685 h 89952"/>
                  <a:gd name="connsiteX10" fmla="*/ 100514 w 176538"/>
                  <a:gd name="connsiteY10" fmla="*/ 51650 h 89952"/>
                  <a:gd name="connsiteX11" fmla="*/ 106898 w 176538"/>
                  <a:gd name="connsiteY11" fmla="*/ 37142 h 89952"/>
                  <a:gd name="connsiteX12" fmla="*/ 117460 w 176538"/>
                  <a:gd name="connsiteY12" fmla="*/ 39463 h 89952"/>
                  <a:gd name="connsiteX13" fmla="*/ 119782 w 176538"/>
                  <a:gd name="connsiteY13" fmla="*/ 60007 h 89952"/>
                  <a:gd name="connsiteX14" fmla="*/ 131040 w 176538"/>
                  <a:gd name="connsiteY14" fmla="*/ 65926 h 89952"/>
                  <a:gd name="connsiteX15" fmla="*/ 142299 w 176538"/>
                  <a:gd name="connsiteY15" fmla="*/ 54668 h 89952"/>
                  <a:gd name="connsiteX16" fmla="*/ 161566 w 176538"/>
                  <a:gd name="connsiteY16" fmla="*/ 45034 h 89952"/>
                  <a:gd name="connsiteX17" fmla="*/ 162843 w 176538"/>
                  <a:gd name="connsiteY17" fmla="*/ 37142 h 89952"/>
                  <a:gd name="connsiteX18" fmla="*/ 161566 w 176538"/>
                  <a:gd name="connsiteY18" fmla="*/ 26812 h 89952"/>
                  <a:gd name="connsiteX19" fmla="*/ 160057 w 176538"/>
                  <a:gd name="connsiteY19" fmla="*/ 18919 h 89952"/>
                  <a:gd name="connsiteX20" fmla="*/ 176539 w 176538"/>
                  <a:gd name="connsiteY20" fmla="*/ 13928 h 89952"/>
                  <a:gd name="connsiteX21" fmla="*/ 157271 w 176538"/>
                  <a:gd name="connsiteY21" fmla="*/ 3250 h 89952"/>
                  <a:gd name="connsiteX22" fmla="*/ 151584 w 176538"/>
                  <a:gd name="connsiteY22" fmla="*/ 0 h 89952"/>
                  <a:gd name="connsiteX23" fmla="*/ 143807 w 176538"/>
                  <a:gd name="connsiteY23" fmla="*/ 5339 h 89952"/>
                  <a:gd name="connsiteX24" fmla="*/ 142299 w 176538"/>
                  <a:gd name="connsiteY24" fmla="*/ 12883 h 89952"/>
                  <a:gd name="connsiteX25" fmla="*/ 131040 w 176538"/>
                  <a:gd name="connsiteY25" fmla="*/ 15437 h 89952"/>
                  <a:gd name="connsiteX26" fmla="*/ 110148 w 176538"/>
                  <a:gd name="connsiteY26" fmla="*/ 9750 h 89952"/>
                  <a:gd name="connsiteX27" fmla="*/ 98309 w 176538"/>
                  <a:gd name="connsiteY27" fmla="*/ 11259 h 89952"/>
                  <a:gd name="connsiteX28" fmla="*/ 58730 w 176538"/>
                  <a:gd name="connsiteY28" fmla="*/ 37142 h 89952"/>
                  <a:gd name="connsiteX29" fmla="*/ 50838 w 176538"/>
                  <a:gd name="connsiteY29" fmla="*/ 44918 h 89952"/>
                  <a:gd name="connsiteX30" fmla="*/ 37606 w 176538"/>
                  <a:gd name="connsiteY30" fmla="*/ 54320 h 89952"/>
                  <a:gd name="connsiteX31" fmla="*/ 13464 w 176538"/>
                  <a:gd name="connsiteY31" fmla="*/ 58498 h 89952"/>
                  <a:gd name="connsiteX32" fmla="*/ 0 w 176538"/>
                  <a:gd name="connsiteY32" fmla="*/ 71730 h 89952"/>
                  <a:gd name="connsiteX33" fmla="*/ 8589 w 176538"/>
                  <a:gd name="connsiteY33" fmla="*/ 85658 h 89952"/>
                  <a:gd name="connsiteX34" fmla="*/ 17642 w 176538"/>
                  <a:gd name="connsiteY34" fmla="*/ 79042 h 8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538" h="89952">
                    <a:moveTo>
                      <a:pt x="17642" y="79042"/>
                    </a:moveTo>
                    <a:lnTo>
                      <a:pt x="25651" y="82408"/>
                    </a:lnTo>
                    <a:lnTo>
                      <a:pt x="37026" y="80551"/>
                    </a:lnTo>
                    <a:lnTo>
                      <a:pt x="44918" y="70685"/>
                    </a:lnTo>
                    <a:lnTo>
                      <a:pt x="53159" y="84497"/>
                    </a:lnTo>
                    <a:lnTo>
                      <a:pt x="62096" y="89952"/>
                    </a:lnTo>
                    <a:lnTo>
                      <a:pt x="73819" y="75328"/>
                    </a:lnTo>
                    <a:lnTo>
                      <a:pt x="82408" y="71730"/>
                    </a:lnTo>
                    <a:lnTo>
                      <a:pt x="90881" y="75328"/>
                    </a:lnTo>
                    <a:lnTo>
                      <a:pt x="94595" y="70685"/>
                    </a:lnTo>
                    <a:lnTo>
                      <a:pt x="100514" y="51650"/>
                    </a:lnTo>
                    <a:lnTo>
                      <a:pt x="106898" y="37142"/>
                    </a:lnTo>
                    <a:lnTo>
                      <a:pt x="117460" y="39463"/>
                    </a:lnTo>
                    <a:lnTo>
                      <a:pt x="119782" y="60007"/>
                    </a:lnTo>
                    <a:lnTo>
                      <a:pt x="131040" y="65926"/>
                    </a:lnTo>
                    <a:lnTo>
                      <a:pt x="142299" y="54668"/>
                    </a:lnTo>
                    <a:lnTo>
                      <a:pt x="161566" y="45034"/>
                    </a:lnTo>
                    <a:lnTo>
                      <a:pt x="162843" y="37142"/>
                    </a:lnTo>
                    <a:lnTo>
                      <a:pt x="161566" y="26812"/>
                    </a:lnTo>
                    <a:lnTo>
                      <a:pt x="160057" y="18919"/>
                    </a:lnTo>
                    <a:lnTo>
                      <a:pt x="176539" y="13928"/>
                    </a:lnTo>
                    <a:lnTo>
                      <a:pt x="157271" y="3250"/>
                    </a:lnTo>
                    <a:lnTo>
                      <a:pt x="151584" y="0"/>
                    </a:lnTo>
                    <a:lnTo>
                      <a:pt x="143807" y="5339"/>
                    </a:lnTo>
                    <a:lnTo>
                      <a:pt x="142299" y="12883"/>
                    </a:lnTo>
                    <a:lnTo>
                      <a:pt x="131040" y="15437"/>
                    </a:lnTo>
                    <a:lnTo>
                      <a:pt x="110148" y="9750"/>
                    </a:lnTo>
                    <a:lnTo>
                      <a:pt x="98309" y="11259"/>
                    </a:lnTo>
                    <a:lnTo>
                      <a:pt x="58730" y="37142"/>
                    </a:lnTo>
                    <a:lnTo>
                      <a:pt x="50838" y="44918"/>
                    </a:lnTo>
                    <a:lnTo>
                      <a:pt x="37606" y="54320"/>
                    </a:lnTo>
                    <a:lnTo>
                      <a:pt x="13464" y="58498"/>
                    </a:lnTo>
                    <a:lnTo>
                      <a:pt x="0" y="71730"/>
                    </a:lnTo>
                    <a:lnTo>
                      <a:pt x="8589" y="85658"/>
                    </a:lnTo>
                    <a:lnTo>
                      <a:pt x="17642" y="7904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8" name="任意多边形: 形状 787">
                <a:extLst>
                  <a:ext uri="{FF2B5EF4-FFF2-40B4-BE49-F238E27FC236}">
                    <a16:creationId xmlns:a16="http://schemas.microsoft.com/office/drawing/2014/main" id="{C8D927AB-5E6E-2967-BB31-769C805327F6}"/>
                  </a:ext>
                </a:extLst>
              </p:cNvPr>
              <p:cNvSpPr/>
              <p:nvPr/>
            </p:nvSpPr>
            <p:spPr>
              <a:xfrm>
                <a:off x="4965757" y="1863989"/>
                <a:ext cx="34990" cy="22966"/>
              </a:xfrm>
              <a:custGeom>
                <a:avLst/>
                <a:gdLst>
                  <a:gd name="connsiteX0" fmla="*/ 0 w 37489"/>
                  <a:gd name="connsiteY0" fmla="*/ 24606 h 24606"/>
                  <a:gd name="connsiteX1" fmla="*/ 18687 w 37489"/>
                  <a:gd name="connsiteY1" fmla="*/ 21124 h 24606"/>
                  <a:gd name="connsiteX2" fmla="*/ 32151 w 37489"/>
                  <a:gd name="connsiteY2" fmla="*/ 11491 h 24606"/>
                  <a:gd name="connsiteX3" fmla="*/ 37490 w 37489"/>
                  <a:gd name="connsiteY3" fmla="*/ 0 h 24606"/>
                  <a:gd name="connsiteX4" fmla="*/ 10330 w 37489"/>
                  <a:gd name="connsiteY4" fmla="*/ 11491 h 24606"/>
                  <a:gd name="connsiteX5" fmla="*/ 0 w 37489"/>
                  <a:gd name="connsiteY5" fmla="*/ 24606 h 2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9" h="24606">
                    <a:moveTo>
                      <a:pt x="0" y="24606"/>
                    </a:moveTo>
                    <a:lnTo>
                      <a:pt x="18687" y="21124"/>
                    </a:lnTo>
                    <a:lnTo>
                      <a:pt x="32151" y="11491"/>
                    </a:lnTo>
                    <a:lnTo>
                      <a:pt x="37490" y="0"/>
                    </a:lnTo>
                    <a:lnTo>
                      <a:pt x="10330" y="11491"/>
                    </a:lnTo>
                    <a:lnTo>
                      <a:pt x="0" y="24606"/>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89" name="任意多边形: 形状 788">
                <a:extLst>
                  <a:ext uri="{FF2B5EF4-FFF2-40B4-BE49-F238E27FC236}">
                    <a16:creationId xmlns:a16="http://schemas.microsoft.com/office/drawing/2014/main" id="{CD823339-1D8C-A651-4794-B61B117489B5}"/>
                  </a:ext>
                </a:extLst>
              </p:cNvPr>
              <p:cNvSpPr/>
              <p:nvPr/>
            </p:nvSpPr>
            <p:spPr>
              <a:xfrm>
                <a:off x="5060653" y="1773099"/>
                <a:ext cx="29898" cy="13866"/>
              </a:xfrm>
              <a:custGeom>
                <a:avLst/>
                <a:gdLst>
                  <a:gd name="connsiteX0" fmla="*/ 27392 w 32034"/>
                  <a:gd name="connsiteY0" fmla="*/ 14857 h 14856"/>
                  <a:gd name="connsiteX1" fmla="*/ 32035 w 32034"/>
                  <a:gd name="connsiteY1" fmla="*/ 9750 h 14856"/>
                  <a:gd name="connsiteX2" fmla="*/ 29713 w 32034"/>
                  <a:gd name="connsiteY2" fmla="*/ 3250 h 14856"/>
                  <a:gd name="connsiteX3" fmla="*/ 16133 w 32034"/>
                  <a:gd name="connsiteY3" fmla="*/ 0 h 14856"/>
                  <a:gd name="connsiteX4" fmla="*/ 0 w 32034"/>
                  <a:gd name="connsiteY4" fmla="*/ 3250 h 14856"/>
                  <a:gd name="connsiteX5" fmla="*/ 16017 w 32034"/>
                  <a:gd name="connsiteY5" fmla="*/ 14857 h 14856"/>
                  <a:gd name="connsiteX6" fmla="*/ 27392 w 32034"/>
                  <a:gd name="connsiteY6" fmla="*/ 14857 h 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34" h="14856">
                    <a:moveTo>
                      <a:pt x="27392" y="14857"/>
                    </a:moveTo>
                    <a:lnTo>
                      <a:pt x="32035" y="9750"/>
                    </a:lnTo>
                    <a:lnTo>
                      <a:pt x="29713" y="3250"/>
                    </a:lnTo>
                    <a:lnTo>
                      <a:pt x="16133" y="0"/>
                    </a:lnTo>
                    <a:lnTo>
                      <a:pt x="0" y="3250"/>
                    </a:lnTo>
                    <a:lnTo>
                      <a:pt x="16017" y="14857"/>
                    </a:lnTo>
                    <a:lnTo>
                      <a:pt x="27392" y="1485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90" name="任意多边形: 形状 789">
                <a:extLst>
                  <a:ext uri="{FF2B5EF4-FFF2-40B4-BE49-F238E27FC236}">
                    <a16:creationId xmlns:a16="http://schemas.microsoft.com/office/drawing/2014/main" id="{8FCB76BB-0907-99D7-2F52-2C9683191EFF}"/>
                  </a:ext>
                </a:extLst>
              </p:cNvPr>
              <p:cNvSpPr/>
              <p:nvPr/>
            </p:nvSpPr>
            <p:spPr>
              <a:xfrm>
                <a:off x="5097486" y="1735619"/>
                <a:ext cx="91863" cy="24483"/>
              </a:xfrm>
              <a:custGeom>
                <a:avLst/>
                <a:gdLst>
                  <a:gd name="connsiteX0" fmla="*/ 21821 w 98425"/>
                  <a:gd name="connsiteY0" fmla="*/ 18919 h 26231"/>
                  <a:gd name="connsiteX1" fmla="*/ 28901 w 98425"/>
                  <a:gd name="connsiteY1" fmla="*/ 24142 h 26231"/>
                  <a:gd name="connsiteX2" fmla="*/ 43990 w 98425"/>
                  <a:gd name="connsiteY2" fmla="*/ 22053 h 26231"/>
                  <a:gd name="connsiteX3" fmla="*/ 57801 w 98425"/>
                  <a:gd name="connsiteY3" fmla="*/ 21008 h 26231"/>
                  <a:gd name="connsiteX4" fmla="*/ 71846 w 98425"/>
                  <a:gd name="connsiteY4" fmla="*/ 26231 h 26231"/>
                  <a:gd name="connsiteX5" fmla="*/ 88675 w 98425"/>
                  <a:gd name="connsiteY5" fmla="*/ 26231 h 26231"/>
                  <a:gd name="connsiteX6" fmla="*/ 98425 w 98425"/>
                  <a:gd name="connsiteY6" fmla="*/ 15669 h 26231"/>
                  <a:gd name="connsiteX7" fmla="*/ 89488 w 98425"/>
                  <a:gd name="connsiteY7" fmla="*/ 4295 h 26231"/>
                  <a:gd name="connsiteX8" fmla="*/ 80319 w 98425"/>
                  <a:gd name="connsiteY8" fmla="*/ 0 h 26231"/>
                  <a:gd name="connsiteX9" fmla="*/ 56060 w 98425"/>
                  <a:gd name="connsiteY9" fmla="*/ 0 h 26231"/>
                  <a:gd name="connsiteX10" fmla="*/ 35400 w 98425"/>
                  <a:gd name="connsiteY10" fmla="*/ 6268 h 26231"/>
                  <a:gd name="connsiteX11" fmla="*/ 5455 w 98425"/>
                  <a:gd name="connsiteY11" fmla="*/ 13000 h 26231"/>
                  <a:gd name="connsiteX12" fmla="*/ 0 w 98425"/>
                  <a:gd name="connsiteY12" fmla="*/ 22053 h 26231"/>
                  <a:gd name="connsiteX13" fmla="*/ 11259 w 98425"/>
                  <a:gd name="connsiteY13" fmla="*/ 24374 h 26231"/>
                  <a:gd name="connsiteX14" fmla="*/ 21821 w 98425"/>
                  <a:gd name="connsiteY14" fmla="*/ 18919 h 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425" h="26231">
                    <a:moveTo>
                      <a:pt x="21821" y="18919"/>
                    </a:moveTo>
                    <a:lnTo>
                      <a:pt x="28901" y="24142"/>
                    </a:lnTo>
                    <a:lnTo>
                      <a:pt x="43990" y="22053"/>
                    </a:lnTo>
                    <a:lnTo>
                      <a:pt x="57801" y="21008"/>
                    </a:lnTo>
                    <a:lnTo>
                      <a:pt x="71846" y="26231"/>
                    </a:lnTo>
                    <a:lnTo>
                      <a:pt x="88675" y="26231"/>
                    </a:lnTo>
                    <a:lnTo>
                      <a:pt x="98425" y="15669"/>
                    </a:lnTo>
                    <a:lnTo>
                      <a:pt x="89488" y="4295"/>
                    </a:lnTo>
                    <a:lnTo>
                      <a:pt x="80319" y="0"/>
                    </a:lnTo>
                    <a:lnTo>
                      <a:pt x="56060" y="0"/>
                    </a:lnTo>
                    <a:lnTo>
                      <a:pt x="35400" y="6268"/>
                    </a:lnTo>
                    <a:lnTo>
                      <a:pt x="5455" y="13000"/>
                    </a:lnTo>
                    <a:lnTo>
                      <a:pt x="0" y="22053"/>
                    </a:lnTo>
                    <a:lnTo>
                      <a:pt x="11259" y="24374"/>
                    </a:lnTo>
                    <a:lnTo>
                      <a:pt x="21821" y="18919"/>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91" name="任意多边形: 形状 790">
                <a:extLst>
                  <a:ext uri="{FF2B5EF4-FFF2-40B4-BE49-F238E27FC236}">
                    <a16:creationId xmlns:a16="http://schemas.microsoft.com/office/drawing/2014/main" id="{4ECFEF55-7491-0A4D-5ED0-F3B3DD04CCC6}"/>
                  </a:ext>
                </a:extLst>
              </p:cNvPr>
              <p:cNvSpPr/>
              <p:nvPr/>
            </p:nvSpPr>
            <p:spPr>
              <a:xfrm>
                <a:off x="5102576" y="1768225"/>
                <a:ext cx="77564" cy="37915"/>
              </a:xfrm>
              <a:custGeom>
                <a:avLst/>
                <a:gdLst>
                  <a:gd name="connsiteX0" fmla="*/ 83104 w 83104"/>
                  <a:gd name="connsiteY0" fmla="*/ 5223 h 40623"/>
                  <a:gd name="connsiteX1" fmla="*/ 74863 w 83104"/>
                  <a:gd name="connsiteY1" fmla="*/ 0 h 40623"/>
                  <a:gd name="connsiteX2" fmla="*/ 60935 w 83104"/>
                  <a:gd name="connsiteY2" fmla="*/ 0 h 40623"/>
                  <a:gd name="connsiteX3" fmla="*/ 19848 w 83104"/>
                  <a:gd name="connsiteY3" fmla="*/ 5223 h 40623"/>
                  <a:gd name="connsiteX4" fmla="*/ 5223 w 83104"/>
                  <a:gd name="connsiteY4" fmla="*/ 10678 h 40623"/>
                  <a:gd name="connsiteX5" fmla="*/ 0 w 83104"/>
                  <a:gd name="connsiteY5" fmla="*/ 19151 h 40623"/>
                  <a:gd name="connsiteX6" fmla="*/ 3482 w 83104"/>
                  <a:gd name="connsiteY6" fmla="*/ 30874 h 40623"/>
                  <a:gd name="connsiteX7" fmla="*/ 13116 w 83104"/>
                  <a:gd name="connsiteY7" fmla="*/ 37026 h 40623"/>
                  <a:gd name="connsiteX8" fmla="*/ 32035 w 83104"/>
                  <a:gd name="connsiteY8" fmla="*/ 40624 h 40623"/>
                  <a:gd name="connsiteX9" fmla="*/ 57221 w 83104"/>
                  <a:gd name="connsiteY9" fmla="*/ 34472 h 40623"/>
                  <a:gd name="connsiteX10" fmla="*/ 66274 w 83104"/>
                  <a:gd name="connsiteY10" fmla="*/ 19151 h 40623"/>
                  <a:gd name="connsiteX11" fmla="*/ 63025 w 83104"/>
                  <a:gd name="connsiteY11" fmla="*/ 13928 h 40623"/>
                  <a:gd name="connsiteX12" fmla="*/ 75908 w 83104"/>
                  <a:gd name="connsiteY12" fmla="*/ 9518 h 40623"/>
                  <a:gd name="connsiteX13" fmla="*/ 83104 w 83104"/>
                  <a:gd name="connsiteY13" fmla="*/ 5223 h 4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104" h="40623">
                    <a:moveTo>
                      <a:pt x="83104" y="5223"/>
                    </a:moveTo>
                    <a:lnTo>
                      <a:pt x="74863" y="0"/>
                    </a:lnTo>
                    <a:lnTo>
                      <a:pt x="60935" y="0"/>
                    </a:lnTo>
                    <a:lnTo>
                      <a:pt x="19848" y="5223"/>
                    </a:lnTo>
                    <a:lnTo>
                      <a:pt x="5223" y="10678"/>
                    </a:lnTo>
                    <a:lnTo>
                      <a:pt x="0" y="19151"/>
                    </a:lnTo>
                    <a:lnTo>
                      <a:pt x="3482" y="30874"/>
                    </a:lnTo>
                    <a:lnTo>
                      <a:pt x="13116" y="37026"/>
                    </a:lnTo>
                    <a:lnTo>
                      <a:pt x="32035" y="40624"/>
                    </a:lnTo>
                    <a:lnTo>
                      <a:pt x="57221" y="34472"/>
                    </a:lnTo>
                    <a:lnTo>
                      <a:pt x="66274" y="19151"/>
                    </a:lnTo>
                    <a:lnTo>
                      <a:pt x="63025" y="13928"/>
                    </a:lnTo>
                    <a:lnTo>
                      <a:pt x="75908" y="9518"/>
                    </a:lnTo>
                    <a:lnTo>
                      <a:pt x="83104" y="5223"/>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92" name="任意多边形: 形状 791">
                <a:extLst>
                  <a:ext uri="{FF2B5EF4-FFF2-40B4-BE49-F238E27FC236}">
                    <a16:creationId xmlns:a16="http://schemas.microsoft.com/office/drawing/2014/main" id="{04FEEE40-1C5C-5FD4-405D-845D567CF0BB}"/>
                  </a:ext>
                </a:extLst>
              </p:cNvPr>
              <p:cNvSpPr/>
              <p:nvPr/>
            </p:nvSpPr>
            <p:spPr>
              <a:xfrm>
                <a:off x="5264206" y="1780249"/>
                <a:ext cx="34773" cy="32932"/>
              </a:xfrm>
              <a:custGeom>
                <a:avLst/>
                <a:gdLst>
                  <a:gd name="connsiteX0" fmla="*/ 25535 w 37257"/>
                  <a:gd name="connsiteY0" fmla="*/ 35285 h 35284"/>
                  <a:gd name="connsiteX1" fmla="*/ 36445 w 37257"/>
                  <a:gd name="connsiteY1" fmla="*/ 33079 h 35284"/>
                  <a:gd name="connsiteX2" fmla="*/ 37258 w 37257"/>
                  <a:gd name="connsiteY2" fmla="*/ 27856 h 35284"/>
                  <a:gd name="connsiteX3" fmla="*/ 26696 w 37257"/>
                  <a:gd name="connsiteY3" fmla="*/ 12535 h 35284"/>
                  <a:gd name="connsiteX4" fmla="*/ 8241 w 37257"/>
                  <a:gd name="connsiteY4" fmla="*/ 0 h 35284"/>
                  <a:gd name="connsiteX5" fmla="*/ 0 w 37257"/>
                  <a:gd name="connsiteY5" fmla="*/ 4178 h 35284"/>
                  <a:gd name="connsiteX6" fmla="*/ 8241 w 37257"/>
                  <a:gd name="connsiteY6" fmla="*/ 23446 h 35284"/>
                  <a:gd name="connsiteX7" fmla="*/ 25535 w 37257"/>
                  <a:gd name="connsiteY7" fmla="*/ 35285 h 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57" h="35284">
                    <a:moveTo>
                      <a:pt x="25535" y="35285"/>
                    </a:moveTo>
                    <a:lnTo>
                      <a:pt x="36445" y="33079"/>
                    </a:lnTo>
                    <a:lnTo>
                      <a:pt x="37258" y="27856"/>
                    </a:lnTo>
                    <a:lnTo>
                      <a:pt x="26696" y="12535"/>
                    </a:lnTo>
                    <a:lnTo>
                      <a:pt x="8241" y="0"/>
                    </a:lnTo>
                    <a:lnTo>
                      <a:pt x="0" y="4178"/>
                    </a:lnTo>
                    <a:lnTo>
                      <a:pt x="8241" y="23446"/>
                    </a:lnTo>
                    <a:lnTo>
                      <a:pt x="25535" y="35285"/>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93" name="任意多边形: 形状 792">
                <a:extLst>
                  <a:ext uri="{FF2B5EF4-FFF2-40B4-BE49-F238E27FC236}">
                    <a16:creationId xmlns:a16="http://schemas.microsoft.com/office/drawing/2014/main" id="{FABB0EBB-A4BB-8336-623F-00AA4F6DE654}"/>
                  </a:ext>
                </a:extLst>
              </p:cNvPr>
              <p:cNvSpPr/>
              <p:nvPr/>
            </p:nvSpPr>
            <p:spPr>
              <a:xfrm>
                <a:off x="5294212" y="1890638"/>
                <a:ext cx="21774" cy="20149"/>
              </a:xfrm>
              <a:custGeom>
                <a:avLst/>
                <a:gdLst>
                  <a:gd name="connsiteX0" fmla="*/ 0 w 23329"/>
                  <a:gd name="connsiteY0" fmla="*/ 15437 h 21588"/>
                  <a:gd name="connsiteX1" fmla="*/ 11375 w 23329"/>
                  <a:gd name="connsiteY1" fmla="*/ 21589 h 21588"/>
                  <a:gd name="connsiteX2" fmla="*/ 22401 w 23329"/>
                  <a:gd name="connsiteY2" fmla="*/ 17410 h 21588"/>
                  <a:gd name="connsiteX3" fmla="*/ 23329 w 23329"/>
                  <a:gd name="connsiteY3" fmla="*/ 10794 h 21588"/>
                  <a:gd name="connsiteX4" fmla="*/ 16482 w 23329"/>
                  <a:gd name="connsiteY4" fmla="*/ 2786 h 21588"/>
                  <a:gd name="connsiteX5" fmla="*/ 5339 w 23329"/>
                  <a:gd name="connsiteY5" fmla="*/ 0 h 21588"/>
                  <a:gd name="connsiteX6" fmla="*/ 0 w 23329"/>
                  <a:gd name="connsiteY6" fmla="*/ 5687 h 21588"/>
                  <a:gd name="connsiteX7" fmla="*/ 0 w 23329"/>
                  <a:gd name="connsiteY7" fmla="*/ 15437 h 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9" h="21588">
                    <a:moveTo>
                      <a:pt x="0" y="15437"/>
                    </a:moveTo>
                    <a:lnTo>
                      <a:pt x="11375" y="21589"/>
                    </a:lnTo>
                    <a:lnTo>
                      <a:pt x="22401" y="17410"/>
                    </a:lnTo>
                    <a:lnTo>
                      <a:pt x="23329" y="10794"/>
                    </a:lnTo>
                    <a:lnTo>
                      <a:pt x="16482" y="2786"/>
                    </a:lnTo>
                    <a:lnTo>
                      <a:pt x="5339" y="0"/>
                    </a:lnTo>
                    <a:lnTo>
                      <a:pt x="0" y="5687"/>
                    </a:lnTo>
                    <a:lnTo>
                      <a:pt x="0" y="1543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94" name="任意多边形: 形状 793">
                <a:extLst>
                  <a:ext uri="{FF2B5EF4-FFF2-40B4-BE49-F238E27FC236}">
                    <a16:creationId xmlns:a16="http://schemas.microsoft.com/office/drawing/2014/main" id="{B45C5E75-9E4A-6F72-A707-8539ACDDCE6C}"/>
                  </a:ext>
                </a:extLst>
              </p:cNvPr>
              <p:cNvSpPr/>
              <p:nvPr/>
            </p:nvSpPr>
            <p:spPr>
              <a:xfrm>
                <a:off x="5005730" y="1829106"/>
                <a:ext cx="265624" cy="112554"/>
              </a:xfrm>
              <a:custGeom>
                <a:avLst/>
                <a:gdLst>
                  <a:gd name="connsiteX0" fmla="*/ 171664 w 284597"/>
                  <a:gd name="connsiteY0" fmla="*/ 22865 h 120594"/>
                  <a:gd name="connsiteX1" fmla="*/ 178628 w 284597"/>
                  <a:gd name="connsiteY1" fmla="*/ 26696 h 120594"/>
                  <a:gd name="connsiteX2" fmla="*/ 188029 w 284597"/>
                  <a:gd name="connsiteY2" fmla="*/ 29597 h 120594"/>
                  <a:gd name="connsiteX3" fmla="*/ 189422 w 284597"/>
                  <a:gd name="connsiteY3" fmla="*/ 35633 h 120594"/>
                  <a:gd name="connsiteX4" fmla="*/ 180717 w 284597"/>
                  <a:gd name="connsiteY4" fmla="*/ 42713 h 120594"/>
                  <a:gd name="connsiteX5" fmla="*/ 186868 w 284597"/>
                  <a:gd name="connsiteY5" fmla="*/ 48864 h 120594"/>
                  <a:gd name="connsiteX6" fmla="*/ 196734 w 284597"/>
                  <a:gd name="connsiteY6" fmla="*/ 56177 h 120594"/>
                  <a:gd name="connsiteX7" fmla="*/ 196734 w 284597"/>
                  <a:gd name="connsiteY7" fmla="*/ 65926 h 120594"/>
                  <a:gd name="connsiteX8" fmla="*/ 178628 w 284597"/>
                  <a:gd name="connsiteY8" fmla="*/ 63373 h 120594"/>
                  <a:gd name="connsiteX9" fmla="*/ 158664 w 284597"/>
                  <a:gd name="connsiteY9" fmla="*/ 60239 h 120594"/>
                  <a:gd name="connsiteX10" fmla="*/ 143227 w 284597"/>
                  <a:gd name="connsiteY10" fmla="*/ 51302 h 120594"/>
                  <a:gd name="connsiteX11" fmla="*/ 128719 w 284597"/>
                  <a:gd name="connsiteY11" fmla="*/ 37374 h 120594"/>
                  <a:gd name="connsiteX12" fmla="*/ 103764 w 284597"/>
                  <a:gd name="connsiteY12" fmla="*/ 26812 h 120594"/>
                  <a:gd name="connsiteX13" fmla="*/ 86586 w 284597"/>
                  <a:gd name="connsiteY13" fmla="*/ 25651 h 120594"/>
                  <a:gd name="connsiteX14" fmla="*/ 74863 w 284597"/>
                  <a:gd name="connsiteY14" fmla="*/ 29597 h 120594"/>
                  <a:gd name="connsiteX15" fmla="*/ 70105 w 284597"/>
                  <a:gd name="connsiteY15" fmla="*/ 15669 h 120594"/>
                  <a:gd name="connsiteX16" fmla="*/ 60935 w 284597"/>
                  <a:gd name="connsiteY16" fmla="*/ 11723 h 120594"/>
                  <a:gd name="connsiteX17" fmla="*/ 44918 w 284597"/>
                  <a:gd name="connsiteY17" fmla="*/ 22169 h 120594"/>
                  <a:gd name="connsiteX18" fmla="*/ 27160 w 284597"/>
                  <a:gd name="connsiteY18" fmla="*/ 29597 h 120594"/>
                  <a:gd name="connsiteX19" fmla="*/ 24954 w 284597"/>
                  <a:gd name="connsiteY19" fmla="*/ 35633 h 120594"/>
                  <a:gd name="connsiteX20" fmla="*/ 33195 w 284597"/>
                  <a:gd name="connsiteY20" fmla="*/ 42132 h 120594"/>
                  <a:gd name="connsiteX21" fmla="*/ 52695 w 284597"/>
                  <a:gd name="connsiteY21" fmla="*/ 44802 h 120594"/>
                  <a:gd name="connsiteX22" fmla="*/ 47007 w 284597"/>
                  <a:gd name="connsiteY22" fmla="*/ 49677 h 120594"/>
                  <a:gd name="connsiteX23" fmla="*/ 24954 w 284597"/>
                  <a:gd name="connsiteY23" fmla="*/ 48864 h 120594"/>
                  <a:gd name="connsiteX24" fmla="*/ 9866 w 284597"/>
                  <a:gd name="connsiteY24" fmla="*/ 60239 h 120594"/>
                  <a:gd name="connsiteX25" fmla="*/ 18106 w 284597"/>
                  <a:gd name="connsiteY25" fmla="*/ 63025 h 120594"/>
                  <a:gd name="connsiteX26" fmla="*/ 35168 w 284597"/>
                  <a:gd name="connsiteY26" fmla="*/ 60239 h 120594"/>
                  <a:gd name="connsiteX27" fmla="*/ 47007 w 284597"/>
                  <a:gd name="connsiteY27" fmla="*/ 60239 h 120594"/>
                  <a:gd name="connsiteX28" fmla="*/ 30990 w 284597"/>
                  <a:gd name="connsiteY28" fmla="*/ 65926 h 120594"/>
                  <a:gd name="connsiteX29" fmla="*/ 9866 w 284597"/>
                  <a:gd name="connsiteY29" fmla="*/ 70221 h 120594"/>
                  <a:gd name="connsiteX30" fmla="*/ 0 w 284597"/>
                  <a:gd name="connsiteY30" fmla="*/ 76953 h 120594"/>
                  <a:gd name="connsiteX31" fmla="*/ 10794 w 284597"/>
                  <a:gd name="connsiteY31" fmla="*/ 80667 h 120594"/>
                  <a:gd name="connsiteX32" fmla="*/ 30990 w 284597"/>
                  <a:gd name="connsiteY32" fmla="*/ 85542 h 120594"/>
                  <a:gd name="connsiteX33" fmla="*/ 47007 w 284597"/>
                  <a:gd name="connsiteY33" fmla="*/ 90184 h 120594"/>
                  <a:gd name="connsiteX34" fmla="*/ 58614 w 284597"/>
                  <a:gd name="connsiteY34" fmla="*/ 84497 h 120594"/>
                  <a:gd name="connsiteX35" fmla="*/ 81479 w 284597"/>
                  <a:gd name="connsiteY35" fmla="*/ 65926 h 120594"/>
                  <a:gd name="connsiteX36" fmla="*/ 83336 w 284597"/>
                  <a:gd name="connsiteY36" fmla="*/ 74863 h 120594"/>
                  <a:gd name="connsiteX37" fmla="*/ 83336 w 284597"/>
                  <a:gd name="connsiteY37" fmla="*/ 81363 h 120594"/>
                  <a:gd name="connsiteX38" fmla="*/ 95872 w 284597"/>
                  <a:gd name="connsiteY38" fmla="*/ 82524 h 120594"/>
                  <a:gd name="connsiteX39" fmla="*/ 121639 w 284597"/>
                  <a:gd name="connsiteY39" fmla="*/ 78578 h 120594"/>
                  <a:gd name="connsiteX40" fmla="*/ 133710 w 284597"/>
                  <a:gd name="connsiteY40" fmla="*/ 77997 h 120594"/>
                  <a:gd name="connsiteX41" fmla="*/ 142299 w 284597"/>
                  <a:gd name="connsiteY41" fmla="*/ 84497 h 120594"/>
                  <a:gd name="connsiteX42" fmla="*/ 125469 w 284597"/>
                  <a:gd name="connsiteY42" fmla="*/ 90184 h 120594"/>
                  <a:gd name="connsiteX43" fmla="*/ 83917 w 284597"/>
                  <a:gd name="connsiteY43" fmla="*/ 98773 h 120594"/>
                  <a:gd name="connsiteX44" fmla="*/ 74980 w 284597"/>
                  <a:gd name="connsiteY44" fmla="*/ 109103 h 120594"/>
                  <a:gd name="connsiteX45" fmla="*/ 85658 w 284597"/>
                  <a:gd name="connsiteY45" fmla="*/ 117576 h 120594"/>
                  <a:gd name="connsiteX46" fmla="*/ 109452 w 284597"/>
                  <a:gd name="connsiteY46" fmla="*/ 120594 h 120594"/>
                  <a:gd name="connsiteX47" fmla="*/ 149959 w 284597"/>
                  <a:gd name="connsiteY47" fmla="*/ 109103 h 120594"/>
                  <a:gd name="connsiteX48" fmla="*/ 172244 w 284597"/>
                  <a:gd name="connsiteY48" fmla="*/ 97845 h 120594"/>
                  <a:gd name="connsiteX49" fmla="*/ 186868 w 284597"/>
                  <a:gd name="connsiteY49" fmla="*/ 84497 h 120594"/>
                  <a:gd name="connsiteX50" fmla="*/ 205323 w 284597"/>
                  <a:gd name="connsiteY50" fmla="*/ 93202 h 120594"/>
                  <a:gd name="connsiteX51" fmla="*/ 222037 w 284597"/>
                  <a:gd name="connsiteY51" fmla="*/ 87515 h 120594"/>
                  <a:gd name="connsiteX52" fmla="*/ 241188 w 284597"/>
                  <a:gd name="connsiteY52" fmla="*/ 87515 h 120594"/>
                  <a:gd name="connsiteX53" fmla="*/ 267303 w 284597"/>
                  <a:gd name="connsiteY53" fmla="*/ 87631 h 120594"/>
                  <a:gd name="connsiteX54" fmla="*/ 280767 w 284597"/>
                  <a:gd name="connsiteY54" fmla="*/ 76721 h 120594"/>
                  <a:gd name="connsiteX55" fmla="*/ 284597 w 284597"/>
                  <a:gd name="connsiteY55" fmla="*/ 51766 h 120594"/>
                  <a:gd name="connsiteX56" fmla="*/ 275892 w 284597"/>
                  <a:gd name="connsiteY56" fmla="*/ 38418 h 120594"/>
                  <a:gd name="connsiteX57" fmla="*/ 265562 w 284597"/>
                  <a:gd name="connsiteY57" fmla="*/ 37374 h 120594"/>
                  <a:gd name="connsiteX58" fmla="*/ 256161 w 284597"/>
                  <a:gd name="connsiteY58" fmla="*/ 44802 h 120594"/>
                  <a:gd name="connsiteX59" fmla="*/ 249197 w 284597"/>
                  <a:gd name="connsiteY59" fmla="*/ 48052 h 120594"/>
                  <a:gd name="connsiteX60" fmla="*/ 238170 w 284597"/>
                  <a:gd name="connsiteY60" fmla="*/ 44802 h 120594"/>
                  <a:gd name="connsiteX61" fmla="*/ 221340 w 284597"/>
                  <a:gd name="connsiteY61" fmla="*/ 25651 h 120594"/>
                  <a:gd name="connsiteX62" fmla="*/ 215189 w 284597"/>
                  <a:gd name="connsiteY62" fmla="*/ 11723 h 120594"/>
                  <a:gd name="connsiteX63" fmla="*/ 204279 w 284597"/>
                  <a:gd name="connsiteY63" fmla="*/ 0 h 120594"/>
                  <a:gd name="connsiteX64" fmla="*/ 186868 w 284597"/>
                  <a:gd name="connsiteY64" fmla="*/ 7660 h 120594"/>
                  <a:gd name="connsiteX65" fmla="*/ 171664 w 284597"/>
                  <a:gd name="connsiteY65" fmla="*/ 22865 h 12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4597" h="120594">
                    <a:moveTo>
                      <a:pt x="171664" y="22865"/>
                    </a:moveTo>
                    <a:lnTo>
                      <a:pt x="178628" y="26696"/>
                    </a:lnTo>
                    <a:lnTo>
                      <a:pt x="188029" y="29597"/>
                    </a:lnTo>
                    <a:lnTo>
                      <a:pt x="189422" y="35633"/>
                    </a:lnTo>
                    <a:lnTo>
                      <a:pt x="180717" y="42713"/>
                    </a:lnTo>
                    <a:lnTo>
                      <a:pt x="186868" y="48864"/>
                    </a:lnTo>
                    <a:lnTo>
                      <a:pt x="196734" y="56177"/>
                    </a:lnTo>
                    <a:lnTo>
                      <a:pt x="196734" y="65926"/>
                    </a:lnTo>
                    <a:lnTo>
                      <a:pt x="178628" y="63373"/>
                    </a:lnTo>
                    <a:lnTo>
                      <a:pt x="158664" y="60239"/>
                    </a:lnTo>
                    <a:lnTo>
                      <a:pt x="143227" y="51302"/>
                    </a:lnTo>
                    <a:lnTo>
                      <a:pt x="128719" y="37374"/>
                    </a:lnTo>
                    <a:lnTo>
                      <a:pt x="103764" y="26812"/>
                    </a:lnTo>
                    <a:lnTo>
                      <a:pt x="86586" y="25651"/>
                    </a:lnTo>
                    <a:lnTo>
                      <a:pt x="74863" y="29597"/>
                    </a:lnTo>
                    <a:lnTo>
                      <a:pt x="70105" y="15669"/>
                    </a:lnTo>
                    <a:lnTo>
                      <a:pt x="60935" y="11723"/>
                    </a:lnTo>
                    <a:lnTo>
                      <a:pt x="44918" y="22169"/>
                    </a:lnTo>
                    <a:lnTo>
                      <a:pt x="27160" y="29597"/>
                    </a:lnTo>
                    <a:lnTo>
                      <a:pt x="24954" y="35633"/>
                    </a:lnTo>
                    <a:lnTo>
                      <a:pt x="33195" y="42132"/>
                    </a:lnTo>
                    <a:lnTo>
                      <a:pt x="52695" y="44802"/>
                    </a:lnTo>
                    <a:lnTo>
                      <a:pt x="47007" y="49677"/>
                    </a:lnTo>
                    <a:lnTo>
                      <a:pt x="24954" y="48864"/>
                    </a:lnTo>
                    <a:lnTo>
                      <a:pt x="9866" y="60239"/>
                    </a:lnTo>
                    <a:lnTo>
                      <a:pt x="18106" y="63025"/>
                    </a:lnTo>
                    <a:lnTo>
                      <a:pt x="35168" y="60239"/>
                    </a:lnTo>
                    <a:lnTo>
                      <a:pt x="47007" y="60239"/>
                    </a:lnTo>
                    <a:lnTo>
                      <a:pt x="30990" y="65926"/>
                    </a:lnTo>
                    <a:lnTo>
                      <a:pt x="9866" y="70221"/>
                    </a:lnTo>
                    <a:lnTo>
                      <a:pt x="0" y="76953"/>
                    </a:lnTo>
                    <a:lnTo>
                      <a:pt x="10794" y="80667"/>
                    </a:lnTo>
                    <a:lnTo>
                      <a:pt x="30990" y="85542"/>
                    </a:lnTo>
                    <a:lnTo>
                      <a:pt x="47007" y="90184"/>
                    </a:lnTo>
                    <a:lnTo>
                      <a:pt x="58614" y="84497"/>
                    </a:lnTo>
                    <a:lnTo>
                      <a:pt x="81479" y="65926"/>
                    </a:lnTo>
                    <a:lnTo>
                      <a:pt x="83336" y="74863"/>
                    </a:lnTo>
                    <a:lnTo>
                      <a:pt x="83336" y="81363"/>
                    </a:lnTo>
                    <a:lnTo>
                      <a:pt x="95872" y="82524"/>
                    </a:lnTo>
                    <a:lnTo>
                      <a:pt x="121639" y="78578"/>
                    </a:lnTo>
                    <a:lnTo>
                      <a:pt x="133710" y="77997"/>
                    </a:lnTo>
                    <a:lnTo>
                      <a:pt x="142299" y="84497"/>
                    </a:lnTo>
                    <a:lnTo>
                      <a:pt x="125469" y="90184"/>
                    </a:lnTo>
                    <a:lnTo>
                      <a:pt x="83917" y="98773"/>
                    </a:lnTo>
                    <a:lnTo>
                      <a:pt x="74980" y="109103"/>
                    </a:lnTo>
                    <a:lnTo>
                      <a:pt x="85658" y="117576"/>
                    </a:lnTo>
                    <a:lnTo>
                      <a:pt x="109452" y="120594"/>
                    </a:lnTo>
                    <a:lnTo>
                      <a:pt x="149959" y="109103"/>
                    </a:lnTo>
                    <a:lnTo>
                      <a:pt x="172244" y="97845"/>
                    </a:lnTo>
                    <a:lnTo>
                      <a:pt x="186868" y="84497"/>
                    </a:lnTo>
                    <a:lnTo>
                      <a:pt x="205323" y="93202"/>
                    </a:lnTo>
                    <a:lnTo>
                      <a:pt x="222037" y="87515"/>
                    </a:lnTo>
                    <a:lnTo>
                      <a:pt x="241188" y="87515"/>
                    </a:lnTo>
                    <a:lnTo>
                      <a:pt x="267303" y="87631"/>
                    </a:lnTo>
                    <a:lnTo>
                      <a:pt x="280767" y="76721"/>
                    </a:lnTo>
                    <a:lnTo>
                      <a:pt x="284597" y="51766"/>
                    </a:lnTo>
                    <a:lnTo>
                      <a:pt x="275892" y="38418"/>
                    </a:lnTo>
                    <a:lnTo>
                      <a:pt x="265562" y="37374"/>
                    </a:lnTo>
                    <a:lnTo>
                      <a:pt x="256161" y="44802"/>
                    </a:lnTo>
                    <a:lnTo>
                      <a:pt x="249197" y="48052"/>
                    </a:lnTo>
                    <a:lnTo>
                      <a:pt x="238170" y="44802"/>
                    </a:lnTo>
                    <a:lnTo>
                      <a:pt x="221340" y="25651"/>
                    </a:lnTo>
                    <a:lnTo>
                      <a:pt x="215189" y="11723"/>
                    </a:lnTo>
                    <a:lnTo>
                      <a:pt x="204279" y="0"/>
                    </a:lnTo>
                    <a:lnTo>
                      <a:pt x="186868" y="7660"/>
                    </a:lnTo>
                    <a:lnTo>
                      <a:pt x="171664" y="22865"/>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95" name="任意多边形: 形状 794">
                <a:extLst>
                  <a:ext uri="{FF2B5EF4-FFF2-40B4-BE49-F238E27FC236}">
                    <a16:creationId xmlns:a16="http://schemas.microsoft.com/office/drawing/2014/main" id="{6A0C368E-E4F3-BFF8-416A-4D062B563EEB}"/>
                  </a:ext>
                </a:extLst>
              </p:cNvPr>
              <p:cNvSpPr/>
              <p:nvPr/>
            </p:nvSpPr>
            <p:spPr>
              <a:xfrm>
                <a:off x="5276338" y="1700736"/>
                <a:ext cx="144021" cy="72953"/>
              </a:xfrm>
              <a:custGeom>
                <a:avLst/>
                <a:gdLst>
                  <a:gd name="connsiteX0" fmla="*/ 30758 w 154308"/>
                  <a:gd name="connsiteY0" fmla="*/ 26347 h 78164"/>
                  <a:gd name="connsiteX1" fmla="*/ 43061 w 154308"/>
                  <a:gd name="connsiteY1" fmla="*/ 32035 h 78164"/>
                  <a:gd name="connsiteX2" fmla="*/ 48052 w 154308"/>
                  <a:gd name="connsiteY2" fmla="*/ 43293 h 78164"/>
                  <a:gd name="connsiteX3" fmla="*/ 24606 w 154308"/>
                  <a:gd name="connsiteY3" fmla="*/ 46891 h 78164"/>
                  <a:gd name="connsiteX4" fmla="*/ 9517 w 154308"/>
                  <a:gd name="connsiteY4" fmla="*/ 49677 h 78164"/>
                  <a:gd name="connsiteX5" fmla="*/ 21821 w 154308"/>
                  <a:gd name="connsiteY5" fmla="*/ 60123 h 78164"/>
                  <a:gd name="connsiteX6" fmla="*/ 49212 w 154308"/>
                  <a:gd name="connsiteY6" fmla="*/ 56177 h 78164"/>
                  <a:gd name="connsiteX7" fmla="*/ 68015 w 154308"/>
                  <a:gd name="connsiteY7" fmla="*/ 55016 h 78164"/>
                  <a:gd name="connsiteX8" fmla="*/ 95291 w 154308"/>
                  <a:gd name="connsiteY8" fmla="*/ 63489 h 78164"/>
                  <a:gd name="connsiteX9" fmla="*/ 104693 w 154308"/>
                  <a:gd name="connsiteY9" fmla="*/ 69989 h 78164"/>
                  <a:gd name="connsiteX10" fmla="*/ 128254 w 154308"/>
                  <a:gd name="connsiteY10" fmla="*/ 75328 h 78164"/>
                  <a:gd name="connsiteX11" fmla="*/ 149611 w 154308"/>
                  <a:gd name="connsiteY11" fmla="*/ 75328 h 78164"/>
                  <a:gd name="connsiteX12" fmla="*/ 152629 w 154308"/>
                  <a:gd name="connsiteY12" fmla="*/ 69060 h 78164"/>
                  <a:gd name="connsiteX13" fmla="*/ 139513 w 154308"/>
                  <a:gd name="connsiteY13" fmla="*/ 56177 h 78164"/>
                  <a:gd name="connsiteX14" fmla="*/ 139513 w 154308"/>
                  <a:gd name="connsiteY14" fmla="*/ 41552 h 78164"/>
                  <a:gd name="connsiteX15" fmla="*/ 121755 w 154308"/>
                  <a:gd name="connsiteY15" fmla="*/ 32731 h 78164"/>
                  <a:gd name="connsiteX16" fmla="*/ 111193 w 154308"/>
                  <a:gd name="connsiteY16" fmla="*/ 31454 h 78164"/>
                  <a:gd name="connsiteX17" fmla="*/ 98193 w 154308"/>
                  <a:gd name="connsiteY17" fmla="*/ 22169 h 78164"/>
                  <a:gd name="connsiteX18" fmla="*/ 85542 w 154308"/>
                  <a:gd name="connsiteY18" fmla="*/ 14392 h 78164"/>
                  <a:gd name="connsiteX19" fmla="*/ 73819 w 154308"/>
                  <a:gd name="connsiteY19" fmla="*/ 20196 h 78164"/>
                  <a:gd name="connsiteX20" fmla="*/ 69524 w 154308"/>
                  <a:gd name="connsiteY20" fmla="*/ 12303 h 78164"/>
                  <a:gd name="connsiteX21" fmla="*/ 48748 w 154308"/>
                  <a:gd name="connsiteY21" fmla="*/ 1393 h 78164"/>
                  <a:gd name="connsiteX22" fmla="*/ 18106 w 154308"/>
                  <a:gd name="connsiteY22" fmla="*/ 0 h 78164"/>
                  <a:gd name="connsiteX23" fmla="*/ 0 w 154308"/>
                  <a:gd name="connsiteY23" fmla="*/ 2786 h 78164"/>
                  <a:gd name="connsiteX24" fmla="*/ 8705 w 154308"/>
                  <a:gd name="connsiteY24" fmla="*/ 29713 h 78164"/>
                  <a:gd name="connsiteX25" fmla="*/ 30874 w 154308"/>
                  <a:gd name="connsiteY25" fmla="*/ 26347 h 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08" h="78164">
                    <a:moveTo>
                      <a:pt x="30758" y="26347"/>
                    </a:moveTo>
                    <a:lnTo>
                      <a:pt x="43061" y="32035"/>
                    </a:lnTo>
                    <a:lnTo>
                      <a:pt x="48052" y="43293"/>
                    </a:lnTo>
                    <a:lnTo>
                      <a:pt x="24606" y="46891"/>
                    </a:lnTo>
                    <a:lnTo>
                      <a:pt x="9517" y="49677"/>
                    </a:lnTo>
                    <a:lnTo>
                      <a:pt x="21821" y="60123"/>
                    </a:lnTo>
                    <a:lnTo>
                      <a:pt x="49212" y="56177"/>
                    </a:lnTo>
                    <a:lnTo>
                      <a:pt x="68015" y="55016"/>
                    </a:lnTo>
                    <a:lnTo>
                      <a:pt x="95291" y="63489"/>
                    </a:lnTo>
                    <a:lnTo>
                      <a:pt x="104693" y="69989"/>
                    </a:lnTo>
                    <a:lnTo>
                      <a:pt x="128254" y="75328"/>
                    </a:lnTo>
                    <a:cubicBezTo>
                      <a:pt x="128254" y="75328"/>
                      <a:pt x="141254" y="81711"/>
                      <a:pt x="149611" y="75328"/>
                    </a:cubicBezTo>
                    <a:cubicBezTo>
                      <a:pt x="157968" y="68944"/>
                      <a:pt x="152629" y="69060"/>
                      <a:pt x="152629" y="69060"/>
                    </a:cubicBezTo>
                    <a:lnTo>
                      <a:pt x="139513" y="56177"/>
                    </a:lnTo>
                    <a:lnTo>
                      <a:pt x="139513" y="41552"/>
                    </a:lnTo>
                    <a:lnTo>
                      <a:pt x="121755" y="32731"/>
                    </a:lnTo>
                    <a:lnTo>
                      <a:pt x="111193" y="31454"/>
                    </a:lnTo>
                    <a:lnTo>
                      <a:pt x="98193" y="22169"/>
                    </a:lnTo>
                    <a:lnTo>
                      <a:pt x="85542" y="14392"/>
                    </a:lnTo>
                    <a:lnTo>
                      <a:pt x="73819" y="20196"/>
                    </a:lnTo>
                    <a:lnTo>
                      <a:pt x="69524" y="12303"/>
                    </a:lnTo>
                    <a:lnTo>
                      <a:pt x="48748" y="1393"/>
                    </a:lnTo>
                    <a:lnTo>
                      <a:pt x="18106" y="0"/>
                    </a:lnTo>
                    <a:lnTo>
                      <a:pt x="0" y="2786"/>
                    </a:lnTo>
                    <a:lnTo>
                      <a:pt x="8705" y="29713"/>
                    </a:lnTo>
                    <a:lnTo>
                      <a:pt x="30874" y="2634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96" name="任意多边形: 形状 795">
                <a:extLst>
                  <a:ext uri="{FF2B5EF4-FFF2-40B4-BE49-F238E27FC236}">
                    <a16:creationId xmlns:a16="http://schemas.microsoft.com/office/drawing/2014/main" id="{99032E75-8A35-2636-08AF-965F316A1E25}"/>
                  </a:ext>
                </a:extLst>
              </p:cNvPr>
              <p:cNvSpPr/>
              <p:nvPr/>
            </p:nvSpPr>
            <p:spPr>
              <a:xfrm>
                <a:off x="5397992" y="1667045"/>
                <a:ext cx="30007" cy="17440"/>
              </a:xfrm>
              <a:custGeom>
                <a:avLst/>
                <a:gdLst>
                  <a:gd name="connsiteX0" fmla="*/ 32151 w 32150"/>
                  <a:gd name="connsiteY0" fmla="*/ 14276 h 18686"/>
                  <a:gd name="connsiteX1" fmla="*/ 23910 w 32150"/>
                  <a:gd name="connsiteY1" fmla="*/ 2902 h 18686"/>
                  <a:gd name="connsiteX2" fmla="*/ 16017 w 32150"/>
                  <a:gd name="connsiteY2" fmla="*/ 0 h 18686"/>
                  <a:gd name="connsiteX3" fmla="*/ 0 w 32150"/>
                  <a:gd name="connsiteY3" fmla="*/ 2437 h 18686"/>
                  <a:gd name="connsiteX4" fmla="*/ 22285 w 32150"/>
                  <a:gd name="connsiteY4" fmla="*/ 18687 h 18686"/>
                  <a:gd name="connsiteX5" fmla="*/ 32151 w 32150"/>
                  <a:gd name="connsiteY5" fmla="*/ 14276 h 1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50" h="18686">
                    <a:moveTo>
                      <a:pt x="32151" y="14276"/>
                    </a:moveTo>
                    <a:lnTo>
                      <a:pt x="23910" y="2902"/>
                    </a:lnTo>
                    <a:lnTo>
                      <a:pt x="16017" y="0"/>
                    </a:lnTo>
                    <a:lnTo>
                      <a:pt x="0" y="2437"/>
                    </a:lnTo>
                    <a:lnTo>
                      <a:pt x="22285" y="18687"/>
                    </a:lnTo>
                    <a:lnTo>
                      <a:pt x="32151" y="14276"/>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97" name="任意多边形: 形状 796">
                <a:extLst>
                  <a:ext uri="{FF2B5EF4-FFF2-40B4-BE49-F238E27FC236}">
                    <a16:creationId xmlns:a16="http://schemas.microsoft.com/office/drawing/2014/main" id="{9E809549-C20B-7706-C608-A921A303993B}"/>
                  </a:ext>
                </a:extLst>
              </p:cNvPr>
              <p:cNvSpPr/>
              <p:nvPr/>
            </p:nvSpPr>
            <p:spPr>
              <a:xfrm>
                <a:off x="5471873" y="1887063"/>
                <a:ext cx="76588" cy="41815"/>
              </a:xfrm>
              <a:custGeom>
                <a:avLst/>
                <a:gdLst>
                  <a:gd name="connsiteX0" fmla="*/ 72774 w 82059"/>
                  <a:gd name="connsiteY0" fmla="*/ 44802 h 44802"/>
                  <a:gd name="connsiteX1" fmla="*/ 82060 w 82059"/>
                  <a:gd name="connsiteY1" fmla="*/ 30178 h 44802"/>
                  <a:gd name="connsiteX2" fmla="*/ 71730 w 82059"/>
                  <a:gd name="connsiteY2" fmla="*/ 13812 h 44802"/>
                  <a:gd name="connsiteX3" fmla="*/ 48516 w 82059"/>
                  <a:gd name="connsiteY3" fmla="*/ 0 h 44802"/>
                  <a:gd name="connsiteX4" fmla="*/ 17642 w 82059"/>
                  <a:gd name="connsiteY4" fmla="*/ 8357 h 44802"/>
                  <a:gd name="connsiteX5" fmla="*/ 0 w 82059"/>
                  <a:gd name="connsiteY5" fmla="*/ 27740 h 44802"/>
                  <a:gd name="connsiteX6" fmla="*/ 45498 w 82059"/>
                  <a:gd name="connsiteY6" fmla="*/ 42132 h 44802"/>
                  <a:gd name="connsiteX7" fmla="*/ 72774 w 82059"/>
                  <a:gd name="connsiteY7" fmla="*/ 44802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059" h="44802">
                    <a:moveTo>
                      <a:pt x="72774" y="44802"/>
                    </a:moveTo>
                    <a:lnTo>
                      <a:pt x="82060" y="30178"/>
                    </a:lnTo>
                    <a:lnTo>
                      <a:pt x="71730" y="13812"/>
                    </a:lnTo>
                    <a:lnTo>
                      <a:pt x="48516" y="0"/>
                    </a:lnTo>
                    <a:lnTo>
                      <a:pt x="17642" y="8357"/>
                    </a:lnTo>
                    <a:lnTo>
                      <a:pt x="0" y="27740"/>
                    </a:lnTo>
                    <a:lnTo>
                      <a:pt x="45498" y="42132"/>
                    </a:lnTo>
                    <a:lnTo>
                      <a:pt x="72774" y="4480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98" name="任意多边形: 形状 797">
                <a:extLst>
                  <a:ext uri="{FF2B5EF4-FFF2-40B4-BE49-F238E27FC236}">
                    <a16:creationId xmlns:a16="http://schemas.microsoft.com/office/drawing/2014/main" id="{3D074E95-BE00-BB83-1590-2FD09B9DB493}"/>
                  </a:ext>
                </a:extLst>
              </p:cNvPr>
              <p:cNvSpPr/>
              <p:nvPr/>
            </p:nvSpPr>
            <p:spPr>
              <a:xfrm>
                <a:off x="5596776" y="1788807"/>
                <a:ext cx="35098" cy="24374"/>
              </a:xfrm>
              <a:custGeom>
                <a:avLst/>
                <a:gdLst>
                  <a:gd name="connsiteX0" fmla="*/ 28785 w 37605"/>
                  <a:gd name="connsiteY0" fmla="*/ 18687 h 26115"/>
                  <a:gd name="connsiteX1" fmla="*/ 37606 w 37605"/>
                  <a:gd name="connsiteY1" fmla="*/ 11142 h 26115"/>
                  <a:gd name="connsiteX2" fmla="*/ 30874 w 37605"/>
                  <a:gd name="connsiteY2" fmla="*/ 2437 h 26115"/>
                  <a:gd name="connsiteX3" fmla="*/ 18803 w 37605"/>
                  <a:gd name="connsiteY3" fmla="*/ 0 h 26115"/>
                  <a:gd name="connsiteX4" fmla="*/ 0 w 37605"/>
                  <a:gd name="connsiteY4" fmla="*/ 12419 h 26115"/>
                  <a:gd name="connsiteX5" fmla="*/ 18803 w 37605"/>
                  <a:gd name="connsiteY5" fmla="*/ 26115 h 26115"/>
                  <a:gd name="connsiteX6" fmla="*/ 28785 w 37605"/>
                  <a:gd name="connsiteY6" fmla="*/ 18687 h 2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05" h="26115">
                    <a:moveTo>
                      <a:pt x="28785" y="18687"/>
                    </a:moveTo>
                    <a:lnTo>
                      <a:pt x="37606" y="11142"/>
                    </a:lnTo>
                    <a:lnTo>
                      <a:pt x="30874" y="2437"/>
                    </a:lnTo>
                    <a:lnTo>
                      <a:pt x="18803" y="0"/>
                    </a:lnTo>
                    <a:lnTo>
                      <a:pt x="0" y="12419"/>
                    </a:lnTo>
                    <a:lnTo>
                      <a:pt x="18803" y="26115"/>
                    </a:lnTo>
                    <a:lnTo>
                      <a:pt x="28785" y="1868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99" name="任意多边形: 形状 798">
                <a:extLst>
                  <a:ext uri="{FF2B5EF4-FFF2-40B4-BE49-F238E27FC236}">
                    <a16:creationId xmlns:a16="http://schemas.microsoft.com/office/drawing/2014/main" id="{358445A2-3AA7-03C5-E14A-6FE52E17654C}"/>
                  </a:ext>
                </a:extLst>
              </p:cNvPr>
              <p:cNvSpPr/>
              <p:nvPr/>
            </p:nvSpPr>
            <p:spPr>
              <a:xfrm>
                <a:off x="5484871" y="1782308"/>
                <a:ext cx="65864" cy="18091"/>
              </a:xfrm>
              <a:custGeom>
                <a:avLst/>
                <a:gdLst>
                  <a:gd name="connsiteX0" fmla="*/ 61051 w 70568"/>
                  <a:gd name="connsiteY0" fmla="*/ 9169 h 19383"/>
                  <a:gd name="connsiteX1" fmla="*/ 70569 w 70568"/>
                  <a:gd name="connsiteY1" fmla="*/ 929 h 19383"/>
                  <a:gd name="connsiteX2" fmla="*/ 40391 w 70568"/>
                  <a:gd name="connsiteY2" fmla="*/ 0 h 19383"/>
                  <a:gd name="connsiteX3" fmla="*/ 10678 w 70568"/>
                  <a:gd name="connsiteY3" fmla="*/ 5223 h 19383"/>
                  <a:gd name="connsiteX4" fmla="*/ 0 w 70568"/>
                  <a:gd name="connsiteY4" fmla="*/ 13696 h 19383"/>
                  <a:gd name="connsiteX5" fmla="*/ 18455 w 70568"/>
                  <a:gd name="connsiteY5" fmla="*/ 19267 h 19383"/>
                  <a:gd name="connsiteX6" fmla="*/ 34588 w 70568"/>
                  <a:gd name="connsiteY6" fmla="*/ 19383 h 19383"/>
                  <a:gd name="connsiteX7" fmla="*/ 61051 w 70568"/>
                  <a:gd name="connsiteY7" fmla="*/ 9169 h 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68" h="19383">
                    <a:moveTo>
                      <a:pt x="61051" y="9169"/>
                    </a:moveTo>
                    <a:lnTo>
                      <a:pt x="70569" y="929"/>
                    </a:lnTo>
                    <a:lnTo>
                      <a:pt x="40391" y="0"/>
                    </a:lnTo>
                    <a:lnTo>
                      <a:pt x="10678" y="5223"/>
                    </a:lnTo>
                    <a:lnTo>
                      <a:pt x="0" y="13696"/>
                    </a:lnTo>
                    <a:lnTo>
                      <a:pt x="18455" y="19267"/>
                    </a:lnTo>
                    <a:lnTo>
                      <a:pt x="34588" y="19383"/>
                    </a:lnTo>
                    <a:lnTo>
                      <a:pt x="61051" y="9169"/>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0" name="任意多边形: 形状 799">
                <a:extLst>
                  <a:ext uri="{FF2B5EF4-FFF2-40B4-BE49-F238E27FC236}">
                    <a16:creationId xmlns:a16="http://schemas.microsoft.com/office/drawing/2014/main" id="{7D61DCDD-ECCE-356F-BA17-E9F4C724E55A}"/>
                  </a:ext>
                </a:extLst>
              </p:cNvPr>
              <p:cNvSpPr/>
              <p:nvPr/>
            </p:nvSpPr>
            <p:spPr>
              <a:xfrm>
                <a:off x="5440891" y="1730203"/>
                <a:ext cx="76264" cy="47989"/>
              </a:xfrm>
              <a:custGeom>
                <a:avLst/>
                <a:gdLst>
                  <a:gd name="connsiteX0" fmla="*/ 20892 w 81711"/>
                  <a:gd name="connsiteY0" fmla="*/ 46775 h 51417"/>
                  <a:gd name="connsiteX1" fmla="*/ 31106 w 81711"/>
                  <a:gd name="connsiteY1" fmla="*/ 51418 h 51417"/>
                  <a:gd name="connsiteX2" fmla="*/ 81711 w 81711"/>
                  <a:gd name="connsiteY2" fmla="*/ 40740 h 51417"/>
                  <a:gd name="connsiteX3" fmla="*/ 73470 w 81711"/>
                  <a:gd name="connsiteY3" fmla="*/ 32035 h 51417"/>
                  <a:gd name="connsiteX4" fmla="*/ 76837 w 81711"/>
                  <a:gd name="connsiteY4" fmla="*/ 18919 h 51417"/>
                  <a:gd name="connsiteX5" fmla="*/ 64649 w 81711"/>
                  <a:gd name="connsiteY5" fmla="*/ 14741 h 51417"/>
                  <a:gd name="connsiteX6" fmla="*/ 50257 w 81711"/>
                  <a:gd name="connsiteY6" fmla="*/ 16133 h 51417"/>
                  <a:gd name="connsiteX7" fmla="*/ 32151 w 81711"/>
                  <a:gd name="connsiteY7" fmla="*/ 8821 h 51417"/>
                  <a:gd name="connsiteX8" fmla="*/ 13115 w 81711"/>
                  <a:gd name="connsiteY8" fmla="*/ 0 h 51417"/>
                  <a:gd name="connsiteX9" fmla="*/ 0 w 81711"/>
                  <a:gd name="connsiteY9" fmla="*/ 0 h 51417"/>
                  <a:gd name="connsiteX10" fmla="*/ 0 w 81711"/>
                  <a:gd name="connsiteY10" fmla="*/ 12535 h 51417"/>
                  <a:gd name="connsiteX11" fmla="*/ 12419 w 81711"/>
                  <a:gd name="connsiteY11" fmla="*/ 37606 h 51417"/>
                  <a:gd name="connsiteX12" fmla="*/ 20892 w 81711"/>
                  <a:gd name="connsiteY12" fmla="*/ 46775 h 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11" h="51417">
                    <a:moveTo>
                      <a:pt x="20892" y="46775"/>
                    </a:moveTo>
                    <a:lnTo>
                      <a:pt x="31106" y="51418"/>
                    </a:lnTo>
                    <a:lnTo>
                      <a:pt x="81711" y="40740"/>
                    </a:lnTo>
                    <a:lnTo>
                      <a:pt x="73470" y="32035"/>
                    </a:lnTo>
                    <a:lnTo>
                      <a:pt x="76837" y="18919"/>
                    </a:lnTo>
                    <a:lnTo>
                      <a:pt x="64649" y="14741"/>
                    </a:lnTo>
                    <a:lnTo>
                      <a:pt x="50257" y="16133"/>
                    </a:lnTo>
                    <a:lnTo>
                      <a:pt x="32151" y="8821"/>
                    </a:lnTo>
                    <a:lnTo>
                      <a:pt x="13115" y="0"/>
                    </a:lnTo>
                    <a:lnTo>
                      <a:pt x="0" y="0"/>
                    </a:lnTo>
                    <a:lnTo>
                      <a:pt x="0" y="12535"/>
                    </a:lnTo>
                    <a:lnTo>
                      <a:pt x="12419" y="37606"/>
                    </a:lnTo>
                    <a:lnTo>
                      <a:pt x="20892" y="46775"/>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801" name="任意多边形: 形状 800">
                <a:extLst>
                  <a:ext uri="{FF2B5EF4-FFF2-40B4-BE49-F238E27FC236}">
                    <a16:creationId xmlns:a16="http://schemas.microsoft.com/office/drawing/2014/main" id="{463DFE8A-D164-5933-E6BD-45564E7E41D4}"/>
                  </a:ext>
                </a:extLst>
              </p:cNvPr>
              <p:cNvSpPr/>
              <p:nvPr/>
            </p:nvSpPr>
            <p:spPr>
              <a:xfrm>
                <a:off x="5766313" y="2393287"/>
                <a:ext cx="38023" cy="28815"/>
              </a:xfrm>
              <a:custGeom>
                <a:avLst/>
                <a:gdLst>
                  <a:gd name="connsiteX0" fmla="*/ 0 w 40739"/>
                  <a:gd name="connsiteY0" fmla="*/ 14857 h 30873"/>
                  <a:gd name="connsiteX1" fmla="*/ 0 w 40739"/>
                  <a:gd name="connsiteY1" fmla="*/ 28669 h 30873"/>
                  <a:gd name="connsiteX2" fmla="*/ 10098 w 40739"/>
                  <a:gd name="connsiteY2" fmla="*/ 30874 h 30873"/>
                  <a:gd name="connsiteX3" fmla="*/ 23678 w 40739"/>
                  <a:gd name="connsiteY3" fmla="*/ 25419 h 30873"/>
                  <a:gd name="connsiteX4" fmla="*/ 34472 w 40739"/>
                  <a:gd name="connsiteY4" fmla="*/ 15553 h 30873"/>
                  <a:gd name="connsiteX5" fmla="*/ 40740 w 40739"/>
                  <a:gd name="connsiteY5" fmla="*/ 1973 h 30873"/>
                  <a:gd name="connsiteX6" fmla="*/ 32963 w 40739"/>
                  <a:gd name="connsiteY6" fmla="*/ 0 h 30873"/>
                  <a:gd name="connsiteX7" fmla="*/ 10910 w 40739"/>
                  <a:gd name="connsiteY7" fmla="*/ 7777 h 30873"/>
                  <a:gd name="connsiteX8" fmla="*/ 0 w 40739"/>
                  <a:gd name="connsiteY8" fmla="*/ 14857 h 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9" h="30873">
                    <a:moveTo>
                      <a:pt x="0" y="14857"/>
                    </a:moveTo>
                    <a:lnTo>
                      <a:pt x="0" y="28669"/>
                    </a:lnTo>
                    <a:lnTo>
                      <a:pt x="10098" y="30874"/>
                    </a:lnTo>
                    <a:lnTo>
                      <a:pt x="23678" y="25419"/>
                    </a:lnTo>
                    <a:lnTo>
                      <a:pt x="34472" y="15553"/>
                    </a:lnTo>
                    <a:lnTo>
                      <a:pt x="40740" y="1973"/>
                    </a:lnTo>
                    <a:lnTo>
                      <a:pt x="32963" y="0"/>
                    </a:lnTo>
                    <a:lnTo>
                      <a:pt x="10910" y="7777"/>
                    </a:lnTo>
                    <a:lnTo>
                      <a:pt x="0" y="1485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2" name="任意多边形: 形状 801">
                <a:extLst>
                  <a:ext uri="{FF2B5EF4-FFF2-40B4-BE49-F238E27FC236}">
                    <a16:creationId xmlns:a16="http://schemas.microsoft.com/office/drawing/2014/main" id="{3BCEAFB6-12D5-567A-F48B-1A47A035A876}"/>
                  </a:ext>
                </a:extLst>
              </p:cNvPr>
              <p:cNvSpPr/>
              <p:nvPr/>
            </p:nvSpPr>
            <p:spPr>
              <a:xfrm>
                <a:off x="5847234" y="2417012"/>
                <a:ext cx="18740" cy="24915"/>
              </a:xfrm>
              <a:custGeom>
                <a:avLst/>
                <a:gdLst>
                  <a:gd name="connsiteX0" fmla="*/ 0 w 20079"/>
                  <a:gd name="connsiteY0" fmla="*/ 18106 h 26695"/>
                  <a:gd name="connsiteX1" fmla="*/ 7428 w 20079"/>
                  <a:gd name="connsiteY1" fmla="*/ 26696 h 26695"/>
                  <a:gd name="connsiteX2" fmla="*/ 16482 w 20079"/>
                  <a:gd name="connsiteY2" fmla="*/ 18106 h 26695"/>
                  <a:gd name="connsiteX3" fmla="*/ 20080 w 20079"/>
                  <a:gd name="connsiteY3" fmla="*/ 5455 h 26695"/>
                  <a:gd name="connsiteX4" fmla="*/ 10678 w 20079"/>
                  <a:gd name="connsiteY4" fmla="*/ 0 h 26695"/>
                  <a:gd name="connsiteX5" fmla="*/ 0 w 20079"/>
                  <a:gd name="connsiteY5" fmla="*/ 5571 h 26695"/>
                  <a:gd name="connsiteX6" fmla="*/ 0 w 20079"/>
                  <a:gd name="connsiteY6" fmla="*/ 18106 h 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9" h="26695">
                    <a:moveTo>
                      <a:pt x="0" y="18106"/>
                    </a:moveTo>
                    <a:lnTo>
                      <a:pt x="7428" y="26696"/>
                    </a:lnTo>
                    <a:lnTo>
                      <a:pt x="16482" y="18106"/>
                    </a:lnTo>
                    <a:lnTo>
                      <a:pt x="20080" y="5455"/>
                    </a:lnTo>
                    <a:lnTo>
                      <a:pt x="10678" y="0"/>
                    </a:lnTo>
                    <a:lnTo>
                      <a:pt x="0" y="5571"/>
                    </a:lnTo>
                    <a:lnTo>
                      <a:pt x="0" y="18106"/>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3" name="任意多边形: 形状 802">
                <a:extLst>
                  <a:ext uri="{FF2B5EF4-FFF2-40B4-BE49-F238E27FC236}">
                    <a16:creationId xmlns:a16="http://schemas.microsoft.com/office/drawing/2014/main" id="{7A4365A7-5911-C027-5027-D3322FBDFA10}"/>
                  </a:ext>
                </a:extLst>
              </p:cNvPr>
              <p:cNvSpPr/>
              <p:nvPr/>
            </p:nvSpPr>
            <p:spPr>
              <a:xfrm>
                <a:off x="5297462" y="1826725"/>
                <a:ext cx="158594" cy="88505"/>
              </a:xfrm>
              <a:custGeom>
                <a:avLst/>
                <a:gdLst>
                  <a:gd name="connsiteX0" fmla="*/ 45034 w 169922"/>
                  <a:gd name="connsiteY0" fmla="*/ 32151 h 94827"/>
                  <a:gd name="connsiteX1" fmla="*/ 26812 w 169922"/>
                  <a:gd name="connsiteY1" fmla="*/ 8821 h 94827"/>
                  <a:gd name="connsiteX2" fmla="*/ 11607 w 169922"/>
                  <a:gd name="connsiteY2" fmla="*/ 3598 h 94827"/>
                  <a:gd name="connsiteX3" fmla="*/ 0 w 169922"/>
                  <a:gd name="connsiteY3" fmla="*/ 8821 h 94827"/>
                  <a:gd name="connsiteX4" fmla="*/ 2089 w 169922"/>
                  <a:gd name="connsiteY4" fmla="*/ 22749 h 94827"/>
                  <a:gd name="connsiteX5" fmla="*/ 19964 w 169922"/>
                  <a:gd name="connsiteY5" fmla="*/ 44918 h 94827"/>
                  <a:gd name="connsiteX6" fmla="*/ 46891 w 169922"/>
                  <a:gd name="connsiteY6" fmla="*/ 60239 h 94827"/>
                  <a:gd name="connsiteX7" fmla="*/ 75676 w 169922"/>
                  <a:gd name="connsiteY7" fmla="*/ 60239 h 94827"/>
                  <a:gd name="connsiteX8" fmla="*/ 98193 w 169922"/>
                  <a:gd name="connsiteY8" fmla="*/ 52927 h 94827"/>
                  <a:gd name="connsiteX9" fmla="*/ 104693 w 169922"/>
                  <a:gd name="connsiteY9" fmla="*/ 59194 h 94827"/>
                  <a:gd name="connsiteX10" fmla="*/ 98889 w 169922"/>
                  <a:gd name="connsiteY10" fmla="*/ 79274 h 94827"/>
                  <a:gd name="connsiteX11" fmla="*/ 99354 w 169922"/>
                  <a:gd name="connsiteY11" fmla="*/ 89140 h 94827"/>
                  <a:gd name="connsiteX12" fmla="*/ 115371 w 169922"/>
                  <a:gd name="connsiteY12" fmla="*/ 94827 h 94827"/>
                  <a:gd name="connsiteX13" fmla="*/ 160869 w 169922"/>
                  <a:gd name="connsiteY13" fmla="*/ 87051 h 94827"/>
                  <a:gd name="connsiteX14" fmla="*/ 169923 w 169922"/>
                  <a:gd name="connsiteY14" fmla="*/ 72078 h 94827"/>
                  <a:gd name="connsiteX15" fmla="*/ 167833 w 169922"/>
                  <a:gd name="connsiteY15" fmla="*/ 47472 h 94827"/>
                  <a:gd name="connsiteX16" fmla="*/ 162262 w 169922"/>
                  <a:gd name="connsiteY16" fmla="*/ 24026 h 94827"/>
                  <a:gd name="connsiteX17" fmla="*/ 140093 w 169922"/>
                  <a:gd name="connsiteY17" fmla="*/ 11142 h 94827"/>
                  <a:gd name="connsiteX18" fmla="*/ 131969 w 169922"/>
                  <a:gd name="connsiteY18" fmla="*/ 14973 h 94827"/>
                  <a:gd name="connsiteX19" fmla="*/ 108059 w 169922"/>
                  <a:gd name="connsiteY19" fmla="*/ 6732 h 94827"/>
                  <a:gd name="connsiteX20" fmla="*/ 86354 w 169922"/>
                  <a:gd name="connsiteY20" fmla="*/ 0 h 94827"/>
                  <a:gd name="connsiteX21" fmla="*/ 86354 w 169922"/>
                  <a:gd name="connsiteY21" fmla="*/ 8241 h 94827"/>
                  <a:gd name="connsiteX22" fmla="*/ 102720 w 169922"/>
                  <a:gd name="connsiteY22" fmla="*/ 29249 h 94827"/>
                  <a:gd name="connsiteX23" fmla="*/ 105970 w 169922"/>
                  <a:gd name="connsiteY23" fmla="*/ 36213 h 94827"/>
                  <a:gd name="connsiteX24" fmla="*/ 86354 w 169922"/>
                  <a:gd name="connsiteY24" fmla="*/ 28785 h 94827"/>
                  <a:gd name="connsiteX25" fmla="*/ 74979 w 169922"/>
                  <a:gd name="connsiteY25" fmla="*/ 21821 h 94827"/>
                  <a:gd name="connsiteX26" fmla="*/ 61168 w 169922"/>
                  <a:gd name="connsiteY26" fmla="*/ 15437 h 94827"/>
                  <a:gd name="connsiteX27" fmla="*/ 65926 w 169922"/>
                  <a:gd name="connsiteY27" fmla="*/ 32151 h 94827"/>
                  <a:gd name="connsiteX28" fmla="*/ 68944 w 169922"/>
                  <a:gd name="connsiteY28" fmla="*/ 47355 h 94827"/>
                  <a:gd name="connsiteX29" fmla="*/ 59310 w 169922"/>
                  <a:gd name="connsiteY29" fmla="*/ 47355 h 94827"/>
                  <a:gd name="connsiteX30" fmla="*/ 45266 w 169922"/>
                  <a:gd name="connsiteY30" fmla="*/ 3215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9922" h="94827">
                    <a:moveTo>
                      <a:pt x="45034" y="32151"/>
                    </a:moveTo>
                    <a:lnTo>
                      <a:pt x="26812" y="8821"/>
                    </a:lnTo>
                    <a:lnTo>
                      <a:pt x="11607" y="3598"/>
                    </a:lnTo>
                    <a:lnTo>
                      <a:pt x="0" y="8821"/>
                    </a:lnTo>
                    <a:lnTo>
                      <a:pt x="2089" y="22749"/>
                    </a:lnTo>
                    <a:lnTo>
                      <a:pt x="19964" y="44918"/>
                    </a:lnTo>
                    <a:lnTo>
                      <a:pt x="46891" y="60239"/>
                    </a:lnTo>
                    <a:lnTo>
                      <a:pt x="75676" y="60239"/>
                    </a:lnTo>
                    <a:lnTo>
                      <a:pt x="98193" y="52927"/>
                    </a:lnTo>
                    <a:lnTo>
                      <a:pt x="104693" y="59194"/>
                    </a:lnTo>
                    <a:lnTo>
                      <a:pt x="98889" y="79274"/>
                    </a:lnTo>
                    <a:lnTo>
                      <a:pt x="99354" y="89140"/>
                    </a:lnTo>
                    <a:lnTo>
                      <a:pt x="115371" y="94827"/>
                    </a:lnTo>
                    <a:lnTo>
                      <a:pt x="160869" y="87051"/>
                    </a:lnTo>
                    <a:lnTo>
                      <a:pt x="169923" y="72078"/>
                    </a:lnTo>
                    <a:lnTo>
                      <a:pt x="167833" y="47472"/>
                    </a:lnTo>
                    <a:cubicBezTo>
                      <a:pt x="167833" y="47472"/>
                      <a:pt x="164816" y="27276"/>
                      <a:pt x="162262" y="24026"/>
                    </a:cubicBezTo>
                    <a:cubicBezTo>
                      <a:pt x="159709" y="20776"/>
                      <a:pt x="140093" y="11142"/>
                      <a:pt x="140093" y="11142"/>
                    </a:cubicBezTo>
                    <a:lnTo>
                      <a:pt x="131969" y="14973"/>
                    </a:lnTo>
                    <a:lnTo>
                      <a:pt x="108059" y="6732"/>
                    </a:lnTo>
                    <a:lnTo>
                      <a:pt x="86354" y="0"/>
                    </a:lnTo>
                    <a:lnTo>
                      <a:pt x="86354" y="8241"/>
                    </a:lnTo>
                    <a:lnTo>
                      <a:pt x="102720" y="29249"/>
                    </a:lnTo>
                    <a:lnTo>
                      <a:pt x="105970" y="36213"/>
                    </a:lnTo>
                    <a:lnTo>
                      <a:pt x="86354" y="28785"/>
                    </a:lnTo>
                    <a:lnTo>
                      <a:pt x="74979" y="21821"/>
                    </a:lnTo>
                    <a:lnTo>
                      <a:pt x="61168" y="15437"/>
                    </a:lnTo>
                    <a:lnTo>
                      <a:pt x="65926" y="32151"/>
                    </a:lnTo>
                    <a:lnTo>
                      <a:pt x="68944" y="47355"/>
                    </a:lnTo>
                    <a:lnTo>
                      <a:pt x="59310" y="47355"/>
                    </a:lnTo>
                    <a:cubicBezTo>
                      <a:pt x="59310" y="47355"/>
                      <a:pt x="45266" y="32151"/>
                      <a:pt x="45266" y="32151"/>
                    </a:cubicBez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4" name="任意多边形: 形状 803">
                <a:extLst>
                  <a:ext uri="{FF2B5EF4-FFF2-40B4-BE49-F238E27FC236}">
                    <a16:creationId xmlns:a16="http://schemas.microsoft.com/office/drawing/2014/main" id="{84C1DAEF-310A-62D4-6A43-479681440101}"/>
                  </a:ext>
                </a:extLst>
              </p:cNvPr>
              <p:cNvSpPr/>
              <p:nvPr/>
            </p:nvSpPr>
            <p:spPr>
              <a:xfrm>
                <a:off x="5472198" y="1817407"/>
                <a:ext cx="385761" cy="117429"/>
              </a:xfrm>
              <a:custGeom>
                <a:avLst/>
                <a:gdLst>
                  <a:gd name="connsiteX0" fmla="*/ 112701 w 413315"/>
                  <a:gd name="connsiteY0" fmla="*/ 104809 h 125817"/>
                  <a:gd name="connsiteX1" fmla="*/ 127442 w 413315"/>
                  <a:gd name="connsiteY1" fmla="*/ 110032 h 125817"/>
                  <a:gd name="connsiteX2" fmla="*/ 149146 w 413315"/>
                  <a:gd name="connsiteY2" fmla="*/ 119433 h 125817"/>
                  <a:gd name="connsiteX3" fmla="*/ 162146 w 413315"/>
                  <a:gd name="connsiteY3" fmla="*/ 125817 h 125817"/>
                  <a:gd name="connsiteX4" fmla="*/ 177119 w 413315"/>
                  <a:gd name="connsiteY4" fmla="*/ 118273 h 125817"/>
                  <a:gd name="connsiteX5" fmla="*/ 194181 w 413315"/>
                  <a:gd name="connsiteY5" fmla="*/ 110844 h 125817"/>
                  <a:gd name="connsiteX6" fmla="*/ 218090 w 413315"/>
                  <a:gd name="connsiteY6" fmla="*/ 122683 h 125817"/>
                  <a:gd name="connsiteX7" fmla="*/ 274383 w 413315"/>
                  <a:gd name="connsiteY7" fmla="*/ 125817 h 125817"/>
                  <a:gd name="connsiteX8" fmla="*/ 310596 w 413315"/>
                  <a:gd name="connsiteY8" fmla="*/ 120246 h 125817"/>
                  <a:gd name="connsiteX9" fmla="*/ 321158 w 413315"/>
                  <a:gd name="connsiteY9" fmla="*/ 111193 h 125817"/>
                  <a:gd name="connsiteX10" fmla="*/ 345068 w 413315"/>
                  <a:gd name="connsiteY10" fmla="*/ 120246 h 125817"/>
                  <a:gd name="connsiteX11" fmla="*/ 367005 w 413315"/>
                  <a:gd name="connsiteY11" fmla="*/ 120246 h 125817"/>
                  <a:gd name="connsiteX12" fmla="*/ 391959 w 413315"/>
                  <a:gd name="connsiteY12" fmla="*/ 118273 h 125817"/>
                  <a:gd name="connsiteX13" fmla="*/ 407396 w 413315"/>
                  <a:gd name="connsiteY13" fmla="*/ 104693 h 125817"/>
                  <a:gd name="connsiteX14" fmla="*/ 413316 w 413315"/>
                  <a:gd name="connsiteY14" fmla="*/ 79738 h 125817"/>
                  <a:gd name="connsiteX15" fmla="*/ 381049 w 413315"/>
                  <a:gd name="connsiteY15" fmla="*/ 69292 h 125817"/>
                  <a:gd name="connsiteX16" fmla="*/ 300150 w 413315"/>
                  <a:gd name="connsiteY16" fmla="*/ 65462 h 125817"/>
                  <a:gd name="connsiteX17" fmla="*/ 277517 w 413315"/>
                  <a:gd name="connsiteY17" fmla="*/ 70105 h 125817"/>
                  <a:gd name="connsiteX18" fmla="*/ 255348 w 413315"/>
                  <a:gd name="connsiteY18" fmla="*/ 74283 h 125817"/>
                  <a:gd name="connsiteX19" fmla="*/ 228072 w 413315"/>
                  <a:gd name="connsiteY19" fmla="*/ 74515 h 125817"/>
                  <a:gd name="connsiteX20" fmla="*/ 198127 w 413315"/>
                  <a:gd name="connsiteY20" fmla="*/ 74283 h 125817"/>
                  <a:gd name="connsiteX21" fmla="*/ 188377 w 413315"/>
                  <a:gd name="connsiteY21" fmla="*/ 62792 h 125817"/>
                  <a:gd name="connsiteX22" fmla="*/ 169458 w 413315"/>
                  <a:gd name="connsiteY22" fmla="*/ 61516 h 125817"/>
                  <a:gd name="connsiteX23" fmla="*/ 157271 w 413315"/>
                  <a:gd name="connsiteY23" fmla="*/ 57221 h 125817"/>
                  <a:gd name="connsiteX24" fmla="*/ 161914 w 413315"/>
                  <a:gd name="connsiteY24" fmla="*/ 42016 h 125817"/>
                  <a:gd name="connsiteX25" fmla="*/ 176887 w 413315"/>
                  <a:gd name="connsiteY25" fmla="*/ 39115 h 125817"/>
                  <a:gd name="connsiteX26" fmla="*/ 144388 w 413315"/>
                  <a:gd name="connsiteY26" fmla="*/ 20312 h 125817"/>
                  <a:gd name="connsiteX27" fmla="*/ 112701 w 413315"/>
                  <a:gd name="connsiteY27" fmla="*/ 19848 h 125817"/>
                  <a:gd name="connsiteX28" fmla="*/ 97381 w 413315"/>
                  <a:gd name="connsiteY28" fmla="*/ 20312 h 125817"/>
                  <a:gd name="connsiteX29" fmla="*/ 71497 w 413315"/>
                  <a:gd name="connsiteY29" fmla="*/ 9866 h 125817"/>
                  <a:gd name="connsiteX30" fmla="*/ 48516 w 413315"/>
                  <a:gd name="connsiteY30" fmla="*/ 1393 h 125817"/>
                  <a:gd name="connsiteX31" fmla="*/ 33659 w 413315"/>
                  <a:gd name="connsiteY31" fmla="*/ 0 h 125817"/>
                  <a:gd name="connsiteX32" fmla="*/ 0 w 413315"/>
                  <a:gd name="connsiteY32" fmla="*/ 6848 h 125817"/>
                  <a:gd name="connsiteX33" fmla="*/ 348 w 413315"/>
                  <a:gd name="connsiteY33" fmla="*/ 13464 h 125817"/>
                  <a:gd name="connsiteX34" fmla="*/ 20892 w 413315"/>
                  <a:gd name="connsiteY34" fmla="*/ 25999 h 125817"/>
                  <a:gd name="connsiteX35" fmla="*/ 65114 w 413315"/>
                  <a:gd name="connsiteY35" fmla="*/ 38650 h 125817"/>
                  <a:gd name="connsiteX36" fmla="*/ 76256 w 413315"/>
                  <a:gd name="connsiteY36" fmla="*/ 35981 h 125817"/>
                  <a:gd name="connsiteX37" fmla="*/ 108291 w 413315"/>
                  <a:gd name="connsiteY37" fmla="*/ 60587 h 125817"/>
                  <a:gd name="connsiteX38" fmla="*/ 107478 w 413315"/>
                  <a:gd name="connsiteY38" fmla="*/ 89140 h 125817"/>
                  <a:gd name="connsiteX39" fmla="*/ 112353 w 413315"/>
                  <a:gd name="connsiteY39" fmla="*/ 104693 h 12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3315" h="125817">
                    <a:moveTo>
                      <a:pt x="112701" y="104809"/>
                    </a:moveTo>
                    <a:lnTo>
                      <a:pt x="127442" y="110032"/>
                    </a:lnTo>
                    <a:lnTo>
                      <a:pt x="149146" y="119433"/>
                    </a:lnTo>
                    <a:lnTo>
                      <a:pt x="162146" y="125817"/>
                    </a:lnTo>
                    <a:lnTo>
                      <a:pt x="177119" y="118273"/>
                    </a:lnTo>
                    <a:lnTo>
                      <a:pt x="194181" y="110844"/>
                    </a:lnTo>
                    <a:lnTo>
                      <a:pt x="218090" y="122683"/>
                    </a:lnTo>
                    <a:lnTo>
                      <a:pt x="274383" y="125817"/>
                    </a:lnTo>
                    <a:lnTo>
                      <a:pt x="310596" y="120246"/>
                    </a:lnTo>
                    <a:lnTo>
                      <a:pt x="321158" y="111193"/>
                    </a:lnTo>
                    <a:lnTo>
                      <a:pt x="345068" y="120246"/>
                    </a:lnTo>
                    <a:lnTo>
                      <a:pt x="367005" y="120246"/>
                    </a:lnTo>
                    <a:lnTo>
                      <a:pt x="391959" y="118273"/>
                    </a:lnTo>
                    <a:lnTo>
                      <a:pt x="407396" y="104693"/>
                    </a:lnTo>
                    <a:lnTo>
                      <a:pt x="413316" y="79738"/>
                    </a:lnTo>
                    <a:lnTo>
                      <a:pt x="381049" y="69292"/>
                    </a:lnTo>
                    <a:cubicBezTo>
                      <a:pt x="381049" y="69292"/>
                      <a:pt x="302936" y="65230"/>
                      <a:pt x="300150" y="65462"/>
                    </a:cubicBezTo>
                    <a:cubicBezTo>
                      <a:pt x="297365" y="65694"/>
                      <a:pt x="277517" y="70105"/>
                      <a:pt x="277517" y="70105"/>
                    </a:cubicBezTo>
                    <a:lnTo>
                      <a:pt x="255348" y="74283"/>
                    </a:lnTo>
                    <a:lnTo>
                      <a:pt x="228072" y="74515"/>
                    </a:lnTo>
                    <a:lnTo>
                      <a:pt x="198127" y="74283"/>
                    </a:lnTo>
                    <a:lnTo>
                      <a:pt x="188377" y="62792"/>
                    </a:lnTo>
                    <a:lnTo>
                      <a:pt x="169458" y="61516"/>
                    </a:lnTo>
                    <a:lnTo>
                      <a:pt x="157271" y="57221"/>
                    </a:lnTo>
                    <a:lnTo>
                      <a:pt x="161914" y="42016"/>
                    </a:lnTo>
                    <a:lnTo>
                      <a:pt x="176887" y="39115"/>
                    </a:lnTo>
                    <a:lnTo>
                      <a:pt x="144388" y="20312"/>
                    </a:lnTo>
                    <a:lnTo>
                      <a:pt x="112701" y="19848"/>
                    </a:lnTo>
                    <a:lnTo>
                      <a:pt x="97381" y="20312"/>
                    </a:lnTo>
                    <a:lnTo>
                      <a:pt x="71497" y="9866"/>
                    </a:lnTo>
                    <a:lnTo>
                      <a:pt x="48516" y="1393"/>
                    </a:lnTo>
                    <a:lnTo>
                      <a:pt x="33659" y="0"/>
                    </a:lnTo>
                    <a:lnTo>
                      <a:pt x="0" y="6848"/>
                    </a:lnTo>
                    <a:lnTo>
                      <a:pt x="348" y="13464"/>
                    </a:lnTo>
                    <a:lnTo>
                      <a:pt x="20892" y="25999"/>
                    </a:lnTo>
                    <a:lnTo>
                      <a:pt x="65114" y="38650"/>
                    </a:lnTo>
                    <a:lnTo>
                      <a:pt x="76256" y="35981"/>
                    </a:lnTo>
                    <a:lnTo>
                      <a:pt x="108291" y="60587"/>
                    </a:lnTo>
                    <a:lnTo>
                      <a:pt x="107478" y="89140"/>
                    </a:lnTo>
                    <a:lnTo>
                      <a:pt x="112353" y="104693"/>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5" name="任意多边形: 形状 804">
                <a:extLst>
                  <a:ext uri="{FF2B5EF4-FFF2-40B4-BE49-F238E27FC236}">
                    <a16:creationId xmlns:a16="http://schemas.microsoft.com/office/drawing/2014/main" id="{3ABB15A6-6AED-F5A2-E414-1350A7F20AB5}"/>
                  </a:ext>
                </a:extLst>
              </p:cNvPr>
              <p:cNvSpPr/>
              <p:nvPr/>
            </p:nvSpPr>
            <p:spPr>
              <a:xfrm>
                <a:off x="5685499" y="2287775"/>
                <a:ext cx="152745" cy="98255"/>
              </a:xfrm>
              <a:custGeom>
                <a:avLst/>
                <a:gdLst>
                  <a:gd name="connsiteX0" fmla="*/ 163655 w 163655"/>
                  <a:gd name="connsiteY0" fmla="*/ 82872 h 105273"/>
                  <a:gd name="connsiteX1" fmla="*/ 152745 w 163655"/>
                  <a:gd name="connsiteY1" fmla="*/ 72426 h 105273"/>
                  <a:gd name="connsiteX2" fmla="*/ 130460 w 163655"/>
                  <a:gd name="connsiteY2" fmla="*/ 56177 h 105273"/>
                  <a:gd name="connsiteX3" fmla="*/ 121987 w 163655"/>
                  <a:gd name="connsiteY3" fmla="*/ 45266 h 105273"/>
                  <a:gd name="connsiteX4" fmla="*/ 95640 w 163655"/>
                  <a:gd name="connsiteY4" fmla="*/ 33079 h 105273"/>
                  <a:gd name="connsiteX5" fmla="*/ 62212 w 163655"/>
                  <a:gd name="connsiteY5" fmla="*/ 17874 h 105273"/>
                  <a:gd name="connsiteX6" fmla="*/ 50838 w 163655"/>
                  <a:gd name="connsiteY6" fmla="*/ 0 h 105273"/>
                  <a:gd name="connsiteX7" fmla="*/ 26696 w 163655"/>
                  <a:gd name="connsiteY7" fmla="*/ 21937 h 105273"/>
                  <a:gd name="connsiteX8" fmla="*/ 22865 w 163655"/>
                  <a:gd name="connsiteY8" fmla="*/ 35865 h 105273"/>
                  <a:gd name="connsiteX9" fmla="*/ 19035 w 163655"/>
                  <a:gd name="connsiteY9" fmla="*/ 44222 h 105273"/>
                  <a:gd name="connsiteX10" fmla="*/ 20312 w 163655"/>
                  <a:gd name="connsiteY10" fmla="*/ 55016 h 105273"/>
                  <a:gd name="connsiteX11" fmla="*/ 19035 w 163655"/>
                  <a:gd name="connsiteY11" fmla="*/ 66274 h 105273"/>
                  <a:gd name="connsiteX12" fmla="*/ 0 w 163655"/>
                  <a:gd name="connsiteY12" fmla="*/ 87167 h 105273"/>
                  <a:gd name="connsiteX13" fmla="*/ 7893 w 163655"/>
                  <a:gd name="connsiteY13" fmla="*/ 90997 h 105273"/>
                  <a:gd name="connsiteX14" fmla="*/ 29945 w 163655"/>
                  <a:gd name="connsiteY14" fmla="*/ 86122 h 105273"/>
                  <a:gd name="connsiteX15" fmla="*/ 42829 w 163655"/>
                  <a:gd name="connsiteY15" fmla="*/ 105273 h 105273"/>
                  <a:gd name="connsiteX16" fmla="*/ 59078 w 163655"/>
                  <a:gd name="connsiteY16" fmla="*/ 101327 h 105273"/>
                  <a:gd name="connsiteX17" fmla="*/ 83452 w 163655"/>
                  <a:gd name="connsiteY17" fmla="*/ 82872 h 105273"/>
                  <a:gd name="connsiteX18" fmla="*/ 98541 w 163655"/>
                  <a:gd name="connsiteY18" fmla="*/ 75212 h 105273"/>
                  <a:gd name="connsiteX19" fmla="*/ 114442 w 163655"/>
                  <a:gd name="connsiteY19" fmla="*/ 81828 h 105273"/>
                  <a:gd name="connsiteX20" fmla="*/ 139745 w 163655"/>
                  <a:gd name="connsiteY20" fmla="*/ 90068 h 105273"/>
                  <a:gd name="connsiteX21" fmla="*/ 163655 w 163655"/>
                  <a:gd name="connsiteY21" fmla="*/ 82872 h 10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655" h="105273">
                    <a:moveTo>
                      <a:pt x="163655" y="82872"/>
                    </a:moveTo>
                    <a:lnTo>
                      <a:pt x="152745" y="72426"/>
                    </a:lnTo>
                    <a:lnTo>
                      <a:pt x="130460" y="56177"/>
                    </a:lnTo>
                    <a:lnTo>
                      <a:pt x="121987" y="45266"/>
                    </a:lnTo>
                    <a:lnTo>
                      <a:pt x="95640" y="33079"/>
                    </a:lnTo>
                    <a:lnTo>
                      <a:pt x="62212" y="17874"/>
                    </a:lnTo>
                    <a:lnTo>
                      <a:pt x="50838" y="0"/>
                    </a:lnTo>
                    <a:lnTo>
                      <a:pt x="26696" y="21937"/>
                    </a:lnTo>
                    <a:lnTo>
                      <a:pt x="22865" y="35865"/>
                    </a:lnTo>
                    <a:lnTo>
                      <a:pt x="19035" y="44222"/>
                    </a:lnTo>
                    <a:lnTo>
                      <a:pt x="20312" y="55016"/>
                    </a:lnTo>
                    <a:lnTo>
                      <a:pt x="19035" y="66274"/>
                    </a:lnTo>
                    <a:lnTo>
                      <a:pt x="0" y="87167"/>
                    </a:lnTo>
                    <a:lnTo>
                      <a:pt x="7893" y="90997"/>
                    </a:lnTo>
                    <a:lnTo>
                      <a:pt x="29945" y="86122"/>
                    </a:lnTo>
                    <a:lnTo>
                      <a:pt x="42829" y="105273"/>
                    </a:lnTo>
                    <a:lnTo>
                      <a:pt x="59078" y="101327"/>
                    </a:lnTo>
                    <a:lnTo>
                      <a:pt x="83452" y="82872"/>
                    </a:lnTo>
                    <a:lnTo>
                      <a:pt x="98541" y="75212"/>
                    </a:lnTo>
                    <a:lnTo>
                      <a:pt x="114442" y="81828"/>
                    </a:lnTo>
                    <a:lnTo>
                      <a:pt x="139745" y="90068"/>
                    </a:lnTo>
                    <a:lnTo>
                      <a:pt x="163655" y="8287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6" name="任意多边形: 形状 805">
                <a:extLst>
                  <a:ext uri="{FF2B5EF4-FFF2-40B4-BE49-F238E27FC236}">
                    <a16:creationId xmlns:a16="http://schemas.microsoft.com/office/drawing/2014/main" id="{EB1FC4B7-15BF-2C5F-AA40-7ADBFA4B1F6E}"/>
                  </a:ext>
                </a:extLst>
              </p:cNvPr>
              <p:cNvSpPr/>
              <p:nvPr/>
            </p:nvSpPr>
            <p:spPr>
              <a:xfrm>
                <a:off x="5908116" y="2192120"/>
                <a:ext cx="54489" cy="43873"/>
              </a:xfrm>
              <a:custGeom>
                <a:avLst/>
                <a:gdLst>
                  <a:gd name="connsiteX0" fmla="*/ 49213 w 58381"/>
                  <a:gd name="connsiteY0" fmla="*/ 39927 h 47007"/>
                  <a:gd name="connsiteX1" fmla="*/ 58382 w 58381"/>
                  <a:gd name="connsiteY1" fmla="*/ 18919 h 47007"/>
                  <a:gd name="connsiteX2" fmla="*/ 36677 w 58381"/>
                  <a:gd name="connsiteY2" fmla="*/ 0 h 47007"/>
                  <a:gd name="connsiteX3" fmla="*/ 12883 w 58381"/>
                  <a:gd name="connsiteY3" fmla="*/ 3366 h 47007"/>
                  <a:gd name="connsiteX4" fmla="*/ 0 w 58381"/>
                  <a:gd name="connsiteY4" fmla="*/ 16249 h 47007"/>
                  <a:gd name="connsiteX5" fmla="*/ 0 w 58381"/>
                  <a:gd name="connsiteY5" fmla="*/ 37722 h 47007"/>
                  <a:gd name="connsiteX6" fmla="*/ 11839 w 58381"/>
                  <a:gd name="connsiteY6" fmla="*/ 47007 h 47007"/>
                  <a:gd name="connsiteX7" fmla="*/ 29133 w 58381"/>
                  <a:gd name="connsiteY7" fmla="*/ 47007 h 47007"/>
                  <a:gd name="connsiteX8" fmla="*/ 49213 w 58381"/>
                  <a:gd name="connsiteY8" fmla="*/ 39927 h 4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1" h="47007">
                    <a:moveTo>
                      <a:pt x="49213" y="39927"/>
                    </a:moveTo>
                    <a:lnTo>
                      <a:pt x="58382" y="18919"/>
                    </a:lnTo>
                    <a:lnTo>
                      <a:pt x="36677" y="0"/>
                    </a:lnTo>
                    <a:lnTo>
                      <a:pt x="12883" y="3366"/>
                    </a:lnTo>
                    <a:lnTo>
                      <a:pt x="0" y="16249"/>
                    </a:lnTo>
                    <a:lnTo>
                      <a:pt x="0" y="37722"/>
                    </a:lnTo>
                    <a:lnTo>
                      <a:pt x="11839" y="47007"/>
                    </a:lnTo>
                    <a:lnTo>
                      <a:pt x="29133" y="47007"/>
                    </a:lnTo>
                    <a:lnTo>
                      <a:pt x="49213" y="3992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7" name="任意多边形: 形状 806">
                <a:extLst>
                  <a:ext uri="{FF2B5EF4-FFF2-40B4-BE49-F238E27FC236}">
                    <a16:creationId xmlns:a16="http://schemas.microsoft.com/office/drawing/2014/main" id="{BD95A804-C7DA-5A49-CA20-F29BAE3B522C}"/>
                  </a:ext>
                </a:extLst>
              </p:cNvPr>
              <p:cNvSpPr/>
              <p:nvPr/>
            </p:nvSpPr>
            <p:spPr>
              <a:xfrm>
                <a:off x="5829251" y="1964301"/>
                <a:ext cx="101830" cy="48640"/>
              </a:xfrm>
              <a:custGeom>
                <a:avLst/>
                <a:gdLst>
                  <a:gd name="connsiteX0" fmla="*/ 0 w 109103"/>
                  <a:gd name="connsiteY0" fmla="*/ 5919 h 52114"/>
                  <a:gd name="connsiteX1" fmla="*/ 0 w 109103"/>
                  <a:gd name="connsiteY1" fmla="*/ 15089 h 52114"/>
                  <a:gd name="connsiteX2" fmla="*/ 9634 w 109103"/>
                  <a:gd name="connsiteY2" fmla="*/ 23097 h 52114"/>
                  <a:gd name="connsiteX3" fmla="*/ 14973 w 109103"/>
                  <a:gd name="connsiteY3" fmla="*/ 35865 h 52114"/>
                  <a:gd name="connsiteX4" fmla="*/ 19267 w 109103"/>
                  <a:gd name="connsiteY4" fmla="*/ 52114 h 52114"/>
                  <a:gd name="connsiteX5" fmla="*/ 39347 w 109103"/>
                  <a:gd name="connsiteY5" fmla="*/ 52114 h 52114"/>
                  <a:gd name="connsiteX6" fmla="*/ 51302 w 109103"/>
                  <a:gd name="connsiteY6" fmla="*/ 47588 h 52114"/>
                  <a:gd name="connsiteX7" fmla="*/ 70453 w 109103"/>
                  <a:gd name="connsiteY7" fmla="*/ 43641 h 52114"/>
                  <a:gd name="connsiteX8" fmla="*/ 109103 w 109103"/>
                  <a:gd name="connsiteY8" fmla="*/ 37954 h 52114"/>
                  <a:gd name="connsiteX9" fmla="*/ 84497 w 109103"/>
                  <a:gd name="connsiteY9" fmla="*/ 17294 h 52114"/>
                  <a:gd name="connsiteX10" fmla="*/ 55828 w 109103"/>
                  <a:gd name="connsiteY10" fmla="*/ 8009 h 52114"/>
                  <a:gd name="connsiteX11" fmla="*/ 39347 w 109103"/>
                  <a:gd name="connsiteY11" fmla="*/ 8009 h 52114"/>
                  <a:gd name="connsiteX12" fmla="*/ 16714 w 109103"/>
                  <a:gd name="connsiteY12" fmla="*/ 0 h 52114"/>
                  <a:gd name="connsiteX13" fmla="*/ 0 w 109103"/>
                  <a:gd name="connsiteY13" fmla="*/ 5919 h 5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03" h="52114">
                    <a:moveTo>
                      <a:pt x="0" y="5919"/>
                    </a:moveTo>
                    <a:lnTo>
                      <a:pt x="0" y="15089"/>
                    </a:lnTo>
                    <a:lnTo>
                      <a:pt x="9634" y="23097"/>
                    </a:lnTo>
                    <a:lnTo>
                      <a:pt x="14973" y="35865"/>
                    </a:lnTo>
                    <a:lnTo>
                      <a:pt x="19267" y="52114"/>
                    </a:lnTo>
                    <a:lnTo>
                      <a:pt x="39347" y="52114"/>
                    </a:lnTo>
                    <a:lnTo>
                      <a:pt x="51302" y="47588"/>
                    </a:lnTo>
                    <a:lnTo>
                      <a:pt x="70453" y="43641"/>
                    </a:lnTo>
                    <a:lnTo>
                      <a:pt x="109103" y="37954"/>
                    </a:lnTo>
                    <a:lnTo>
                      <a:pt x="84497" y="17294"/>
                    </a:lnTo>
                    <a:lnTo>
                      <a:pt x="55828" y="8009"/>
                    </a:lnTo>
                    <a:lnTo>
                      <a:pt x="39347" y="8009"/>
                    </a:lnTo>
                    <a:lnTo>
                      <a:pt x="16714" y="0"/>
                    </a:lnTo>
                    <a:lnTo>
                      <a:pt x="0" y="5919"/>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8" name="任意多边形: 形状 807">
                <a:extLst>
                  <a:ext uri="{FF2B5EF4-FFF2-40B4-BE49-F238E27FC236}">
                    <a16:creationId xmlns:a16="http://schemas.microsoft.com/office/drawing/2014/main" id="{19516A0D-6485-BEFB-B5C0-FEB72A7ED699}"/>
                  </a:ext>
                </a:extLst>
              </p:cNvPr>
              <p:cNvSpPr/>
              <p:nvPr/>
            </p:nvSpPr>
            <p:spPr>
              <a:xfrm>
                <a:off x="5623317" y="1964520"/>
                <a:ext cx="649977" cy="469392"/>
              </a:xfrm>
              <a:custGeom>
                <a:avLst/>
                <a:gdLst>
                  <a:gd name="connsiteX0" fmla="*/ 450457 w 696404"/>
                  <a:gd name="connsiteY0" fmla="*/ 117808 h 502920"/>
                  <a:gd name="connsiteX1" fmla="*/ 450457 w 696404"/>
                  <a:gd name="connsiteY1" fmla="*/ 111657 h 502920"/>
                  <a:gd name="connsiteX2" fmla="*/ 436413 w 696404"/>
                  <a:gd name="connsiteY2" fmla="*/ 104345 h 502920"/>
                  <a:gd name="connsiteX3" fmla="*/ 419467 w 696404"/>
                  <a:gd name="connsiteY3" fmla="*/ 107246 h 502920"/>
                  <a:gd name="connsiteX4" fmla="*/ 414128 w 696404"/>
                  <a:gd name="connsiteY4" fmla="*/ 112701 h 502920"/>
                  <a:gd name="connsiteX5" fmla="*/ 407745 w 696404"/>
                  <a:gd name="connsiteY5" fmla="*/ 118389 h 502920"/>
                  <a:gd name="connsiteX6" fmla="*/ 400316 w 696404"/>
                  <a:gd name="connsiteY6" fmla="*/ 111309 h 502920"/>
                  <a:gd name="connsiteX7" fmla="*/ 390683 w 696404"/>
                  <a:gd name="connsiteY7" fmla="*/ 100514 h 502920"/>
                  <a:gd name="connsiteX8" fmla="*/ 386388 w 696404"/>
                  <a:gd name="connsiteY8" fmla="*/ 90300 h 502920"/>
                  <a:gd name="connsiteX9" fmla="*/ 359112 w 696404"/>
                  <a:gd name="connsiteY9" fmla="*/ 82640 h 502920"/>
                  <a:gd name="connsiteX10" fmla="*/ 353657 w 696404"/>
                  <a:gd name="connsiteY10" fmla="*/ 64766 h 502920"/>
                  <a:gd name="connsiteX11" fmla="*/ 334274 w 696404"/>
                  <a:gd name="connsiteY11" fmla="*/ 56409 h 502920"/>
                  <a:gd name="connsiteX12" fmla="*/ 305141 w 696404"/>
                  <a:gd name="connsiteY12" fmla="*/ 52811 h 502920"/>
                  <a:gd name="connsiteX13" fmla="*/ 280419 w 696404"/>
                  <a:gd name="connsiteY13" fmla="*/ 62560 h 502920"/>
                  <a:gd name="connsiteX14" fmla="*/ 278329 w 696404"/>
                  <a:gd name="connsiteY14" fmla="*/ 73123 h 502920"/>
                  <a:gd name="connsiteX15" fmla="*/ 275080 w 696404"/>
                  <a:gd name="connsiteY15" fmla="*/ 79274 h 502920"/>
                  <a:gd name="connsiteX16" fmla="*/ 264517 w 696404"/>
                  <a:gd name="connsiteY16" fmla="*/ 75560 h 502920"/>
                  <a:gd name="connsiteX17" fmla="*/ 263241 w 696404"/>
                  <a:gd name="connsiteY17" fmla="*/ 67899 h 502920"/>
                  <a:gd name="connsiteX18" fmla="*/ 243045 w 696404"/>
                  <a:gd name="connsiteY18" fmla="*/ 68480 h 502920"/>
                  <a:gd name="connsiteX19" fmla="*/ 230162 w 696404"/>
                  <a:gd name="connsiteY19" fmla="*/ 78694 h 502920"/>
                  <a:gd name="connsiteX20" fmla="*/ 223778 w 696404"/>
                  <a:gd name="connsiteY20" fmla="*/ 80783 h 502920"/>
                  <a:gd name="connsiteX21" fmla="*/ 219367 w 696404"/>
                  <a:gd name="connsiteY21" fmla="*/ 68480 h 502920"/>
                  <a:gd name="connsiteX22" fmla="*/ 224938 w 696404"/>
                  <a:gd name="connsiteY22" fmla="*/ 40159 h 502920"/>
                  <a:gd name="connsiteX23" fmla="*/ 216117 w 696404"/>
                  <a:gd name="connsiteY23" fmla="*/ 26579 h 502920"/>
                  <a:gd name="connsiteX24" fmla="*/ 207760 w 696404"/>
                  <a:gd name="connsiteY24" fmla="*/ 11259 h 502920"/>
                  <a:gd name="connsiteX25" fmla="*/ 193948 w 696404"/>
                  <a:gd name="connsiteY25" fmla="*/ 0 h 502920"/>
                  <a:gd name="connsiteX26" fmla="*/ 173521 w 696404"/>
                  <a:gd name="connsiteY26" fmla="*/ 3946 h 502920"/>
                  <a:gd name="connsiteX27" fmla="*/ 160637 w 696404"/>
                  <a:gd name="connsiteY27" fmla="*/ 11259 h 502920"/>
                  <a:gd name="connsiteX28" fmla="*/ 132781 w 696404"/>
                  <a:gd name="connsiteY28" fmla="*/ 23097 h 502920"/>
                  <a:gd name="connsiteX29" fmla="*/ 115719 w 696404"/>
                  <a:gd name="connsiteY29" fmla="*/ 26579 h 502920"/>
                  <a:gd name="connsiteX30" fmla="*/ 101907 w 696404"/>
                  <a:gd name="connsiteY30" fmla="*/ 43409 h 502920"/>
                  <a:gd name="connsiteX31" fmla="*/ 112701 w 696404"/>
                  <a:gd name="connsiteY31" fmla="*/ 60587 h 502920"/>
                  <a:gd name="connsiteX32" fmla="*/ 116764 w 696404"/>
                  <a:gd name="connsiteY32" fmla="*/ 66855 h 502920"/>
                  <a:gd name="connsiteX33" fmla="*/ 116300 w 696404"/>
                  <a:gd name="connsiteY33" fmla="*/ 77069 h 502920"/>
                  <a:gd name="connsiteX34" fmla="*/ 107014 w 696404"/>
                  <a:gd name="connsiteY34" fmla="*/ 84961 h 502920"/>
                  <a:gd name="connsiteX35" fmla="*/ 112005 w 696404"/>
                  <a:gd name="connsiteY35" fmla="*/ 92158 h 502920"/>
                  <a:gd name="connsiteX36" fmla="*/ 124192 w 696404"/>
                  <a:gd name="connsiteY36" fmla="*/ 94247 h 502920"/>
                  <a:gd name="connsiteX37" fmla="*/ 129879 w 696404"/>
                  <a:gd name="connsiteY37" fmla="*/ 101443 h 502920"/>
                  <a:gd name="connsiteX38" fmla="*/ 129183 w 696404"/>
                  <a:gd name="connsiteY38" fmla="*/ 112934 h 502920"/>
                  <a:gd name="connsiteX39" fmla="*/ 115603 w 696404"/>
                  <a:gd name="connsiteY39" fmla="*/ 110728 h 502920"/>
                  <a:gd name="connsiteX40" fmla="*/ 96220 w 696404"/>
                  <a:gd name="connsiteY40" fmla="*/ 102139 h 502920"/>
                  <a:gd name="connsiteX41" fmla="*/ 84033 w 696404"/>
                  <a:gd name="connsiteY41" fmla="*/ 85658 h 502920"/>
                  <a:gd name="connsiteX42" fmla="*/ 84729 w 696404"/>
                  <a:gd name="connsiteY42" fmla="*/ 66275 h 502920"/>
                  <a:gd name="connsiteX43" fmla="*/ 80435 w 696404"/>
                  <a:gd name="connsiteY43" fmla="*/ 52114 h 502920"/>
                  <a:gd name="connsiteX44" fmla="*/ 87515 w 696404"/>
                  <a:gd name="connsiteY44" fmla="*/ 32731 h 502920"/>
                  <a:gd name="connsiteX45" fmla="*/ 105389 w 696404"/>
                  <a:gd name="connsiteY45" fmla="*/ 17642 h 502920"/>
                  <a:gd name="connsiteX46" fmla="*/ 120826 w 696404"/>
                  <a:gd name="connsiteY46" fmla="*/ 4875 h 502920"/>
                  <a:gd name="connsiteX47" fmla="*/ 50373 w 696404"/>
                  <a:gd name="connsiteY47" fmla="*/ 12303 h 502920"/>
                  <a:gd name="connsiteX48" fmla="*/ 25651 w 696404"/>
                  <a:gd name="connsiteY48" fmla="*/ 28437 h 502920"/>
                  <a:gd name="connsiteX49" fmla="*/ 0 w 696404"/>
                  <a:gd name="connsiteY49" fmla="*/ 63721 h 502920"/>
                  <a:gd name="connsiteX50" fmla="*/ 3250 w 696404"/>
                  <a:gd name="connsiteY50" fmla="*/ 111773 h 502920"/>
                  <a:gd name="connsiteX51" fmla="*/ 17874 w 696404"/>
                  <a:gd name="connsiteY51" fmla="*/ 116648 h 502920"/>
                  <a:gd name="connsiteX52" fmla="*/ 54552 w 696404"/>
                  <a:gd name="connsiteY52" fmla="*/ 121407 h 502920"/>
                  <a:gd name="connsiteX53" fmla="*/ 66274 w 696404"/>
                  <a:gd name="connsiteY53" fmla="*/ 128603 h 502920"/>
                  <a:gd name="connsiteX54" fmla="*/ 54900 w 696404"/>
                  <a:gd name="connsiteY54" fmla="*/ 132433 h 502920"/>
                  <a:gd name="connsiteX55" fmla="*/ 26347 w 696404"/>
                  <a:gd name="connsiteY55" fmla="*/ 129299 h 502920"/>
                  <a:gd name="connsiteX56" fmla="*/ 12883 w 696404"/>
                  <a:gd name="connsiteY56" fmla="*/ 135335 h 502920"/>
                  <a:gd name="connsiteX57" fmla="*/ 23562 w 696404"/>
                  <a:gd name="connsiteY57" fmla="*/ 147986 h 502920"/>
                  <a:gd name="connsiteX58" fmla="*/ 44802 w 696404"/>
                  <a:gd name="connsiteY58" fmla="*/ 158084 h 502920"/>
                  <a:gd name="connsiteX59" fmla="*/ 59891 w 696404"/>
                  <a:gd name="connsiteY59" fmla="*/ 158780 h 502920"/>
                  <a:gd name="connsiteX60" fmla="*/ 77881 w 696404"/>
                  <a:gd name="connsiteY60" fmla="*/ 157039 h 502920"/>
                  <a:gd name="connsiteX61" fmla="*/ 84497 w 696404"/>
                  <a:gd name="connsiteY61" fmla="*/ 164119 h 502920"/>
                  <a:gd name="connsiteX62" fmla="*/ 94014 w 696404"/>
                  <a:gd name="connsiteY62" fmla="*/ 169691 h 502920"/>
                  <a:gd name="connsiteX63" fmla="*/ 132665 w 696404"/>
                  <a:gd name="connsiteY63" fmla="*/ 171664 h 502920"/>
                  <a:gd name="connsiteX64" fmla="*/ 186172 w 696404"/>
                  <a:gd name="connsiteY64" fmla="*/ 181297 h 502920"/>
                  <a:gd name="connsiteX65" fmla="*/ 201957 w 696404"/>
                  <a:gd name="connsiteY65" fmla="*/ 177815 h 502920"/>
                  <a:gd name="connsiteX66" fmla="*/ 210778 w 696404"/>
                  <a:gd name="connsiteY66" fmla="*/ 170619 h 502920"/>
                  <a:gd name="connsiteX67" fmla="*/ 248500 w 696404"/>
                  <a:gd name="connsiteY67" fmla="*/ 181297 h 502920"/>
                  <a:gd name="connsiteX68" fmla="*/ 265330 w 696404"/>
                  <a:gd name="connsiteY68" fmla="*/ 178047 h 502920"/>
                  <a:gd name="connsiteX69" fmla="*/ 262080 w 696404"/>
                  <a:gd name="connsiteY69" fmla="*/ 163075 h 502920"/>
                  <a:gd name="connsiteX70" fmla="*/ 259759 w 696404"/>
                  <a:gd name="connsiteY70" fmla="*/ 151584 h 502920"/>
                  <a:gd name="connsiteX71" fmla="*/ 284945 w 696404"/>
                  <a:gd name="connsiteY71" fmla="*/ 159012 h 502920"/>
                  <a:gd name="connsiteX72" fmla="*/ 296320 w 696404"/>
                  <a:gd name="connsiteY72" fmla="*/ 169458 h 502920"/>
                  <a:gd name="connsiteX73" fmla="*/ 309203 w 696404"/>
                  <a:gd name="connsiteY73" fmla="*/ 181181 h 502920"/>
                  <a:gd name="connsiteX74" fmla="*/ 327194 w 696404"/>
                  <a:gd name="connsiteY74" fmla="*/ 193020 h 502920"/>
                  <a:gd name="connsiteX75" fmla="*/ 345533 w 696404"/>
                  <a:gd name="connsiteY75" fmla="*/ 205788 h 502920"/>
                  <a:gd name="connsiteX76" fmla="*/ 321971 w 696404"/>
                  <a:gd name="connsiteY76" fmla="*/ 226099 h 502920"/>
                  <a:gd name="connsiteX77" fmla="*/ 335086 w 696404"/>
                  <a:gd name="connsiteY77" fmla="*/ 226099 h 502920"/>
                  <a:gd name="connsiteX78" fmla="*/ 359461 w 696404"/>
                  <a:gd name="connsiteY78" fmla="*/ 215421 h 502920"/>
                  <a:gd name="connsiteX79" fmla="*/ 370951 w 696404"/>
                  <a:gd name="connsiteY79" fmla="*/ 226099 h 502920"/>
                  <a:gd name="connsiteX80" fmla="*/ 381978 w 696404"/>
                  <a:gd name="connsiteY80" fmla="*/ 238983 h 502920"/>
                  <a:gd name="connsiteX81" fmla="*/ 395674 w 696404"/>
                  <a:gd name="connsiteY81" fmla="*/ 238983 h 502920"/>
                  <a:gd name="connsiteX82" fmla="*/ 418307 w 696404"/>
                  <a:gd name="connsiteY82" fmla="*/ 262544 h 502920"/>
                  <a:gd name="connsiteX83" fmla="*/ 423646 w 696404"/>
                  <a:gd name="connsiteY83" fmla="*/ 281347 h 502920"/>
                  <a:gd name="connsiteX84" fmla="*/ 418307 w 696404"/>
                  <a:gd name="connsiteY84" fmla="*/ 304329 h 502920"/>
                  <a:gd name="connsiteX85" fmla="*/ 436994 w 696404"/>
                  <a:gd name="connsiteY85" fmla="*/ 307463 h 502920"/>
                  <a:gd name="connsiteX86" fmla="*/ 457886 w 696404"/>
                  <a:gd name="connsiteY86" fmla="*/ 301079 h 502920"/>
                  <a:gd name="connsiteX87" fmla="*/ 471117 w 696404"/>
                  <a:gd name="connsiteY87" fmla="*/ 300266 h 502920"/>
                  <a:gd name="connsiteX88" fmla="*/ 494331 w 696404"/>
                  <a:gd name="connsiteY88" fmla="*/ 307463 h 502920"/>
                  <a:gd name="connsiteX89" fmla="*/ 494331 w 696404"/>
                  <a:gd name="connsiteY89" fmla="*/ 326614 h 502920"/>
                  <a:gd name="connsiteX90" fmla="*/ 474599 w 696404"/>
                  <a:gd name="connsiteY90" fmla="*/ 336479 h 502920"/>
                  <a:gd name="connsiteX91" fmla="*/ 459975 w 696404"/>
                  <a:gd name="connsiteY91" fmla="*/ 336479 h 502920"/>
                  <a:gd name="connsiteX92" fmla="*/ 454171 w 696404"/>
                  <a:gd name="connsiteY92" fmla="*/ 325221 h 502920"/>
                  <a:gd name="connsiteX93" fmla="*/ 433163 w 696404"/>
                  <a:gd name="connsiteY93" fmla="*/ 313614 h 502920"/>
                  <a:gd name="connsiteX94" fmla="*/ 398923 w 696404"/>
                  <a:gd name="connsiteY94" fmla="*/ 313846 h 502920"/>
                  <a:gd name="connsiteX95" fmla="*/ 383486 w 696404"/>
                  <a:gd name="connsiteY95" fmla="*/ 336479 h 502920"/>
                  <a:gd name="connsiteX96" fmla="*/ 392540 w 696404"/>
                  <a:gd name="connsiteY96" fmla="*/ 354470 h 502920"/>
                  <a:gd name="connsiteX97" fmla="*/ 375130 w 696404"/>
                  <a:gd name="connsiteY97" fmla="*/ 368166 h 502920"/>
                  <a:gd name="connsiteX98" fmla="*/ 350059 w 696404"/>
                  <a:gd name="connsiteY98" fmla="*/ 369327 h 502920"/>
                  <a:gd name="connsiteX99" fmla="*/ 318141 w 696404"/>
                  <a:gd name="connsiteY99" fmla="*/ 363407 h 502920"/>
                  <a:gd name="connsiteX100" fmla="*/ 303864 w 696404"/>
                  <a:gd name="connsiteY100" fmla="*/ 372576 h 502920"/>
                  <a:gd name="connsiteX101" fmla="*/ 289472 w 696404"/>
                  <a:gd name="connsiteY101" fmla="*/ 381630 h 502920"/>
                  <a:gd name="connsiteX102" fmla="*/ 290052 w 696404"/>
                  <a:gd name="connsiteY102" fmla="*/ 402522 h 502920"/>
                  <a:gd name="connsiteX103" fmla="*/ 305025 w 696404"/>
                  <a:gd name="connsiteY103" fmla="*/ 408093 h 502920"/>
                  <a:gd name="connsiteX104" fmla="*/ 343559 w 696404"/>
                  <a:gd name="connsiteY104" fmla="*/ 404727 h 502920"/>
                  <a:gd name="connsiteX105" fmla="*/ 363407 w 696404"/>
                  <a:gd name="connsiteY105" fmla="*/ 406816 h 502920"/>
                  <a:gd name="connsiteX106" fmla="*/ 367121 w 696404"/>
                  <a:gd name="connsiteY106" fmla="*/ 400433 h 502920"/>
                  <a:gd name="connsiteX107" fmla="*/ 403450 w 696404"/>
                  <a:gd name="connsiteY107" fmla="*/ 398343 h 502920"/>
                  <a:gd name="connsiteX108" fmla="*/ 414476 w 696404"/>
                  <a:gd name="connsiteY108" fmla="*/ 408093 h 502920"/>
                  <a:gd name="connsiteX109" fmla="*/ 431190 w 696404"/>
                  <a:gd name="connsiteY109" fmla="*/ 422834 h 502920"/>
                  <a:gd name="connsiteX110" fmla="*/ 439431 w 696404"/>
                  <a:gd name="connsiteY110" fmla="*/ 427592 h 502920"/>
                  <a:gd name="connsiteX111" fmla="*/ 445118 w 696404"/>
                  <a:gd name="connsiteY111" fmla="*/ 453824 h 502920"/>
                  <a:gd name="connsiteX112" fmla="*/ 463805 w 696404"/>
                  <a:gd name="connsiteY112" fmla="*/ 459395 h 502920"/>
                  <a:gd name="connsiteX113" fmla="*/ 486670 w 696404"/>
                  <a:gd name="connsiteY113" fmla="*/ 459395 h 502920"/>
                  <a:gd name="connsiteX114" fmla="*/ 502804 w 696404"/>
                  <a:gd name="connsiteY114" fmla="*/ 472046 h 502920"/>
                  <a:gd name="connsiteX115" fmla="*/ 532401 w 696404"/>
                  <a:gd name="connsiteY115" fmla="*/ 490385 h 502920"/>
                  <a:gd name="connsiteX116" fmla="*/ 559212 w 696404"/>
                  <a:gd name="connsiteY116" fmla="*/ 502920 h 502920"/>
                  <a:gd name="connsiteX117" fmla="*/ 571632 w 696404"/>
                  <a:gd name="connsiteY117" fmla="*/ 502920 h 502920"/>
                  <a:gd name="connsiteX118" fmla="*/ 575810 w 696404"/>
                  <a:gd name="connsiteY118" fmla="*/ 490385 h 502920"/>
                  <a:gd name="connsiteX119" fmla="*/ 538436 w 696404"/>
                  <a:gd name="connsiteY119" fmla="*/ 451618 h 502920"/>
                  <a:gd name="connsiteX120" fmla="*/ 514527 w 696404"/>
                  <a:gd name="connsiteY120" fmla="*/ 436646 h 502920"/>
                  <a:gd name="connsiteX121" fmla="*/ 520794 w 696404"/>
                  <a:gd name="connsiteY121" fmla="*/ 432351 h 502920"/>
                  <a:gd name="connsiteX122" fmla="*/ 550856 w 696404"/>
                  <a:gd name="connsiteY122" fmla="*/ 443029 h 502920"/>
                  <a:gd name="connsiteX123" fmla="*/ 575810 w 696404"/>
                  <a:gd name="connsiteY123" fmla="*/ 456261 h 502920"/>
                  <a:gd name="connsiteX124" fmla="*/ 597631 w 696404"/>
                  <a:gd name="connsiteY124" fmla="*/ 458234 h 502920"/>
                  <a:gd name="connsiteX125" fmla="*/ 616202 w 696404"/>
                  <a:gd name="connsiteY125" fmla="*/ 447324 h 502920"/>
                  <a:gd name="connsiteX126" fmla="*/ 619916 w 696404"/>
                  <a:gd name="connsiteY126" fmla="*/ 435137 h 502920"/>
                  <a:gd name="connsiteX127" fmla="*/ 605175 w 696404"/>
                  <a:gd name="connsiteY127" fmla="*/ 427128 h 502920"/>
                  <a:gd name="connsiteX128" fmla="*/ 602157 w 696404"/>
                  <a:gd name="connsiteY128" fmla="*/ 409950 h 502920"/>
                  <a:gd name="connsiteX129" fmla="*/ 596702 w 696404"/>
                  <a:gd name="connsiteY129" fmla="*/ 397531 h 502920"/>
                  <a:gd name="connsiteX130" fmla="*/ 578944 w 696404"/>
                  <a:gd name="connsiteY130" fmla="*/ 386388 h 502920"/>
                  <a:gd name="connsiteX131" fmla="*/ 560373 w 696404"/>
                  <a:gd name="connsiteY131" fmla="*/ 383255 h 502920"/>
                  <a:gd name="connsiteX132" fmla="*/ 541222 w 696404"/>
                  <a:gd name="connsiteY132" fmla="*/ 370835 h 502920"/>
                  <a:gd name="connsiteX133" fmla="*/ 536812 w 696404"/>
                  <a:gd name="connsiteY133" fmla="*/ 356559 h 502920"/>
                  <a:gd name="connsiteX134" fmla="*/ 539249 w 696404"/>
                  <a:gd name="connsiteY134" fmla="*/ 349943 h 502920"/>
                  <a:gd name="connsiteX135" fmla="*/ 542383 w 696404"/>
                  <a:gd name="connsiteY135" fmla="*/ 334042 h 502920"/>
                  <a:gd name="connsiteX136" fmla="*/ 545633 w 696404"/>
                  <a:gd name="connsiteY136" fmla="*/ 323248 h 502920"/>
                  <a:gd name="connsiteX137" fmla="*/ 555382 w 696404"/>
                  <a:gd name="connsiteY137" fmla="*/ 320462 h 502920"/>
                  <a:gd name="connsiteX138" fmla="*/ 570007 w 696404"/>
                  <a:gd name="connsiteY138" fmla="*/ 330676 h 502920"/>
                  <a:gd name="connsiteX139" fmla="*/ 586488 w 696404"/>
                  <a:gd name="connsiteY139" fmla="*/ 337408 h 502920"/>
                  <a:gd name="connsiteX140" fmla="*/ 601113 w 696404"/>
                  <a:gd name="connsiteY140" fmla="*/ 354702 h 502920"/>
                  <a:gd name="connsiteX141" fmla="*/ 629433 w 696404"/>
                  <a:gd name="connsiteY141" fmla="*/ 377683 h 502920"/>
                  <a:gd name="connsiteX142" fmla="*/ 640808 w 696404"/>
                  <a:gd name="connsiteY142" fmla="*/ 362827 h 502920"/>
                  <a:gd name="connsiteX143" fmla="*/ 665414 w 696404"/>
                  <a:gd name="connsiteY143" fmla="*/ 348899 h 502920"/>
                  <a:gd name="connsiteX144" fmla="*/ 671566 w 696404"/>
                  <a:gd name="connsiteY144" fmla="*/ 335087 h 502920"/>
                  <a:gd name="connsiteX145" fmla="*/ 696404 w 696404"/>
                  <a:gd name="connsiteY145" fmla="*/ 317909 h 502920"/>
                  <a:gd name="connsiteX146" fmla="*/ 696404 w 696404"/>
                  <a:gd name="connsiteY146" fmla="*/ 308739 h 502920"/>
                  <a:gd name="connsiteX147" fmla="*/ 688163 w 696404"/>
                  <a:gd name="connsiteY147" fmla="*/ 303052 h 502920"/>
                  <a:gd name="connsiteX148" fmla="*/ 668664 w 696404"/>
                  <a:gd name="connsiteY148" fmla="*/ 300847 h 502920"/>
                  <a:gd name="connsiteX149" fmla="*/ 652879 w 696404"/>
                  <a:gd name="connsiteY149" fmla="*/ 300266 h 502920"/>
                  <a:gd name="connsiteX150" fmla="*/ 649861 w 696404"/>
                  <a:gd name="connsiteY150" fmla="*/ 290865 h 502920"/>
                  <a:gd name="connsiteX151" fmla="*/ 648352 w 696404"/>
                  <a:gd name="connsiteY151" fmla="*/ 282740 h 502920"/>
                  <a:gd name="connsiteX152" fmla="*/ 624210 w 696404"/>
                  <a:gd name="connsiteY152" fmla="*/ 264169 h 502920"/>
                  <a:gd name="connsiteX153" fmla="*/ 605639 w 696404"/>
                  <a:gd name="connsiteY153" fmla="*/ 260223 h 502920"/>
                  <a:gd name="connsiteX154" fmla="*/ 587997 w 696404"/>
                  <a:gd name="connsiteY154" fmla="*/ 261036 h 502920"/>
                  <a:gd name="connsiteX155" fmla="*/ 572328 w 696404"/>
                  <a:gd name="connsiteY155" fmla="*/ 247804 h 502920"/>
                  <a:gd name="connsiteX156" fmla="*/ 555150 w 696404"/>
                  <a:gd name="connsiteY156" fmla="*/ 243858 h 502920"/>
                  <a:gd name="connsiteX157" fmla="*/ 537508 w 696404"/>
                  <a:gd name="connsiteY157" fmla="*/ 234340 h 502920"/>
                  <a:gd name="connsiteX158" fmla="*/ 530892 w 696404"/>
                  <a:gd name="connsiteY158" fmla="*/ 218555 h 502920"/>
                  <a:gd name="connsiteX159" fmla="*/ 540410 w 696404"/>
                  <a:gd name="connsiteY159" fmla="*/ 212636 h 502920"/>
                  <a:gd name="connsiteX160" fmla="*/ 564087 w 696404"/>
                  <a:gd name="connsiteY160" fmla="*/ 211011 h 502920"/>
                  <a:gd name="connsiteX161" fmla="*/ 546213 w 696404"/>
                  <a:gd name="connsiteY161" fmla="*/ 201841 h 502920"/>
                  <a:gd name="connsiteX162" fmla="*/ 536347 w 696404"/>
                  <a:gd name="connsiteY162" fmla="*/ 197082 h 502920"/>
                  <a:gd name="connsiteX163" fmla="*/ 542035 w 696404"/>
                  <a:gd name="connsiteY163" fmla="*/ 190118 h 502920"/>
                  <a:gd name="connsiteX164" fmla="*/ 550972 w 696404"/>
                  <a:gd name="connsiteY164" fmla="*/ 178860 h 502920"/>
                  <a:gd name="connsiteX165" fmla="*/ 544472 w 696404"/>
                  <a:gd name="connsiteY165" fmla="*/ 171316 h 502920"/>
                  <a:gd name="connsiteX166" fmla="*/ 529964 w 696404"/>
                  <a:gd name="connsiteY166" fmla="*/ 162030 h 502920"/>
                  <a:gd name="connsiteX167" fmla="*/ 520214 w 696404"/>
                  <a:gd name="connsiteY167" fmla="*/ 174681 h 502920"/>
                  <a:gd name="connsiteX168" fmla="*/ 512785 w 696404"/>
                  <a:gd name="connsiteY168" fmla="*/ 173289 h 502920"/>
                  <a:gd name="connsiteX169" fmla="*/ 520330 w 696404"/>
                  <a:gd name="connsiteY169" fmla="*/ 162030 h 502920"/>
                  <a:gd name="connsiteX170" fmla="*/ 524508 w 696404"/>
                  <a:gd name="connsiteY170" fmla="*/ 155414 h 502920"/>
                  <a:gd name="connsiteX171" fmla="*/ 511509 w 696404"/>
                  <a:gd name="connsiteY171" fmla="*/ 144852 h 502920"/>
                  <a:gd name="connsiteX172" fmla="*/ 480983 w 696404"/>
                  <a:gd name="connsiteY172" fmla="*/ 145549 h 502920"/>
                  <a:gd name="connsiteX173" fmla="*/ 468100 w 696404"/>
                  <a:gd name="connsiteY173" fmla="*/ 143343 h 502920"/>
                  <a:gd name="connsiteX174" fmla="*/ 469957 w 696404"/>
                  <a:gd name="connsiteY174" fmla="*/ 131853 h 502920"/>
                  <a:gd name="connsiteX175" fmla="*/ 451734 w 696404"/>
                  <a:gd name="connsiteY175" fmla="*/ 132665 h 502920"/>
                  <a:gd name="connsiteX176" fmla="*/ 438967 w 696404"/>
                  <a:gd name="connsiteY176" fmla="*/ 138236 h 502920"/>
                  <a:gd name="connsiteX177" fmla="*/ 425155 w 696404"/>
                  <a:gd name="connsiteY177" fmla="*/ 138236 h 502920"/>
                  <a:gd name="connsiteX178" fmla="*/ 419700 w 696404"/>
                  <a:gd name="connsiteY178" fmla="*/ 129067 h 502920"/>
                  <a:gd name="connsiteX179" fmla="*/ 441288 w 696404"/>
                  <a:gd name="connsiteY179" fmla="*/ 127326 h 502920"/>
                  <a:gd name="connsiteX180" fmla="*/ 450690 w 696404"/>
                  <a:gd name="connsiteY180" fmla="*/ 117692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696404" h="502920">
                    <a:moveTo>
                      <a:pt x="450457" y="117808"/>
                    </a:moveTo>
                    <a:lnTo>
                      <a:pt x="450457" y="111657"/>
                    </a:lnTo>
                    <a:cubicBezTo>
                      <a:pt x="450457" y="111657"/>
                      <a:pt x="436413" y="104345"/>
                      <a:pt x="436413" y="104345"/>
                    </a:cubicBezTo>
                    <a:lnTo>
                      <a:pt x="419467" y="107246"/>
                    </a:lnTo>
                    <a:lnTo>
                      <a:pt x="414128" y="112701"/>
                    </a:lnTo>
                    <a:lnTo>
                      <a:pt x="407745" y="118389"/>
                    </a:lnTo>
                    <a:lnTo>
                      <a:pt x="400316" y="111309"/>
                    </a:lnTo>
                    <a:lnTo>
                      <a:pt x="390683" y="100514"/>
                    </a:lnTo>
                    <a:lnTo>
                      <a:pt x="386388" y="90300"/>
                    </a:lnTo>
                    <a:lnTo>
                      <a:pt x="359112" y="82640"/>
                    </a:lnTo>
                    <a:lnTo>
                      <a:pt x="353657" y="64766"/>
                    </a:lnTo>
                    <a:lnTo>
                      <a:pt x="334274" y="56409"/>
                    </a:lnTo>
                    <a:lnTo>
                      <a:pt x="305141" y="52811"/>
                    </a:lnTo>
                    <a:lnTo>
                      <a:pt x="280419" y="62560"/>
                    </a:lnTo>
                    <a:lnTo>
                      <a:pt x="278329" y="73123"/>
                    </a:lnTo>
                    <a:lnTo>
                      <a:pt x="275080" y="79274"/>
                    </a:lnTo>
                    <a:lnTo>
                      <a:pt x="264517" y="75560"/>
                    </a:lnTo>
                    <a:lnTo>
                      <a:pt x="263241" y="67899"/>
                    </a:lnTo>
                    <a:lnTo>
                      <a:pt x="243045" y="68480"/>
                    </a:lnTo>
                    <a:lnTo>
                      <a:pt x="230162" y="78694"/>
                    </a:lnTo>
                    <a:lnTo>
                      <a:pt x="223778" y="80783"/>
                    </a:lnTo>
                    <a:lnTo>
                      <a:pt x="219367" y="68480"/>
                    </a:lnTo>
                    <a:lnTo>
                      <a:pt x="224938" y="40159"/>
                    </a:lnTo>
                    <a:lnTo>
                      <a:pt x="216117" y="26579"/>
                    </a:lnTo>
                    <a:lnTo>
                      <a:pt x="207760" y="11259"/>
                    </a:lnTo>
                    <a:lnTo>
                      <a:pt x="193948" y="0"/>
                    </a:lnTo>
                    <a:lnTo>
                      <a:pt x="173521" y="3946"/>
                    </a:lnTo>
                    <a:lnTo>
                      <a:pt x="160637" y="11259"/>
                    </a:lnTo>
                    <a:lnTo>
                      <a:pt x="132781" y="23097"/>
                    </a:lnTo>
                    <a:lnTo>
                      <a:pt x="115719" y="26579"/>
                    </a:lnTo>
                    <a:lnTo>
                      <a:pt x="101907" y="43409"/>
                    </a:lnTo>
                    <a:lnTo>
                      <a:pt x="112701" y="60587"/>
                    </a:lnTo>
                    <a:lnTo>
                      <a:pt x="116764" y="66855"/>
                    </a:lnTo>
                    <a:lnTo>
                      <a:pt x="116300" y="77069"/>
                    </a:lnTo>
                    <a:lnTo>
                      <a:pt x="107014" y="84961"/>
                    </a:lnTo>
                    <a:lnTo>
                      <a:pt x="112005" y="92158"/>
                    </a:lnTo>
                    <a:lnTo>
                      <a:pt x="124192" y="94247"/>
                    </a:lnTo>
                    <a:lnTo>
                      <a:pt x="129879" y="101443"/>
                    </a:lnTo>
                    <a:lnTo>
                      <a:pt x="129183" y="112934"/>
                    </a:lnTo>
                    <a:cubicBezTo>
                      <a:pt x="129183" y="112934"/>
                      <a:pt x="117692" y="111541"/>
                      <a:pt x="115603" y="110728"/>
                    </a:cubicBezTo>
                    <a:cubicBezTo>
                      <a:pt x="113514" y="110032"/>
                      <a:pt x="96220" y="102139"/>
                      <a:pt x="96220" y="102139"/>
                    </a:cubicBezTo>
                    <a:lnTo>
                      <a:pt x="84033" y="85658"/>
                    </a:lnTo>
                    <a:lnTo>
                      <a:pt x="84729" y="66275"/>
                    </a:lnTo>
                    <a:lnTo>
                      <a:pt x="80435" y="52114"/>
                    </a:lnTo>
                    <a:lnTo>
                      <a:pt x="87515" y="32731"/>
                    </a:lnTo>
                    <a:lnTo>
                      <a:pt x="105389" y="17642"/>
                    </a:lnTo>
                    <a:lnTo>
                      <a:pt x="120826" y="4875"/>
                    </a:lnTo>
                    <a:lnTo>
                      <a:pt x="50373" y="12303"/>
                    </a:lnTo>
                    <a:lnTo>
                      <a:pt x="25651" y="28437"/>
                    </a:lnTo>
                    <a:lnTo>
                      <a:pt x="0" y="63721"/>
                    </a:lnTo>
                    <a:lnTo>
                      <a:pt x="3250" y="111773"/>
                    </a:lnTo>
                    <a:lnTo>
                      <a:pt x="17874" y="116648"/>
                    </a:lnTo>
                    <a:lnTo>
                      <a:pt x="54552" y="121407"/>
                    </a:lnTo>
                    <a:lnTo>
                      <a:pt x="66274" y="128603"/>
                    </a:lnTo>
                    <a:lnTo>
                      <a:pt x="54900" y="132433"/>
                    </a:lnTo>
                    <a:lnTo>
                      <a:pt x="26347" y="129299"/>
                    </a:lnTo>
                    <a:lnTo>
                      <a:pt x="12883" y="135335"/>
                    </a:lnTo>
                    <a:lnTo>
                      <a:pt x="23562" y="147986"/>
                    </a:lnTo>
                    <a:lnTo>
                      <a:pt x="44802" y="158084"/>
                    </a:lnTo>
                    <a:lnTo>
                      <a:pt x="59891" y="158780"/>
                    </a:lnTo>
                    <a:lnTo>
                      <a:pt x="77881" y="157039"/>
                    </a:lnTo>
                    <a:lnTo>
                      <a:pt x="84497" y="164119"/>
                    </a:lnTo>
                    <a:lnTo>
                      <a:pt x="94014" y="169691"/>
                    </a:lnTo>
                    <a:lnTo>
                      <a:pt x="132665" y="171664"/>
                    </a:lnTo>
                    <a:lnTo>
                      <a:pt x="186172" y="181297"/>
                    </a:lnTo>
                    <a:lnTo>
                      <a:pt x="201957" y="177815"/>
                    </a:lnTo>
                    <a:lnTo>
                      <a:pt x="210778" y="170619"/>
                    </a:lnTo>
                    <a:lnTo>
                      <a:pt x="248500" y="181297"/>
                    </a:lnTo>
                    <a:lnTo>
                      <a:pt x="265330" y="178047"/>
                    </a:lnTo>
                    <a:lnTo>
                      <a:pt x="262080" y="163075"/>
                    </a:lnTo>
                    <a:lnTo>
                      <a:pt x="259759" y="151584"/>
                    </a:lnTo>
                    <a:lnTo>
                      <a:pt x="284945" y="159012"/>
                    </a:lnTo>
                    <a:lnTo>
                      <a:pt x="296320" y="169458"/>
                    </a:lnTo>
                    <a:lnTo>
                      <a:pt x="309203" y="181181"/>
                    </a:lnTo>
                    <a:lnTo>
                      <a:pt x="327194" y="193020"/>
                    </a:lnTo>
                    <a:lnTo>
                      <a:pt x="345533" y="205788"/>
                    </a:lnTo>
                    <a:lnTo>
                      <a:pt x="321971" y="226099"/>
                    </a:lnTo>
                    <a:lnTo>
                      <a:pt x="335086" y="226099"/>
                    </a:lnTo>
                    <a:lnTo>
                      <a:pt x="359461" y="215421"/>
                    </a:lnTo>
                    <a:lnTo>
                      <a:pt x="370951" y="226099"/>
                    </a:lnTo>
                    <a:lnTo>
                      <a:pt x="381978" y="238983"/>
                    </a:lnTo>
                    <a:lnTo>
                      <a:pt x="395674" y="238983"/>
                    </a:lnTo>
                    <a:lnTo>
                      <a:pt x="418307" y="262544"/>
                    </a:lnTo>
                    <a:lnTo>
                      <a:pt x="423646" y="281347"/>
                    </a:lnTo>
                    <a:lnTo>
                      <a:pt x="418307" y="304329"/>
                    </a:lnTo>
                    <a:lnTo>
                      <a:pt x="436994" y="307463"/>
                    </a:lnTo>
                    <a:lnTo>
                      <a:pt x="457886" y="301079"/>
                    </a:lnTo>
                    <a:lnTo>
                      <a:pt x="471117" y="300266"/>
                    </a:lnTo>
                    <a:lnTo>
                      <a:pt x="494331" y="307463"/>
                    </a:lnTo>
                    <a:lnTo>
                      <a:pt x="494331" y="326614"/>
                    </a:lnTo>
                    <a:lnTo>
                      <a:pt x="474599" y="336479"/>
                    </a:lnTo>
                    <a:lnTo>
                      <a:pt x="459975" y="336479"/>
                    </a:lnTo>
                    <a:cubicBezTo>
                      <a:pt x="459975" y="336479"/>
                      <a:pt x="454171" y="325221"/>
                      <a:pt x="454171" y="325221"/>
                    </a:cubicBezTo>
                    <a:lnTo>
                      <a:pt x="433163" y="313614"/>
                    </a:lnTo>
                    <a:lnTo>
                      <a:pt x="398923" y="313846"/>
                    </a:lnTo>
                    <a:lnTo>
                      <a:pt x="383486" y="336479"/>
                    </a:lnTo>
                    <a:lnTo>
                      <a:pt x="392540" y="354470"/>
                    </a:lnTo>
                    <a:lnTo>
                      <a:pt x="375130" y="368166"/>
                    </a:lnTo>
                    <a:lnTo>
                      <a:pt x="350059" y="369327"/>
                    </a:lnTo>
                    <a:lnTo>
                      <a:pt x="318141" y="363407"/>
                    </a:lnTo>
                    <a:lnTo>
                      <a:pt x="303864" y="372576"/>
                    </a:lnTo>
                    <a:lnTo>
                      <a:pt x="289472" y="381630"/>
                    </a:lnTo>
                    <a:lnTo>
                      <a:pt x="290052" y="402522"/>
                    </a:lnTo>
                    <a:lnTo>
                      <a:pt x="305025" y="408093"/>
                    </a:lnTo>
                    <a:lnTo>
                      <a:pt x="343559" y="404727"/>
                    </a:lnTo>
                    <a:lnTo>
                      <a:pt x="363407" y="406816"/>
                    </a:lnTo>
                    <a:lnTo>
                      <a:pt x="367121" y="400433"/>
                    </a:lnTo>
                    <a:lnTo>
                      <a:pt x="403450" y="398343"/>
                    </a:lnTo>
                    <a:lnTo>
                      <a:pt x="414476" y="408093"/>
                    </a:lnTo>
                    <a:lnTo>
                      <a:pt x="431190" y="422834"/>
                    </a:lnTo>
                    <a:lnTo>
                      <a:pt x="439431" y="427592"/>
                    </a:lnTo>
                    <a:lnTo>
                      <a:pt x="445118" y="453824"/>
                    </a:lnTo>
                    <a:lnTo>
                      <a:pt x="463805" y="459395"/>
                    </a:lnTo>
                    <a:lnTo>
                      <a:pt x="486670" y="459395"/>
                    </a:lnTo>
                    <a:lnTo>
                      <a:pt x="502804" y="472046"/>
                    </a:lnTo>
                    <a:lnTo>
                      <a:pt x="532401" y="490385"/>
                    </a:lnTo>
                    <a:lnTo>
                      <a:pt x="559212" y="502920"/>
                    </a:lnTo>
                    <a:lnTo>
                      <a:pt x="571632" y="502920"/>
                    </a:lnTo>
                    <a:lnTo>
                      <a:pt x="575810" y="490385"/>
                    </a:lnTo>
                    <a:lnTo>
                      <a:pt x="538436" y="451618"/>
                    </a:lnTo>
                    <a:lnTo>
                      <a:pt x="514527" y="436646"/>
                    </a:lnTo>
                    <a:lnTo>
                      <a:pt x="520794" y="432351"/>
                    </a:lnTo>
                    <a:lnTo>
                      <a:pt x="550856" y="443029"/>
                    </a:lnTo>
                    <a:lnTo>
                      <a:pt x="575810" y="456261"/>
                    </a:lnTo>
                    <a:lnTo>
                      <a:pt x="597631" y="458234"/>
                    </a:lnTo>
                    <a:lnTo>
                      <a:pt x="616202" y="447324"/>
                    </a:lnTo>
                    <a:lnTo>
                      <a:pt x="619916" y="435137"/>
                    </a:lnTo>
                    <a:lnTo>
                      <a:pt x="605175" y="427128"/>
                    </a:lnTo>
                    <a:lnTo>
                      <a:pt x="602157" y="409950"/>
                    </a:lnTo>
                    <a:lnTo>
                      <a:pt x="596702" y="397531"/>
                    </a:lnTo>
                    <a:lnTo>
                      <a:pt x="578944" y="386388"/>
                    </a:lnTo>
                    <a:lnTo>
                      <a:pt x="560373" y="383255"/>
                    </a:lnTo>
                    <a:lnTo>
                      <a:pt x="541222" y="370835"/>
                    </a:lnTo>
                    <a:lnTo>
                      <a:pt x="536812" y="356559"/>
                    </a:lnTo>
                    <a:lnTo>
                      <a:pt x="539249" y="349943"/>
                    </a:lnTo>
                    <a:lnTo>
                      <a:pt x="542383" y="334042"/>
                    </a:lnTo>
                    <a:lnTo>
                      <a:pt x="545633" y="323248"/>
                    </a:lnTo>
                    <a:lnTo>
                      <a:pt x="555382" y="320462"/>
                    </a:lnTo>
                    <a:lnTo>
                      <a:pt x="570007" y="330676"/>
                    </a:lnTo>
                    <a:lnTo>
                      <a:pt x="586488" y="337408"/>
                    </a:lnTo>
                    <a:lnTo>
                      <a:pt x="601113" y="354702"/>
                    </a:lnTo>
                    <a:lnTo>
                      <a:pt x="629433" y="377683"/>
                    </a:lnTo>
                    <a:lnTo>
                      <a:pt x="640808" y="362827"/>
                    </a:lnTo>
                    <a:lnTo>
                      <a:pt x="665414" y="348899"/>
                    </a:lnTo>
                    <a:lnTo>
                      <a:pt x="671566" y="335087"/>
                    </a:lnTo>
                    <a:lnTo>
                      <a:pt x="696404" y="317909"/>
                    </a:lnTo>
                    <a:lnTo>
                      <a:pt x="696404" y="308739"/>
                    </a:lnTo>
                    <a:lnTo>
                      <a:pt x="688163" y="303052"/>
                    </a:lnTo>
                    <a:lnTo>
                      <a:pt x="668664" y="300847"/>
                    </a:lnTo>
                    <a:lnTo>
                      <a:pt x="652879" y="300266"/>
                    </a:lnTo>
                    <a:lnTo>
                      <a:pt x="649861" y="290865"/>
                    </a:lnTo>
                    <a:cubicBezTo>
                      <a:pt x="649861" y="290865"/>
                      <a:pt x="654272" y="290401"/>
                      <a:pt x="648352" y="282740"/>
                    </a:cubicBezTo>
                    <a:cubicBezTo>
                      <a:pt x="642549" y="275080"/>
                      <a:pt x="624210" y="264169"/>
                      <a:pt x="624210" y="264169"/>
                    </a:cubicBezTo>
                    <a:lnTo>
                      <a:pt x="605639" y="260223"/>
                    </a:lnTo>
                    <a:lnTo>
                      <a:pt x="587997" y="261036"/>
                    </a:lnTo>
                    <a:lnTo>
                      <a:pt x="572328" y="247804"/>
                    </a:lnTo>
                    <a:lnTo>
                      <a:pt x="555150" y="243858"/>
                    </a:lnTo>
                    <a:lnTo>
                      <a:pt x="537508" y="234340"/>
                    </a:lnTo>
                    <a:lnTo>
                      <a:pt x="530892" y="218555"/>
                    </a:lnTo>
                    <a:lnTo>
                      <a:pt x="540410" y="212636"/>
                    </a:lnTo>
                    <a:lnTo>
                      <a:pt x="564087" y="211011"/>
                    </a:lnTo>
                    <a:lnTo>
                      <a:pt x="546213" y="201841"/>
                    </a:lnTo>
                    <a:lnTo>
                      <a:pt x="536347" y="197082"/>
                    </a:lnTo>
                    <a:lnTo>
                      <a:pt x="542035" y="190118"/>
                    </a:lnTo>
                    <a:lnTo>
                      <a:pt x="550972" y="178860"/>
                    </a:lnTo>
                    <a:lnTo>
                      <a:pt x="544472" y="171316"/>
                    </a:lnTo>
                    <a:lnTo>
                      <a:pt x="529964" y="162030"/>
                    </a:lnTo>
                    <a:lnTo>
                      <a:pt x="520214" y="174681"/>
                    </a:lnTo>
                    <a:lnTo>
                      <a:pt x="512785" y="173289"/>
                    </a:lnTo>
                    <a:lnTo>
                      <a:pt x="520330" y="162030"/>
                    </a:lnTo>
                    <a:lnTo>
                      <a:pt x="524508" y="155414"/>
                    </a:lnTo>
                    <a:lnTo>
                      <a:pt x="511509" y="144852"/>
                    </a:lnTo>
                    <a:lnTo>
                      <a:pt x="480983" y="145549"/>
                    </a:lnTo>
                    <a:lnTo>
                      <a:pt x="468100" y="143343"/>
                    </a:lnTo>
                    <a:lnTo>
                      <a:pt x="469957" y="131853"/>
                    </a:lnTo>
                    <a:lnTo>
                      <a:pt x="451734" y="132665"/>
                    </a:lnTo>
                    <a:lnTo>
                      <a:pt x="438967" y="138236"/>
                    </a:lnTo>
                    <a:lnTo>
                      <a:pt x="425155" y="138236"/>
                    </a:lnTo>
                    <a:cubicBezTo>
                      <a:pt x="425155" y="138236"/>
                      <a:pt x="419700" y="129067"/>
                      <a:pt x="419700" y="129067"/>
                    </a:cubicBezTo>
                    <a:lnTo>
                      <a:pt x="441288" y="127326"/>
                    </a:lnTo>
                    <a:lnTo>
                      <a:pt x="450690" y="11769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09" name="任意多边形: 形状 808">
                <a:extLst>
                  <a:ext uri="{FF2B5EF4-FFF2-40B4-BE49-F238E27FC236}">
                    <a16:creationId xmlns:a16="http://schemas.microsoft.com/office/drawing/2014/main" id="{BA5A7707-4E07-12D4-CB21-097186F8B5B8}"/>
                  </a:ext>
                </a:extLst>
              </p:cNvPr>
              <p:cNvSpPr/>
              <p:nvPr/>
            </p:nvSpPr>
            <p:spPr>
              <a:xfrm>
                <a:off x="6203638" y="2819238"/>
                <a:ext cx="61856" cy="33148"/>
              </a:xfrm>
              <a:custGeom>
                <a:avLst/>
                <a:gdLst>
                  <a:gd name="connsiteX0" fmla="*/ 61864 w 66274"/>
                  <a:gd name="connsiteY0" fmla="*/ 35517 h 35516"/>
                  <a:gd name="connsiteX1" fmla="*/ 66275 w 66274"/>
                  <a:gd name="connsiteY1" fmla="*/ 22517 h 35516"/>
                  <a:gd name="connsiteX2" fmla="*/ 0 w 66274"/>
                  <a:gd name="connsiteY2" fmla="*/ 0 h 35516"/>
                  <a:gd name="connsiteX3" fmla="*/ 61864 w 66274"/>
                  <a:gd name="connsiteY3" fmla="*/ 35401 h 35516"/>
                </a:gdLst>
                <a:ahLst/>
                <a:cxnLst>
                  <a:cxn ang="0">
                    <a:pos x="connsiteX0" y="connsiteY0"/>
                  </a:cxn>
                  <a:cxn ang="0">
                    <a:pos x="connsiteX1" y="connsiteY1"/>
                  </a:cxn>
                  <a:cxn ang="0">
                    <a:pos x="connsiteX2" y="connsiteY2"/>
                  </a:cxn>
                  <a:cxn ang="0">
                    <a:pos x="connsiteX3" y="connsiteY3"/>
                  </a:cxn>
                </a:cxnLst>
                <a:rect l="l" t="t" r="r" b="b"/>
                <a:pathLst>
                  <a:path w="66274" h="35516">
                    <a:moveTo>
                      <a:pt x="61864" y="35517"/>
                    </a:moveTo>
                    <a:lnTo>
                      <a:pt x="66275" y="22517"/>
                    </a:lnTo>
                    <a:cubicBezTo>
                      <a:pt x="66275" y="22517"/>
                      <a:pt x="50141" y="10098"/>
                      <a:pt x="0" y="0"/>
                    </a:cubicBezTo>
                    <a:lnTo>
                      <a:pt x="61864" y="35401"/>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10" name="任意多边形: 形状 809">
                <a:extLst>
                  <a:ext uri="{FF2B5EF4-FFF2-40B4-BE49-F238E27FC236}">
                    <a16:creationId xmlns:a16="http://schemas.microsoft.com/office/drawing/2014/main" id="{3C29F940-59C9-BF32-8426-568A8BBF1928}"/>
                  </a:ext>
                </a:extLst>
              </p:cNvPr>
              <p:cNvSpPr/>
              <p:nvPr/>
            </p:nvSpPr>
            <p:spPr>
              <a:xfrm>
                <a:off x="6321933" y="2769515"/>
                <a:ext cx="144836" cy="134977"/>
              </a:xfrm>
              <a:custGeom>
                <a:avLst/>
                <a:gdLst>
                  <a:gd name="connsiteX0" fmla="*/ 93899 w 155182"/>
                  <a:gd name="connsiteY0" fmla="*/ 65810 h 144619"/>
                  <a:gd name="connsiteX1" fmla="*/ 85077 w 155182"/>
                  <a:gd name="connsiteY1" fmla="*/ 57453 h 144619"/>
                  <a:gd name="connsiteX2" fmla="*/ 83220 w 155182"/>
                  <a:gd name="connsiteY2" fmla="*/ 51650 h 144619"/>
                  <a:gd name="connsiteX3" fmla="*/ 77533 w 155182"/>
                  <a:gd name="connsiteY3" fmla="*/ 47007 h 144619"/>
                  <a:gd name="connsiteX4" fmla="*/ 64650 w 155182"/>
                  <a:gd name="connsiteY4" fmla="*/ 52346 h 144619"/>
                  <a:gd name="connsiteX5" fmla="*/ 56757 w 155182"/>
                  <a:gd name="connsiteY5" fmla="*/ 51650 h 144619"/>
                  <a:gd name="connsiteX6" fmla="*/ 66739 w 155182"/>
                  <a:gd name="connsiteY6" fmla="*/ 35168 h 144619"/>
                  <a:gd name="connsiteX7" fmla="*/ 72542 w 155182"/>
                  <a:gd name="connsiteY7" fmla="*/ 23446 h 144619"/>
                  <a:gd name="connsiteX8" fmla="*/ 77533 w 155182"/>
                  <a:gd name="connsiteY8" fmla="*/ 14973 h 144619"/>
                  <a:gd name="connsiteX9" fmla="*/ 83917 w 155182"/>
                  <a:gd name="connsiteY9" fmla="*/ 8125 h 144619"/>
                  <a:gd name="connsiteX10" fmla="*/ 85077 w 155182"/>
                  <a:gd name="connsiteY10" fmla="*/ 0 h 144619"/>
                  <a:gd name="connsiteX11" fmla="*/ 50025 w 155182"/>
                  <a:gd name="connsiteY11" fmla="*/ 23446 h 144619"/>
                  <a:gd name="connsiteX12" fmla="*/ 36329 w 155182"/>
                  <a:gd name="connsiteY12" fmla="*/ 45034 h 144619"/>
                  <a:gd name="connsiteX13" fmla="*/ 32731 w 155182"/>
                  <a:gd name="connsiteY13" fmla="*/ 65230 h 144619"/>
                  <a:gd name="connsiteX14" fmla="*/ 32731 w 155182"/>
                  <a:gd name="connsiteY14" fmla="*/ 78926 h 144619"/>
                  <a:gd name="connsiteX15" fmla="*/ 22633 w 155182"/>
                  <a:gd name="connsiteY15" fmla="*/ 77301 h 144619"/>
                  <a:gd name="connsiteX16" fmla="*/ 9518 w 155182"/>
                  <a:gd name="connsiteY16" fmla="*/ 78926 h 144619"/>
                  <a:gd name="connsiteX17" fmla="*/ 9053 w 155182"/>
                  <a:gd name="connsiteY17" fmla="*/ 91577 h 144619"/>
                  <a:gd name="connsiteX18" fmla="*/ 9053 w 155182"/>
                  <a:gd name="connsiteY18" fmla="*/ 97961 h 144619"/>
                  <a:gd name="connsiteX19" fmla="*/ 0 w 155182"/>
                  <a:gd name="connsiteY19" fmla="*/ 110380 h 144619"/>
                  <a:gd name="connsiteX20" fmla="*/ 1857 w 155182"/>
                  <a:gd name="connsiteY20" fmla="*/ 120710 h 144619"/>
                  <a:gd name="connsiteX21" fmla="*/ 14508 w 155182"/>
                  <a:gd name="connsiteY21" fmla="*/ 120710 h 144619"/>
                  <a:gd name="connsiteX22" fmla="*/ 31919 w 155182"/>
                  <a:gd name="connsiteY22" fmla="*/ 120014 h 144619"/>
                  <a:gd name="connsiteX23" fmla="*/ 46891 w 155182"/>
                  <a:gd name="connsiteY23" fmla="*/ 120710 h 144619"/>
                  <a:gd name="connsiteX24" fmla="*/ 60587 w 155182"/>
                  <a:gd name="connsiteY24" fmla="*/ 120014 h 144619"/>
                  <a:gd name="connsiteX25" fmla="*/ 77533 w 155182"/>
                  <a:gd name="connsiteY25" fmla="*/ 112237 h 144619"/>
                  <a:gd name="connsiteX26" fmla="*/ 85077 w 155182"/>
                  <a:gd name="connsiteY26" fmla="*/ 115835 h 144619"/>
                  <a:gd name="connsiteX27" fmla="*/ 95291 w 155182"/>
                  <a:gd name="connsiteY27" fmla="*/ 120014 h 144619"/>
                  <a:gd name="connsiteX28" fmla="*/ 89604 w 155182"/>
                  <a:gd name="connsiteY28" fmla="*/ 137192 h 144619"/>
                  <a:gd name="connsiteX29" fmla="*/ 103764 w 155182"/>
                  <a:gd name="connsiteY29" fmla="*/ 132665 h 144619"/>
                  <a:gd name="connsiteX30" fmla="*/ 110264 w 155182"/>
                  <a:gd name="connsiteY30" fmla="*/ 128603 h 144619"/>
                  <a:gd name="connsiteX31" fmla="*/ 124076 w 155182"/>
                  <a:gd name="connsiteY31" fmla="*/ 128835 h 144619"/>
                  <a:gd name="connsiteX32" fmla="*/ 128138 w 155182"/>
                  <a:gd name="connsiteY32" fmla="*/ 141254 h 144619"/>
                  <a:gd name="connsiteX33" fmla="*/ 142647 w 155182"/>
                  <a:gd name="connsiteY33" fmla="*/ 144620 h 144619"/>
                  <a:gd name="connsiteX34" fmla="*/ 155182 w 155182"/>
                  <a:gd name="connsiteY34" fmla="*/ 138584 h 144619"/>
                  <a:gd name="connsiteX35" fmla="*/ 155182 w 155182"/>
                  <a:gd name="connsiteY35" fmla="*/ 128719 h 144619"/>
                  <a:gd name="connsiteX36" fmla="*/ 144504 w 155182"/>
                  <a:gd name="connsiteY36" fmla="*/ 117228 h 144619"/>
                  <a:gd name="connsiteX37" fmla="*/ 139049 w 155182"/>
                  <a:gd name="connsiteY37" fmla="*/ 121522 h 144619"/>
                  <a:gd name="connsiteX38" fmla="*/ 138701 w 155182"/>
                  <a:gd name="connsiteY38" fmla="*/ 110960 h 144619"/>
                  <a:gd name="connsiteX39" fmla="*/ 143111 w 155182"/>
                  <a:gd name="connsiteY39" fmla="*/ 104345 h 144619"/>
                  <a:gd name="connsiteX40" fmla="*/ 146245 w 155182"/>
                  <a:gd name="connsiteY40" fmla="*/ 98309 h 144619"/>
                  <a:gd name="connsiteX41" fmla="*/ 133129 w 155182"/>
                  <a:gd name="connsiteY41" fmla="*/ 98657 h 144619"/>
                  <a:gd name="connsiteX42" fmla="*/ 127674 w 155182"/>
                  <a:gd name="connsiteY42" fmla="*/ 97845 h 144619"/>
                  <a:gd name="connsiteX43" fmla="*/ 127790 w 155182"/>
                  <a:gd name="connsiteY43" fmla="*/ 88792 h 144619"/>
                  <a:gd name="connsiteX44" fmla="*/ 134522 w 155182"/>
                  <a:gd name="connsiteY44" fmla="*/ 75096 h 144619"/>
                  <a:gd name="connsiteX45" fmla="*/ 128371 w 155182"/>
                  <a:gd name="connsiteY45" fmla="*/ 67087 h 144619"/>
                  <a:gd name="connsiteX46" fmla="*/ 115255 w 155182"/>
                  <a:gd name="connsiteY46" fmla="*/ 70105 h 144619"/>
                  <a:gd name="connsiteX47" fmla="*/ 108291 w 155182"/>
                  <a:gd name="connsiteY47" fmla="*/ 74980 h 144619"/>
                  <a:gd name="connsiteX48" fmla="*/ 101327 w 155182"/>
                  <a:gd name="connsiteY48" fmla="*/ 72310 h 144619"/>
                  <a:gd name="connsiteX49" fmla="*/ 93899 w 155182"/>
                  <a:gd name="connsiteY49" fmla="*/ 65810 h 14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5182" h="144619">
                    <a:moveTo>
                      <a:pt x="93899" y="65810"/>
                    </a:moveTo>
                    <a:lnTo>
                      <a:pt x="85077" y="57453"/>
                    </a:lnTo>
                    <a:lnTo>
                      <a:pt x="83220" y="51650"/>
                    </a:lnTo>
                    <a:lnTo>
                      <a:pt x="77533" y="47007"/>
                    </a:lnTo>
                    <a:lnTo>
                      <a:pt x="64650" y="52346"/>
                    </a:lnTo>
                    <a:lnTo>
                      <a:pt x="56757" y="51650"/>
                    </a:lnTo>
                    <a:lnTo>
                      <a:pt x="66739" y="35168"/>
                    </a:lnTo>
                    <a:lnTo>
                      <a:pt x="72542" y="23446"/>
                    </a:lnTo>
                    <a:lnTo>
                      <a:pt x="77533" y="14973"/>
                    </a:lnTo>
                    <a:lnTo>
                      <a:pt x="83917" y="8125"/>
                    </a:lnTo>
                    <a:lnTo>
                      <a:pt x="85077" y="0"/>
                    </a:lnTo>
                    <a:lnTo>
                      <a:pt x="50025" y="23446"/>
                    </a:lnTo>
                    <a:lnTo>
                      <a:pt x="36329" y="45034"/>
                    </a:lnTo>
                    <a:lnTo>
                      <a:pt x="32731" y="65230"/>
                    </a:lnTo>
                    <a:lnTo>
                      <a:pt x="32731" y="78926"/>
                    </a:lnTo>
                    <a:lnTo>
                      <a:pt x="22633" y="77301"/>
                    </a:lnTo>
                    <a:lnTo>
                      <a:pt x="9518" y="78926"/>
                    </a:lnTo>
                    <a:lnTo>
                      <a:pt x="9053" y="91577"/>
                    </a:lnTo>
                    <a:lnTo>
                      <a:pt x="9053" y="97961"/>
                    </a:lnTo>
                    <a:lnTo>
                      <a:pt x="0" y="110380"/>
                    </a:lnTo>
                    <a:lnTo>
                      <a:pt x="1857" y="120710"/>
                    </a:lnTo>
                    <a:lnTo>
                      <a:pt x="14508" y="120710"/>
                    </a:lnTo>
                    <a:lnTo>
                      <a:pt x="31919" y="120014"/>
                    </a:lnTo>
                    <a:lnTo>
                      <a:pt x="46891" y="120710"/>
                    </a:lnTo>
                    <a:lnTo>
                      <a:pt x="60587" y="120014"/>
                    </a:lnTo>
                    <a:lnTo>
                      <a:pt x="77533" y="112237"/>
                    </a:lnTo>
                    <a:lnTo>
                      <a:pt x="85077" y="115835"/>
                    </a:lnTo>
                    <a:lnTo>
                      <a:pt x="95291" y="120014"/>
                    </a:lnTo>
                    <a:lnTo>
                      <a:pt x="89604" y="137192"/>
                    </a:lnTo>
                    <a:lnTo>
                      <a:pt x="103764" y="132665"/>
                    </a:lnTo>
                    <a:lnTo>
                      <a:pt x="110264" y="128603"/>
                    </a:lnTo>
                    <a:lnTo>
                      <a:pt x="124076" y="128835"/>
                    </a:lnTo>
                    <a:lnTo>
                      <a:pt x="128138" y="141254"/>
                    </a:lnTo>
                    <a:lnTo>
                      <a:pt x="142647" y="144620"/>
                    </a:lnTo>
                    <a:lnTo>
                      <a:pt x="155182" y="138584"/>
                    </a:lnTo>
                    <a:lnTo>
                      <a:pt x="155182" y="128719"/>
                    </a:lnTo>
                    <a:lnTo>
                      <a:pt x="144504" y="117228"/>
                    </a:lnTo>
                    <a:lnTo>
                      <a:pt x="139049" y="121522"/>
                    </a:lnTo>
                    <a:lnTo>
                      <a:pt x="138701" y="110960"/>
                    </a:lnTo>
                    <a:lnTo>
                      <a:pt x="143111" y="104345"/>
                    </a:lnTo>
                    <a:lnTo>
                      <a:pt x="146245" y="98309"/>
                    </a:lnTo>
                    <a:lnTo>
                      <a:pt x="133129" y="98657"/>
                    </a:lnTo>
                    <a:lnTo>
                      <a:pt x="127674" y="97845"/>
                    </a:lnTo>
                    <a:lnTo>
                      <a:pt x="127790" y="88792"/>
                    </a:lnTo>
                    <a:lnTo>
                      <a:pt x="134522" y="75096"/>
                    </a:lnTo>
                    <a:lnTo>
                      <a:pt x="128371" y="67087"/>
                    </a:lnTo>
                    <a:lnTo>
                      <a:pt x="115255" y="70105"/>
                    </a:lnTo>
                    <a:lnTo>
                      <a:pt x="108291" y="74980"/>
                    </a:lnTo>
                    <a:lnTo>
                      <a:pt x="101327" y="72310"/>
                    </a:lnTo>
                    <a:lnTo>
                      <a:pt x="93899" y="6581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11" name="任意多边形: 形状 810">
                <a:extLst>
                  <a:ext uri="{FF2B5EF4-FFF2-40B4-BE49-F238E27FC236}">
                    <a16:creationId xmlns:a16="http://schemas.microsoft.com/office/drawing/2014/main" id="{3FE11312-5FB6-890F-F477-4BDCE02A6A42}"/>
                  </a:ext>
                </a:extLst>
              </p:cNvPr>
              <p:cNvSpPr/>
              <p:nvPr/>
            </p:nvSpPr>
            <p:spPr>
              <a:xfrm>
                <a:off x="5474363" y="1593490"/>
                <a:ext cx="256091" cy="169644"/>
              </a:xfrm>
              <a:custGeom>
                <a:avLst/>
                <a:gdLst>
                  <a:gd name="connsiteX0" fmla="*/ 15321 w 274383"/>
                  <a:gd name="connsiteY0" fmla="*/ 97497 h 181761"/>
                  <a:gd name="connsiteX1" fmla="*/ 20428 w 274383"/>
                  <a:gd name="connsiteY1" fmla="*/ 107594 h 181761"/>
                  <a:gd name="connsiteX2" fmla="*/ 31570 w 274383"/>
                  <a:gd name="connsiteY2" fmla="*/ 117692 h 181761"/>
                  <a:gd name="connsiteX3" fmla="*/ 52695 w 274383"/>
                  <a:gd name="connsiteY3" fmla="*/ 119201 h 181761"/>
                  <a:gd name="connsiteX4" fmla="*/ 71962 w 274383"/>
                  <a:gd name="connsiteY4" fmla="*/ 117112 h 181761"/>
                  <a:gd name="connsiteX5" fmla="*/ 88908 w 274383"/>
                  <a:gd name="connsiteY5" fmla="*/ 114675 h 181761"/>
                  <a:gd name="connsiteX6" fmla="*/ 102139 w 274383"/>
                  <a:gd name="connsiteY6" fmla="*/ 119782 h 181761"/>
                  <a:gd name="connsiteX7" fmla="*/ 94711 w 274383"/>
                  <a:gd name="connsiteY7" fmla="*/ 127442 h 181761"/>
                  <a:gd name="connsiteX8" fmla="*/ 73471 w 274383"/>
                  <a:gd name="connsiteY8" fmla="*/ 132897 h 181761"/>
                  <a:gd name="connsiteX9" fmla="*/ 59310 w 274383"/>
                  <a:gd name="connsiteY9" fmla="*/ 140093 h 181761"/>
                  <a:gd name="connsiteX10" fmla="*/ 79390 w 274383"/>
                  <a:gd name="connsiteY10" fmla="*/ 152513 h 181761"/>
                  <a:gd name="connsiteX11" fmla="*/ 93550 w 274383"/>
                  <a:gd name="connsiteY11" fmla="*/ 165744 h 181761"/>
                  <a:gd name="connsiteX12" fmla="*/ 120942 w 274383"/>
                  <a:gd name="connsiteY12" fmla="*/ 180137 h 181761"/>
                  <a:gd name="connsiteX13" fmla="*/ 150307 w 274383"/>
                  <a:gd name="connsiteY13" fmla="*/ 181762 h 181761"/>
                  <a:gd name="connsiteX14" fmla="*/ 159941 w 274383"/>
                  <a:gd name="connsiteY14" fmla="*/ 176306 h 181761"/>
                  <a:gd name="connsiteX15" fmla="*/ 177699 w 274383"/>
                  <a:gd name="connsiteY15" fmla="*/ 172244 h 181761"/>
                  <a:gd name="connsiteX16" fmla="*/ 184547 w 274383"/>
                  <a:gd name="connsiteY16" fmla="*/ 180717 h 181761"/>
                  <a:gd name="connsiteX17" fmla="*/ 196154 w 274383"/>
                  <a:gd name="connsiteY17" fmla="*/ 172244 h 181761"/>
                  <a:gd name="connsiteX18" fmla="*/ 203002 w 274383"/>
                  <a:gd name="connsiteY18" fmla="*/ 156575 h 181761"/>
                  <a:gd name="connsiteX19" fmla="*/ 209153 w 274383"/>
                  <a:gd name="connsiteY19" fmla="*/ 154021 h 181761"/>
                  <a:gd name="connsiteX20" fmla="*/ 215189 w 274383"/>
                  <a:gd name="connsiteY20" fmla="*/ 154021 h 181761"/>
                  <a:gd name="connsiteX21" fmla="*/ 221457 w 274383"/>
                  <a:gd name="connsiteY21" fmla="*/ 144620 h 181761"/>
                  <a:gd name="connsiteX22" fmla="*/ 233643 w 274383"/>
                  <a:gd name="connsiteY22" fmla="*/ 133710 h 181761"/>
                  <a:gd name="connsiteX23" fmla="*/ 256161 w 274383"/>
                  <a:gd name="connsiteY23" fmla="*/ 127790 h 181761"/>
                  <a:gd name="connsiteX24" fmla="*/ 274383 w 274383"/>
                  <a:gd name="connsiteY24" fmla="*/ 119782 h 181761"/>
                  <a:gd name="connsiteX25" fmla="*/ 266723 w 274383"/>
                  <a:gd name="connsiteY25" fmla="*/ 110032 h 181761"/>
                  <a:gd name="connsiteX26" fmla="*/ 250822 w 274383"/>
                  <a:gd name="connsiteY26" fmla="*/ 109103 h 181761"/>
                  <a:gd name="connsiteX27" fmla="*/ 233063 w 274383"/>
                  <a:gd name="connsiteY27" fmla="*/ 110612 h 181761"/>
                  <a:gd name="connsiteX28" fmla="*/ 225055 w 274383"/>
                  <a:gd name="connsiteY28" fmla="*/ 102023 h 181761"/>
                  <a:gd name="connsiteX29" fmla="*/ 227260 w 274383"/>
                  <a:gd name="connsiteY29" fmla="*/ 93086 h 181761"/>
                  <a:gd name="connsiteX30" fmla="*/ 217742 w 274383"/>
                  <a:gd name="connsiteY30" fmla="*/ 78810 h 181761"/>
                  <a:gd name="connsiteX31" fmla="*/ 216582 w 274383"/>
                  <a:gd name="connsiteY31" fmla="*/ 70569 h 181761"/>
                  <a:gd name="connsiteX32" fmla="*/ 214492 w 274383"/>
                  <a:gd name="connsiteY32" fmla="*/ 61864 h 181761"/>
                  <a:gd name="connsiteX33" fmla="*/ 204162 w 274383"/>
                  <a:gd name="connsiteY33" fmla="*/ 59891 h 181761"/>
                  <a:gd name="connsiteX34" fmla="*/ 199520 w 274383"/>
                  <a:gd name="connsiteY34" fmla="*/ 66274 h 181761"/>
                  <a:gd name="connsiteX35" fmla="*/ 195806 w 274383"/>
                  <a:gd name="connsiteY35" fmla="*/ 72426 h 181761"/>
                  <a:gd name="connsiteX36" fmla="*/ 182458 w 274383"/>
                  <a:gd name="connsiteY36" fmla="*/ 68596 h 181761"/>
                  <a:gd name="connsiteX37" fmla="*/ 177003 w 274383"/>
                  <a:gd name="connsiteY37" fmla="*/ 55596 h 181761"/>
                  <a:gd name="connsiteX38" fmla="*/ 149959 w 274383"/>
                  <a:gd name="connsiteY38" fmla="*/ 40508 h 181761"/>
                  <a:gd name="connsiteX39" fmla="*/ 110380 w 274383"/>
                  <a:gd name="connsiteY39" fmla="*/ 21124 h 181761"/>
                  <a:gd name="connsiteX40" fmla="*/ 94014 w 274383"/>
                  <a:gd name="connsiteY40" fmla="*/ 8589 h 181761"/>
                  <a:gd name="connsiteX41" fmla="*/ 79390 w 274383"/>
                  <a:gd name="connsiteY41" fmla="*/ 1625 h 181761"/>
                  <a:gd name="connsiteX42" fmla="*/ 65114 w 274383"/>
                  <a:gd name="connsiteY42" fmla="*/ 0 h 181761"/>
                  <a:gd name="connsiteX43" fmla="*/ 59310 w 274383"/>
                  <a:gd name="connsiteY43" fmla="*/ 8589 h 181761"/>
                  <a:gd name="connsiteX44" fmla="*/ 71962 w 274383"/>
                  <a:gd name="connsiteY44" fmla="*/ 16366 h 181761"/>
                  <a:gd name="connsiteX45" fmla="*/ 46543 w 274383"/>
                  <a:gd name="connsiteY45" fmla="*/ 19383 h 181761"/>
                  <a:gd name="connsiteX46" fmla="*/ 38418 w 274383"/>
                  <a:gd name="connsiteY46" fmla="*/ 21008 h 181761"/>
                  <a:gd name="connsiteX47" fmla="*/ 45498 w 274383"/>
                  <a:gd name="connsiteY47" fmla="*/ 28901 h 181761"/>
                  <a:gd name="connsiteX48" fmla="*/ 55132 w 274383"/>
                  <a:gd name="connsiteY48" fmla="*/ 36213 h 181761"/>
                  <a:gd name="connsiteX49" fmla="*/ 42829 w 274383"/>
                  <a:gd name="connsiteY49" fmla="*/ 39579 h 181761"/>
                  <a:gd name="connsiteX50" fmla="*/ 25187 w 274383"/>
                  <a:gd name="connsiteY50" fmla="*/ 40624 h 181761"/>
                  <a:gd name="connsiteX51" fmla="*/ 14973 w 274383"/>
                  <a:gd name="connsiteY51" fmla="*/ 44222 h 181761"/>
                  <a:gd name="connsiteX52" fmla="*/ 14973 w 274383"/>
                  <a:gd name="connsiteY52" fmla="*/ 60471 h 181761"/>
                  <a:gd name="connsiteX53" fmla="*/ 29365 w 274383"/>
                  <a:gd name="connsiteY53" fmla="*/ 67319 h 181761"/>
                  <a:gd name="connsiteX54" fmla="*/ 38418 w 274383"/>
                  <a:gd name="connsiteY54" fmla="*/ 69989 h 181761"/>
                  <a:gd name="connsiteX55" fmla="*/ 38418 w 274383"/>
                  <a:gd name="connsiteY55" fmla="*/ 78810 h 181761"/>
                  <a:gd name="connsiteX56" fmla="*/ 16598 w 274383"/>
                  <a:gd name="connsiteY56" fmla="*/ 79158 h 181761"/>
                  <a:gd name="connsiteX57" fmla="*/ 8009 w 274383"/>
                  <a:gd name="connsiteY57" fmla="*/ 79158 h 181761"/>
                  <a:gd name="connsiteX58" fmla="*/ 0 w 274383"/>
                  <a:gd name="connsiteY58" fmla="*/ 79158 h 181761"/>
                  <a:gd name="connsiteX59" fmla="*/ 8009 w 274383"/>
                  <a:gd name="connsiteY59" fmla="*/ 91925 h 181761"/>
                  <a:gd name="connsiteX60" fmla="*/ 15321 w 274383"/>
                  <a:gd name="connsiteY60" fmla="*/ 97497 h 18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74383" h="181761">
                    <a:moveTo>
                      <a:pt x="15321" y="97497"/>
                    </a:moveTo>
                    <a:lnTo>
                      <a:pt x="20428" y="107594"/>
                    </a:lnTo>
                    <a:lnTo>
                      <a:pt x="31570" y="117692"/>
                    </a:lnTo>
                    <a:lnTo>
                      <a:pt x="52695" y="119201"/>
                    </a:lnTo>
                    <a:lnTo>
                      <a:pt x="71962" y="117112"/>
                    </a:lnTo>
                    <a:lnTo>
                      <a:pt x="88908" y="114675"/>
                    </a:lnTo>
                    <a:lnTo>
                      <a:pt x="102139" y="119782"/>
                    </a:lnTo>
                    <a:lnTo>
                      <a:pt x="94711" y="127442"/>
                    </a:lnTo>
                    <a:lnTo>
                      <a:pt x="73471" y="132897"/>
                    </a:lnTo>
                    <a:lnTo>
                      <a:pt x="59310" y="140093"/>
                    </a:lnTo>
                    <a:lnTo>
                      <a:pt x="79390" y="152513"/>
                    </a:lnTo>
                    <a:lnTo>
                      <a:pt x="93550" y="165744"/>
                    </a:lnTo>
                    <a:lnTo>
                      <a:pt x="120942" y="180137"/>
                    </a:lnTo>
                    <a:lnTo>
                      <a:pt x="150307" y="181762"/>
                    </a:lnTo>
                    <a:lnTo>
                      <a:pt x="159941" y="176306"/>
                    </a:lnTo>
                    <a:lnTo>
                      <a:pt x="177699" y="172244"/>
                    </a:lnTo>
                    <a:lnTo>
                      <a:pt x="184547" y="180717"/>
                    </a:lnTo>
                    <a:lnTo>
                      <a:pt x="196154" y="172244"/>
                    </a:lnTo>
                    <a:lnTo>
                      <a:pt x="203002" y="156575"/>
                    </a:lnTo>
                    <a:lnTo>
                      <a:pt x="209153" y="154021"/>
                    </a:lnTo>
                    <a:lnTo>
                      <a:pt x="215189" y="154021"/>
                    </a:lnTo>
                    <a:lnTo>
                      <a:pt x="221457" y="144620"/>
                    </a:lnTo>
                    <a:lnTo>
                      <a:pt x="233643" y="133710"/>
                    </a:lnTo>
                    <a:lnTo>
                      <a:pt x="256161" y="127790"/>
                    </a:lnTo>
                    <a:lnTo>
                      <a:pt x="274383" y="119782"/>
                    </a:lnTo>
                    <a:lnTo>
                      <a:pt x="266723" y="110032"/>
                    </a:lnTo>
                    <a:lnTo>
                      <a:pt x="250822" y="109103"/>
                    </a:lnTo>
                    <a:lnTo>
                      <a:pt x="233063" y="110612"/>
                    </a:lnTo>
                    <a:lnTo>
                      <a:pt x="225055" y="102023"/>
                    </a:lnTo>
                    <a:lnTo>
                      <a:pt x="227260" y="93086"/>
                    </a:lnTo>
                    <a:lnTo>
                      <a:pt x="217742" y="78810"/>
                    </a:lnTo>
                    <a:lnTo>
                      <a:pt x="216582" y="70569"/>
                    </a:lnTo>
                    <a:lnTo>
                      <a:pt x="214492" y="61864"/>
                    </a:lnTo>
                    <a:lnTo>
                      <a:pt x="204162" y="59891"/>
                    </a:lnTo>
                    <a:lnTo>
                      <a:pt x="199520" y="66274"/>
                    </a:lnTo>
                    <a:lnTo>
                      <a:pt x="195806" y="72426"/>
                    </a:lnTo>
                    <a:lnTo>
                      <a:pt x="182458" y="68596"/>
                    </a:lnTo>
                    <a:lnTo>
                      <a:pt x="177003" y="55596"/>
                    </a:lnTo>
                    <a:lnTo>
                      <a:pt x="149959" y="40508"/>
                    </a:lnTo>
                    <a:lnTo>
                      <a:pt x="110380" y="21124"/>
                    </a:lnTo>
                    <a:lnTo>
                      <a:pt x="94014" y="8589"/>
                    </a:lnTo>
                    <a:lnTo>
                      <a:pt x="79390" y="1625"/>
                    </a:lnTo>
                    <a:lnTo>
                      <a:pt x="65114" y="0"/>
                    </a:lnTo>
                    <a:lnTo>
                      <a:pt x="59310" y="8589"/>
                    </a:lnTo>
                    <a:lnTo>
                      <a:pt x="71962" y="16366"/>
                    </a:lnTo>
                    <a:lnTo>
                      <a:pt x="46543" y="19383"/>
                    </a:lnTo>
                    <a:lnTo>
                      <a:pt x="38418" y="21008"/>
                    </a:lnTo>
                    <a:lnTo>
                      <a:pt x="45498" y="28901"/>
                    </a:lnTo>
                    <a:lnTo>
                      <a:pt x="55132" y="36213"/>
                    </a:lnTo>
                    <a:lnTo>
                      <a:pt x="42829" y="39579"/>
                    </a:lnTo>
                    <a:lnTo>
                      <a:pt x="25187" y="40624"/>
                    </a:lnTo>
                    <a:lnTo>
                      <a:pt x="14973" y="44222"/>
                    </a:lnTo>
                    <a:lnTo>
                      <a:pt x="14973" y="60471"/>
                    </a:lnTo>
                    <a:lnTo>
                      <a:pt x="29365" y="67319"/>
                    </a:lnTo>
                    <a:lnTo>
                      <a:pt x="38418" y="69989"/>
                    </a:lnTo>
                    <a:lnTo>
                      <a:pt x="38418" y="78810"/>
                    </a:lnTo>
                    <a:lnTo>
                      <a:pt x="16598" y="79158"/>
                    </a:lnTo>
                    <a:lnTo>
                      <a:pt x="8009" y="79158"/>
                    </a:lnTo>
                    <a:lnTo>
                      <a:pt x="0" y="79158"/>
                    </a:lnTo>
                    <a:lnTo>
                      <a:pt x="8009" y="91925"/>
                    </a:lnTo>
                    <a:lnTo>
                      <a:pt x="15321" y="9749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812" name="任意多边形: 形状 811">
                <a:extLst>
                  <a:ext uri="{FF2B5EF4-FFF2-40B4-BE49-F238E27FC236}">
                    <a16:creationId xmlns:a16="http://schemas.microsoft.com/office/drawing/2014/main" id="{6B803D2F-2B0C-6459-E698-F65CEB060934}"/>
                  </a:ext>
                </a:extLst>
              </p:cNvPr>
              <p:cNvSpPr/>
              <p:nvPr/>
            </p:nvSpPr>
            <p:spPr>
              <a:xfrm>
                <a:off x="5577820" y="1496969"/>
                <a:ext cx="702950" cy="359654"/>
              </a:xfrm>
              <a:custGeom>
                <a:avLst/>
                <a:gdLst>
                  <a:gd name="connsiteX0" fmla="*/ 26579 w 753161"/>
                  <a:gd name="connsiteY0" fmla="*/ 89488 h 385343"/>
                  <a:gd name="connsiteX1" fmla="*/ 45847 w 753161"/>
                  <a:gd name="connsiteY1" fmla="*/ 83220 h 385343"/>
                  <a:gd name="connsiteX2" fmla="*/ 40507 w 753161"/>
                  <a:gd name="connsiteY2" fmla="*/ 92738 h 385343"/>
                  <a:gd name="connsiteX3" fmla="*/ 39115 w 753161"/>
                  <a:gd name="connsiteY3" fmla="*/ 102255 h 385343"/>
                  <a:gd name="connsiteX4" fmla="*/ 58034 w 753161"/>
                  <a:gd name="connsiteY4" fmla="*/ 103532 h 385343"/>
                  <a:gd name="connsiteX5" fmla="*/ 42597 w 753161"/>
                  <a:gd name="connsiteY5" fmla="*/ 118505 h 385343"/>
                  <a:gd name="connsiteX6" fmla="*/ 58034 w 753161"/>
                  <a:gd name="connsiteY6" fmla="*/ 126978 h 385343"/>
                  <a:gd name="connsiteX7" fmla="*/ 65114 w 753161"/>
                  <a:gd name="connsiteY7" fmla="*/ 133478 h 385343"/>
                  <a:gd name="connsiteX8" fmla="*/ 100398 w 753161"/>
                  <a:gd name="connsiteY8" fmla="*/ 143459 h 385343"/>
                  <a:gd name="connsiteX9" fmla="*/ 126049 w 753161"/>
                  <a:gd name="connsiteY9" fmla="*/ 135683 h 385343"/>
                  <a:gd name="connsiteX10" fmla="*/ 137540 w 753161"/>
                  <a:gd name="connsiteY10" fmla="*/ 126397 h 385343"/>
                  <a:gd name="connsiteX11" fmla="*/ 133593 w 753161"/>
                  <a:gd name="connsiteY11" fmla="*/ 147406 h 385343"/>
                  <a:gd name="connsiteX12" fmla="*/ 154950 w 753161"/>
                  <a:gd name="connsiteY12" fmla="*/ 155879 h 385343"/>
                  <a:gd name="connsiteX13" fmla="*/ 182458 w 753161"/>
                  <a:gd name="connsiteY13" fmla="*/ 158084 h 385343"/>
                  <a:gd name="connsiteX14" fmla="*/ 202073 w 753161"/>
                  <a:gd name="connsiteY14" fmla="*/ 152861 h 385343"/>
                  <a:gd name="connsiteX15" fmla="*/ 209153 w 753161"/>
                  <a:gd name="connsiteY15" fmla="*/ 143691 h 385343"/>
                  <a:gd name="connsiteX16" fmla="*/ 227724 w 753161"/>
                  <a:gd name="connsiteY16" fmla="*/ 149727 h 385343"/>
                  <a:gd name="connsiteX17" fmla="*/ 249080 w 753161"/>
                  <a:gd name="connsiteY17" fmla="*/ 148334 h 385343"/>
                  <a:gd name="connsiteX18" fmla="*/ 277169 w 753161"/>
                  <a:gd name="connsiteY18" fmla="*/ 141486 h 385343"/>
                  <a:gd name="connsiteX19" fmla="*/ 304677 w 753161"/>
                  <a:gd name="connsiteY19" fmla="*/ 125121 h 385343"/>
                  <a:gd name="connsiteX20" fmla="*/ 306534 w 753161"/>
                  <a:gd name="connsiteY20" fmla="*/ 116996 h 385343"/>
                  <a:gd name="connsiteX21" fmla="*/ 314194 w 753161"/>
                  <a:gd name="connsiteY21" fmla="*/ 121755 h 385343"/>
                  <a:gd name="connsiteX22" fmla="*/ 314194 w 753161"/>
                  <a:gd name="connsiteY22" fmla="*/ 139861 h 385343"/>
                  <a:gd name="connsiteX23" fmla="*/ 291329 w 753161"/>
                  <a:gd name="connsiteY23" fmla="*/ 154138 h 385343"/>
                  <a:gd name="connsiteX24" fmla="*/ 248384 w 753161"/>
                  <a:gd name="connsiteY24" fmla="*/ 161798 h 385343"/>
                  <a:gd name="connsiteX25" fmla="*/ 225635 w 753161"/>
                  <a:gd name="connsiteY25" fmla="*/ 162494 h 385343"/>
                  <a:gd name="connsiteX26" fmla="*/ 237590 w 753161"/>
                  <a:gd name="connsiteY26" fmla="*/ 182458 h 385343"/>
                  <a:gd name="connsiteX27" fmla="*/ 259294 w 753161"/>
                  <a:gd name="connsiteY27" fmla="*/ 201261 h 385343"/>
                  <a:gd name="connsiteX28" fmla="*/ 229001 w 753161"/>
                  <a:gd name="connsiteY28" fmla="*/ 193136 h 385343"/>
                  <a:gd name="connsiteX29" fmla="*/ 215073 w 753161"/>
                  <a:gd name="connsiteY29" fmla="*/ 182806 h 385343"/>
                  <a:gd name="connsiteX30" fmla="*/ 186404 w 753161"/>
                  <a:gd name="connsiteY30" fmla="*/ 170387 h 385343"/>
                  <a:gd name="connsiteX31" fmla="*/ 148218 w 753161"/>
                  <a:gd name="connsiteY31" fmla="*/ 167485 h 385343"/>
                  <a:gd name="connsiteX32" fmla="*/ 128138 w 753161"/>
                  <a:gd name="connsiteY32" fmla="*/ 171315 h 385343"/>
                  <a:gd name="connsiteX33" fmla="*/ 128835 w 753161"/>
                  <a:gd name="connsiteY33" fmla="*/ 194529 h 385343"/>
                  <a:gd name="connsiteX34" fmla="*/ 140209 w 753161"/>
                  <a:gd name="connsiteY34" fmla="*/ 204163 h 385343"/>
                  <a:gd name="connsiteX35" fmla="*/ 172128 w 753161"/>
                  <a:gd name="connsiteY35" fmla="*/ 207529 h 385343"/>
                  <a:gd name="connsiteX36" fmla="*/ 185127 w 753161"/>
                  <a:gd name="connsiteY36" fmla="*/ 232947 h 385343"/>
                  <a:gd name="connsiteX37" fmla="*/ 203234 w 753161"/>
                  <a:gd name="connsiteY37" fmla="*/ 248152 h 385343"/>
                  <a:gd name="connsiteX38" fmla="*/ 232251 w 753161"/>
                  <a:gd name="connsiteY38" fmla="*/ 261848 h 385343"/>
                  <a:gd name="connsiteX39" fmla="*/ 230394 w 753161"/>
                  <a:gd name="connsiteY39" fmla="*/ 267651 h 385343"/>
                  <a:gd name="connsiteX40" fmla="*/ 205439 w 753161"/>
                  <a:gd name="connsiteY40" fmla="*/ 260107 h 385343"/>
                  <a:gd name="connsiteX41" fmla="*/ 182690 w 753161"/>
                  <a:gd name="connsiteY41" fmla="*/ 253259 h 385343"/>
                  <a:gd name="connsiteX42" fmla="*/ 150191 w 753161"/>
                  <a:gd name="connsiteY42" fmla="*/ 250009 h 385343"/>
                  <a:gd name="connsiteX43" fmla="*/ 121987 w 753161"/>
                  <a:gd name="connsiteY43" fmla="*/ 257554 h 385343"/>
                  <a:gd name="connsiteX44" fmla="*/ 104925 w 753161"/>
                  <a:gd name="connsiteY44" fmla="*/ 276705 h 385343"/>
                  <a:gd name="connsiteX45" fmla="*/ 113746 w 753161"/>
                  <a:gd name="connsiteY45" fmla="*/ 287499 h 385343"/>
                  <a:gd name="connsiteX46" fmla="*/ 131040 w 753161"/>
                  <a:gd name="connsiteY46" fmla="*/ 285294 h 385343"/>
                  <a:gd name="connsiteX47" fmla="*/ 162610 w 753161"/>
                  <a:gd name="connsiteY47" fmla="*/ 277749 h 385343"/>
                  <a:gd name="connsiteX48" fmla="*/ 173985 w 753161"/>
                  <a:gd name="connsiteY48" fmla="*/ 274615 h 385343"/>
                  <a:gd name="connsiteX49" fmla="*/ 157271 w 753161"/>
                  <a:gd name="connsiteY49" fmla="*/ 292722 h 385343"/>
                  <a:gd name="connsiteX50" fmla="*/ 174449 w 753161"/>
                  <a:gd name="connsiteY50" fmla="*/ 312686 h 385343"/>
                  <a:gd name="connsiteX51" fmla="*/ 185127 w 753161"/>
                  <a:gd name="connsiteY51" fmla="*/ 324873 h 385343"/>
                  <a:gd name="connsiteX52" fmla="*/ 179788 w 753161"/>
                  <a:gd name="connsiteY52" fmla="*/ 331489 h 385343"/>
                  <a:gd name="connsiteX53" fmla="*/ 163887 w 753161"/>
                  <a:gd name="connsiteY53" fmla="*/ 330908 h 385343"/>
                  <a:gd name="connsiteX54" fmla="*/ 153093 w 753161"/>
                  <a:gd name="connsiteY54" fmla="*/ 321623 h 385343"/>
                  <a:gd name="connsiteX55" fmla="*/ 139513 w 753161"/>
                  <a:gd name="connsiteY55" fmla="*/ 304561 h 385343"/>
                  <a:gd name="connsiteX56" fmla="*/ 96684 w 753161"/>
                  <a:gd name="connsiteY56" fmla="*/ 304561 h 385343"/>
                  <a:gd name="connsiteX57" fmla="*/ 94131 w 753161"/>
                  <a:gd name="connsiteY57" fmla="*/ 315471 h 385343"/>
                  <a:gd name="connsiteX58" fmla="*/ 115603 w 753161"/>
                  <a:gd name="connsiteY58" fmla="*/ 325685 h 385343"/>
                  <a:gd name="connsiteX59" fmla="*/ 120130 w 753161"/>
                  <a:gd name="connsiteY59" fmla="*/ 334854 h 385343"/>
                  <a:gd name="connsiteX60" fmla="*/ 79274 w 753161"/>
                  <a:gd name="connsiteY60" fmla="*/ 343211 h 385343"/>
                  <a:gd name="connsiteX61" fmla="*/ 58498 w 753161"/>
                  <a:gd name="connsiteY61" fmla="*/ 353193 h 385343"/>
                  <a:gd name="connsiteX62" fmla="*/ 64301 w 753161"/>
                  <a:gd name="connsiteY62" fmla="*/ 366773 h 385343"/>
                  <a:gd name="connsiteX63" fmla="*/ 93782 w 753161"/>
                  <a:gd name="connsiteY63" fmla="*/ 369675 h 385343"/>
                  <a:gd name="connsiteX64" fmla="*/ 137192 w 753161"/>
                  <a:gd name="connsiteY64" fmla="*/ 371764 h 385343"/>
                  <a:gd name="connsiteX65" fmla="*/ 164119 w 753161"/>
                  <a:gd name="connsiteY65" fmla="*/ 379773 h 385343"/>
                  <a:gd name="connsiteX66" fmla="*/ 186868 w 753161"/>
                  <a:gd name="connsiteY66" fmla="*/ 369210 h 385343"/>
                  <a:gd name="connsiteX67" fmla="*/ 241188 w 753161"/>
                  <a:gd name="connsiteY67" fmla="*/ 369210 h 385343"/>
                  <a:gd name="connsiteX68" fmla="*/ 265562 w 753161"/>
                  <a:gd name="connsiteY68" fmla="*/ 380353 h 385343"/>
                  <a:gd name="connsiteX69" fmla="*/ 283088 w 753161"/>
                  <a:gd name="connsiteY69" fmla="*/ 385344 h 385343"/>
                  <a:gd name="connsiteX70" fmla="*/ 314542 w 753161"/>
                  <a:gd name="connsiteY70" fmla="*/ 367934 h 385343"/>
                  <a:gd name="connsiteX71" fmla="*/ 336247 w 753161"/>
                  <a:gd name="connsiteY71" fmla="*/ 367934 h 385343"/>
                  <a:gd name="connsiteX72" fmla="*/ 344372 w 753161"/>
                  <a:gd name="connsiteY72" fmla="*/ 362362 h 385343"/>
                  <a:gd name="connsiteX73" fmla="*/ 341354 w 753161"/>
                  <a:gd name="connsiteY73" fmla="*/ 347158 h 385343"/>
                  <a:gd name="connsiteX74" fmla="*/ 324292 w 753161"/>
                  <a:gd name="connsiteY74" fmla="*/ 346229 h 385343"/>
                  <a:gd name="connsiteX75" fmla="*/ 312569 w 753161"/>
                  <a:gd name="connsiteY75" fmla="*/ 347158 h 385343"/>
                  <a:gd name="connsiteX76" fmla="*/ 294463 w 753161"/>
                  <a:gd name="connsiteY76" fmla="*/ 338685 h 385343"/>
                  <a:gd name="connsiteX77" fmla="*/ 268464 w 753161"/>
                  <a:gd name="connsiteY77" fmla="*/ 338685 h 385343"/>
                  <a:gd name="connsiteX78" fmla="*/ 245366 w 753161"/>
                  <a:gd name="connsiteY78" fmla="*/ 334854 h 385343"/>
                  <a:gd name="connsiteX79" fmla="*/ 247223 w 753161"/>
                  <a:gd name="connsiteY79" fmla="*/ 326730 h 385343"/>
                  <a:gd name="connsiteX80" fmla="*/ 263241 w 753161"/>
                  <a:gd name="connsiteY80" fmla="*/ 323712 h 385343"/>
                  <a:gd name="connsiteX81" fmla="*/ 288659 w 753161"/>
                  <a:gd name="connsiteY81" fmla="*/ 326730 h 385343"/>
                  <a:gd name="connsiteX82" fmla="*/ 304677 w 753161"/>
                  <a:gd name="connsiteY82" fmla="*/ 325685 h 385343"/>
                  <a:gd name="connsiteX83" fmla="*/ 336363 w 753161"/>
                  <a:gd name="connsiteY83" fmla="*/ 315355 h 385343"/>
                  <a:gd name="connsiteX84" fmla="*/ 330676 w 753161"/>
                  <a:gd name="connsiteY84" fmla="*/ 297945 h 385343"/>
                  <a:gd name="connsiteX85" fmla="*/ 358416 w 753161"/>
                  <a:gd name="connsiteY85" fmla="*/ 293883 h 385343"/>
                  <a:gd name="connsiteX86" fmla="*/ 375594 w 753161"/>
                  <a:gd name="connsiteY86" fmla="*/ 294695 h 385343"/>
                  <a:gd name="connsiteX87" fmla="*/ 394513 w 753161"/>
                  <a:gd name="connsiteY87" fmla="*/ 287267 h 385343"/>
                  <a:gd name="connsiteX88" fmla="*/ 411459 w 753161"/>
                  <a:gd name="connsiteY88" fmla="*/ 271017 h 385343"/>
                  <a:gd name="connsiteX89" fmla="*/ 423646 w 753161"/>
                  <a:gd name="connsiteY89" fmla="*/ 245483 h 385343"/>
                  <a:gd name="connsiteX90" fmla="*/ 420280 w 753161"/>
                  <a:gd name="connsiteY90" fmla="*/ 237822 h 385343"/>
                  <a:gd name="connsiteX91" fmla="*/ 399272 w 753161"/>
                  <a:gd name="connsiteY91" fmla="*/ 231671 h 385343"/>
                  <a:gd name="connsiteX92" fmla="*/ 370603 w 753161"/>
                  <a:gd name="connsiteY92" fmla="*/ 231438 h 385343"/>
                  <a:gd name="connsiteX93" fmla="*/ 352961 w 753161"/>
                  <a:gd name="connsiteY93" fmla="*/ 230162 h 385343"/>
                  <a:gd name="connsiteX94" fmla="*/ 361086 w 753161"/>
                  <a:gd name="connsiteY94" fmla="*/ 218207 h 385343"/>
                  <a:gd name="connsiteX95" fmla="*/ 392540 w 753161"/>
                  <a:gd name="connsiteY95" fmla="*/ 218207 h 385343"/>
                  <a:gd name="connsiteX96" fmla="*/ 424226 w 753161"/>
                  <a:gd name="connsiteY96" fmla="*/ 217859 h 385343"/>
                  <a:gd name="connsiteX97" fmla="*/ 440940 w 753161"/>
                  <a:gd name="connsiteY97" fmla="*/ 210894 h 385343"/>
                  <a:gd name="connsiteX98" fmla="*/ 443958 w 753161"/>
                  <a:gd name="connsiteY98" fmla="*/ 195341 h 385343"/>
                  <a:gd name="connsiteX99" fmla="*/ 454868 w 753161"/>
                  <a:gd name="connsiteY99" fmla="*/ 194297 h 385343"/>
                  <a:gd name="connsiteX100" fmla="*/ 473555 w 753161"/>
                  <a:gd name="connsiteY100" fmla="*/ 198591 h 385343"/>
                  <a:gd name="connsiteX101" fmla="*/ 491081 w 753161"/>
                  <a:gd name="connsiteY101" fmla="*/ 198591 h 385343"/>
                  <a:gd name="connsiteX102" fmla="*/ 502572 w 753161"/>
                  <a:gd name="connsiteY102" fmla="*/ 190351 h 385343"/>
                  <a:gd name="connsiteX103" fmla="*/ 511393 w 753161"/>
                  <a:gd name="connsiteY103" fmla="*/ 177119 h 385343"/>
                  <a:gd name="connsiteX104" fmla="*/ 521026 w 753161"/>
                  <a:gd name="connsiteY104" fmla="*/ 174449 h 385343"/>
                  <a:gd name="connsiteX105" fmla="*/ 552829 w 753161"/>
                  <a:gd name="connsiteY105" fmla="*/ 157271 h 385343"/>
                  <a:gd name="connsiteX106" fmla="*/ 587301 w 753161"/>
                  <a:gd name="connsiteY106" fmla="*/ 137540 h 385343"/>
                  <a:gd name="connsiteX107" fmla="*/ 627924 w 753161"/>
                  <a:gd name="connsiteY107" fmla="*/ 120594 h 385343"/>
                  <a:gd name="connsiteX108" fmla="*/ 653807 w 753161"/>
                  <a:gd name="connsiteY108" fmla="*/ 113398 h 385343"/>
                  <a:gd name="connsiteX109" fmla="*/ 667503 w 753161"/>
                  <a:gd name="connsiteY109" fmla="*/ 103300 h 385343"/>
                  <a:gd name="connsiteX110" fmla="*/ 657986 w 753161"/>
                  <a:gd name="connsiteY110" fmla="*/ 97264 h 385343"/>
                  <a:gd name="connsiteX111" fmla="*/ 618755 w 753161"/>
                  <a:gd name="connsiteY111" fmla="*/ 99005 h 385343"/>
                  <a:gd name="connsiteX112" fmla="*/ 595890 w 753161"/>
                  <a:gd name="connsiteY112" fmla="*/ 99005 h 385343"/>
                  <a:gd name="connsiteX113" fmla="*/ 625719 w 753161"/>
                  <a:gd name="connsiteY113" fmla="*/ 86934 h 385343"/>
                  <a:gd name="connsiteX114" fmla="*/ 665066 w 753161"/>
                  <a:gd name="connsiteY114" fmla="*/ 86934 h 385343"/>
                  <a:gd name="connsiteX115" fmla="*/ 694431 w 753161"/>
                  <a:gd name="connsiteY115" fmla="*/ 79042 h 385343"/>
                  <a:gd name="connsiteX116" fmla="*/ 737144 w 753161"/>
                  <a:gd name="connsiteY116" fmla="*/ 59078 h 385343"/>
                  <a:gd name="connsiteX117" fmla="*/ 753161 w 753161"/>
                  <a:gd name="connsiteY117" fmla="*/ 45382 h 385343"/>
                  <a:gd name="connsiteX118" fmla="*/ 723099 w 753161"/>
                  <a:gd name="connsiteY118" fmla="*/ 45382 h 385343"/>
                  <a:gd name="connsiteX119" fmla="*/ 695476 w 753161"/>
                  <a:gd name="connsiteY119" fmla="*/ 39115 h 385343"/>
                  <a:gd name="connsiteX120" fmla="*/ 695476 w 753161"/>
                  <a:gd name="connsiteY120" fmla="*/ 26231 h 385343"/>
                  <a:gd name="connsiteX121" fmla="*/ 667619 w 753161"/>
                  <a:gd name="connsiteY121" fmla="*/ 18803 h 385343"/>
                  <a:gd name="connsiteX122" fmla="*/ 648468 w 753161"/>
                  <a:gd name="connsiteY122" fmla="*/ 16366 h 385343"/>
                  <a:gd name="connsiteX123" fmla="*/ 613068 w 753161"/>
                  <a:gd name="connsiteY123" fmla="*/ 26231 h 385343"/>
                  <a:gd name="connsiteX124" fmla="*/ 601229 w 753161"/>
                  <a:gd name="connsiteY124" fmla="*/ 29017 h 385343"/>
                  <a:gd name="connsiteX125" fmla="*/ 622701 w 753161"/>
                  <a:gd name="connsiteY125" fmla="*/ 11259 h 385343"/>
                  <a:gd name="connsiteX126" fmla="*/ 599952 w 753161"/>
                  <a:gd name="connsiteY126" fmla="*/ 8705 h 385343"/>
                  <a:gd name="connsiteX127" fmla="*/ 564784 w 753161"/>
                  <a:gd name="connsiteY127" fmla="*/ 7080 h 385343"/>
                  <a:gd name="connsiteX128" fmla="*/ 538320 w 753161"/>
                  <a:gd name="connsiteY128" fmla="*/ 1625 h 385343"/>
                  <a:gd name="connsiteX129" fmla="*/ 503036 w 753161"/>
                  <a:gd name="connsiteY129" fmla="*/ 8473 h 385343"/>
                  <a:gd name="connsiteX130" fmla="*/ 486786 w 753161"/>
                  <a:gd name="connsiteY130" fmla="*/ 0 h 385343"/>
                  <a:gd name="connsiteX131" fmla="*/ 468680 w 753161"/>
                  <a:gd name="connsiteY131" fmla="*/ 0 h 385343"/>
                  <a:gd name="connsiteX132" fmla="*/ 453707 w 753161"/>
                  <a:gd name="connsiteY132" fmla="*/ 12303 h 385343"/>
                  <a:gd name="connsiteX133" fmla="*/ 452431 w 753161"/>
                  <a:gd name="connsiteY133" fmla="*/ 19267 h 385343"/>
                  <a:gd name="connsiteX134" fmla="*/ 441172 w 753161"/>
                  <a:gd name="connsiteY134" fmla="*/ 15321 h 385343"/>
                  <a:gd name="connsiteX135" fmla="*/ 423414 w 753161"/>
                  <a:gd name="connsiteY135" fmla="*/ 6848 h 385343"/>
                  <a:gd name="connsiteX136" fmla="*/ 375710 w 753161"/>
                  <a:gd name="connsiteY136" fmla="*/ 9169 h 385343"/>
                  <a:gd name="connsiteX137" fmla="*/ 363639 w 753161"/>
                  <a:gd name="connsiteY137" fmla="*/ 10678 h 385343"/>
                  <a:gd name="connsiteX138" fmla="*/ 350756 w 753161"/>
                  <a:gd name="connsiteY138" fmla="*/ 19615 h 385343"/>
                  <a:gd name="connsiteX139" fmla="*/ 324408 w 753161"/>
                  <a:gd name="connsiteY139" fmla="*/ 12187 h 385343"/>
                  <a:gd name="connsiteX140" fmla="*/ 300963 w 753161"/>
                  <a:gd name="connsiteY140" fmla="*/ 10678 h 385343"/>
                  <a:gd name="connsiteX141" fmla="*/ 294463 w 753161"/>
                  <a:gd name="connsiteY141" fmla="*/ 14508 h 385343"/>
                  <a:gd name="connsiteX142" fmla="*/ 300847 w 753161"/>
                  <a:gd name="connsiteY142" fmla="*/ 21356 h 385343"/>
                  <a:gd name="connsiteX143" fmla="*/ 268580 w 753161"/>
                  <a:gd name="connsiteY143" fmla="*/ 21356 h 385343"/>
                  <a:gd name="connsiteX144" fmla="*/ 268580 w 753161"/>
                  <a:gd name="connsiteY144" fmla="*/ 42132 h 385343"/>
                  <a:gd name="connsiteX145" fmla="*/ 246759 w 753161"/>
                  <a:gd name="connsiteY145" fmla="*/ 36561 h 385343"/>
                  <a:gd name="connsiteX146" fmla="*/ 227028 w 753161"/>
                  <a:gd name="connsiteY146" fmla="*/ 41320 h 385343"/>
                  <a:gd name="connsiteX147" fmla="*/ 221224 w 753161"/>
                  <a:gd name="connsiteY147" fmla="*/ 51650 h 385343"/>
                  <a:gd name="connsiteX148" fmla="*/ 210430 w 753161"/>
                  <a:gd name="connsiteY148" fmla="*/ 54087 h 385343"/>
                  <a:gd name="connsiteX149" fmla="*/ 198127 w 753161"/>
                  <a:gd name="connsiteY149" fmla="*/ 48748 h 385343"/>
                  <a:gd name="connsiteX150" fmla="*/ 176074 w 753161"/>
                  <a:gd name="connsiteY150" fmla="*/ 40159 h 385343"/>
                  <a:gd name="connsiteX151" fmla="*/ 164003 w 753161"/>
                  <a:gd name="connsiteY151" fmla="*/ 38767 h 385343"/>
                  <a:gd name="connsiteX152" fmla="*/ 156343 w 753161"/>
                  <a:gd name="connsiteY152" fmla="*/ 44454 h 385343"/>
                  <a:gd name="connsiteX153" fmla="*/ 152280 w 753161"/>
                  <a:gd name="connsiteY153" fmla="*/ 50257 h 385343"/>
                  <a:gd name="connsiteX154" fmla="*/ 134174 w 753161"/>
                  <a:gd name="connsiteY154" fmla="*/ 53043 h 385343"/>
                  <a:gd name="connsiteX155" fmla="*/ 132781 w 753161"/>
                  <a:gd name="connsiteY155" fmla="*/ 58382 h 385343"/>
                  <a:gd name="connsiteX156" fmla="*/ 134174 w 753161"/>
                  <a:gd name="connsiteY156" fmla="*/ 66971 h 385343"/>
                  <a:gd name="connsiteX157" fmla="*/ 123496 w 753161"/>
                  <a:gd name="connsiteY157" fmla="*/ 71614 h 385343"/>
                  <a:gd name="connsiteX158" fmla="*/ 116764 w 753161"/>
                  <a:gd name="connsiteY158" fmla="*/ 70105 h 385343"/>
                  <a:gd name="connsiteX159" fmla="*/ 104344 w 753161"/>
                  <a:gd name="connsiteY159" fmla="*/ 62444 h 385343"/>
                  <a:gd name="connsiteX160" fmla="*/ 93666 w 753161"/>
                  <a:gd name="connsiteY160" fmla="*/ 60703 h 385343"/>
                  <a:gd name="connsiteX161" fmla="*/ 79390 w 753161"/>
                  <a:gd name="connsiteY161" fmla="*/ 64766 h 385343"/>
                  <a:gd name="connsiteX162" fmla="*/ 69524 w 753161"/>
                  <a:gd name="connsiteY162" fmla="*/ 76140 h 385343"/>
                  <a:gd name="connsiteX163" fmla="*/ 60239 w 753161"/>
                  <a:gd name="connsiteY163" fmla="*/ 79738 h 385343"/>
                  <a:gd name="connsiteX164" fmla="*/ 49561 w 753161"/>
                  <a:gd name="connsiteY164" fmla="*/ 76140 h 385343"/>
                  <a:gd name="connsiteX165" fmla="*/ 33543 w 753161"/>
                  <a:gd name="connsiteY165" fmla="*/ 77301 h 385343"/>
                  <a:gd name="connsiteX166" fmla="*/ 15669 w 753161"/>
                  <a:gd name="connsiteY166" fmla="*/ 81711 h 385343"/>
                  <a:gd name="connsiteX167" fmla="*/ 0 w 753161"/>
                  <a:gd name="connsiteY167" fmla="*/ 90765 h 385343"/>
                  <a:gd name="connsiteX168" fmla="*/ 14740 w 753161"/>
                  <a:gd name="connsiteY168" fmla="*/ 93782 h 385343"/>
                  <a:gd name="connsiteX169" fmla="*/ 27044 w 753161"/>
                  <a:gd name="connsiteY169" fmla="*/ 89372 h 38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53161" h="385343">
                    <a:moveTo>
                      <a:pt x="26579" y="89488"/>
                    </a:moveTo>
                    <a:lnTo>
                      <a:pt x="45847" y="83220"/>
                    </a:lnTo>
                    <a:lnTo>
                      <a:pt x="40507" y="92738"/>
                    </a:lnTo>
                    <a:lnTo>
                      <a:pt x="39115" y="102255"/>
                    </a:lnTo>
                    <a:lnTo>
                      <a:pt x="58034" y="103532"/>
                    </a:lnTo>
                    <a:lnTo>
                      <a:pt x="42597" y="118505"/>
                    </a:lnTo>
                    <a:lnTo>
                      <a:pt x="58034" y="126978"/>
                    </a:lnTo>
                    <a:lnTo>
                      <a:pt x="65114" y="133478"/>
                    </a:lnTo>
                    <a:lnTo>
                      <a:pt x="100398" y="143459"/>
                    </a:lnTo>
                    <a:lnTo>
                      <a:pt x="126049" y="135683"/>
                    </a:lnTo>
                    <a:lnTo>
                      <a:pt x="137540" y="126397"/>
                    </a:lnTo>
                    <a:lnTo>
                      <a:pt x="133593" y="147406"/>
                    </a:lnTo>
                    <a:lnTo>
                      <a:pt x="154950" y="155879"/>
                    </a:lnTo>
                    <a:lnTo>
                      <a:pt x="182458" y="158084"/>
                    </a:lnTo>
                    <a:lnTo>
                      <a:pt x="202073" y="152861"/>
                    </a:lnTo>
                    <a:lnTo>
                      <a:pt x="209153" y="143691"/>
                    </a:lnTo>
                    <a:lnTo>
                      <a:pt x="227724" y="149727"/>
                    </a:lnTo>
                    <a:lnTo>
                      <a:pt x="249080" y="148334"/>
                    </a:lnTo>
                    <a:lnTo>
                      <a:pt x="277169" y="141486"/>
                    </a:lnTo>
                    <a:lnTo>
                      <a:pt x="304677" y="125121"/>
                    </a:lnTo>
                    <a:lnTo>
                      <a:pt x="306534" y="116996"/>
                    </a:lnTo>
                    <a:lnTo>
                      <a:pt x="314194" y="121755"/>
                    </a:lnTo>
                    <a:lnTo>
                      <a:pt x="314194" y="139861"/>
                    </a:lnTo>
                    <a:lnTo>
                      <a:pt x="291329" y="154138"/>
                    </a:lnTo>
                    <a:lnTo>
                      <a:pt x="248384" y="161798"/>
                    </a:lnTo>
                    <a:lnTo>
                      <a:pt x="225635" y="162494"/>
                    </a:lnTo>
                    <a:lnTo>
                      <a:pt x="237590" y="182458"/>
                    </a:lnTo>
                    <a:lnTo>
                      <a:pt x="259294" y="201261"/>
                    </a:lnTo>
                    <a:lnTo>
                      <a:pt x="229001" y="193136"/>
                    </a:lnTo>
                    <a:lnTo>
                      <a:pt x="215073" y="182806"/>
                    </a:lnTo>
                    <a:lnTo>
                      <a:pt x="186404" y="170387"/>
                    </a:lnTo>
                    <a:lnTo>
                      <a:pt x="148218" y="167485"/>
                    </a:lnTo>
                    <a:lnTo>
                      <a:pt x="128138" y="171315"/>
                    </a:lnTo>
                    <a:lnTo>
                      <a:pt x="128835" y="194529"/>
                    </a:lnTo>
                    <a:lnTo>
                      <a:pt x="140209" y="204163"/>
                    </a:lnTo>
                    <a:lnTo>
                      <a:pt x="172128" y="207529"/>
                    </a:lnTo>
                    <a:lnTo>
                      <a:pt x="185127" y="232947"/>
                    </a:lnTo>
                    <a:lnTo>
                      <a:pt x="203234" y="248152"/>
                    </a:lnTo>
                    <a:lnTo>
                      <a:pt x="232251" y="261848"/>
                    </a:lnTo>
                    <a:lnTo>
                      <a:pt x="230394" y="267651"/>
                    </a:lnTo>
                    <a:lnTo>
                      <a:pt x="205439" y="260107"/>
                    </a:lnTo>
                    <a:lnTo>
                      <a:pt x="182690" y="253259"/>
                    </a:lnTo>
                    <a:lnTo>
                      <a:pt x="150191" y="250009"/>
                    </a:lnTo>
                    <a:lnTo>
                      <a:pt x="121987" y="257554"/>
                    </a:lnTo>
                    <a:lnTo>
                      <a:pt x="104925" y="276705"/>
                    </a:lnTo>
                    <a:lnTo>
                      <a:pt x="113746" y="287499"/>
                    </a:lnTo>
                    <a:lnTo>
                      <a:pt x="131040" y="285294"/>
                    </a:lnTo>
                    <a:lnTo>
                      <a:pt x="162610" y="277749"/>
                    </a:lnTo>
                    <a:lnTo>
                      <a:pt x="173985" y="274615"/>
                    </a:lnTo>
                    <a:lnTo>
                      <a:pt x="157271" y="292722"/>
                    </a:lnTo>
                    <a:lnTo>
                      <a:pt x="174449" y="312686"/>
                    </a:lnTo>
                    <a:lnTo>
                      <a:pt x="185127" y="324873"/>
                    </a:lnTo>
                    <a:lnTo>
                      <a:pt x="179788" y="331489"/>
                    </a:lnTo>
                    <a:lnTo>
                      <a:pt x="163887" y="330908"/>
                    </a:lnTo>
                    <a:lnTo>
                      <a:pt x="153093" y="321623"/>
                    </a:lnTo>
                    <a:lnTo>
                      <a:pt x="139513" y="304561"/>
                    </a:lnTo>
                    <a:lnTo>
                      <a:pt x="96684" y="304561"/>
                    </a:lnTo>
                    <a:lnTo>
                      <a:pt x="94131" y="315471"/>
                    </a:lnTo>
                    <a:lnTo>
                      <a:pt x="115603" y="325685"/>
                    </a:lnTo>
                    <a:lnTo>
                      <a:pt x="120130" y="334854"/>
                    </a:lnTo>
                    <a:lnTo>
                      <a:pt x="79274" y="343211"/>
                    </a:lnTo>
                    <a:lnTo>
                      <a:pt x="58498" y="353193"/>
                    </a:lnTo>
                    <a:lnTo>
                      <a:pt x="64301" y="366773"/>
                    </a:lnTo>
                    <a:lnTo>
                      <a:pt x="93782" y="369675"/>
                    </a:lnTo>
                    <a:lnTo>
                      <a:pt x="137192" y="371764"/>
                    </a:lnTo>
                    <a:lnTo>
                      <a:pt x="164119" y="379773"/>
                    </a:lnTo>
                    <a:lnTo>
                      <a:pt x="186868" y="369210"/>
                    </a:lnTo>
                    <a:lnTo>
                      <a:pt x="241188" y="369210"/>
                    </a:lnTo>
                    <a:cubicBezTo>
                      <a:pt x="241188" y="369210"/>
                      <a:pt x="265562" y="380353"/>
                      <a:pt x="265562" y="380353"/>
                    </a:cubicBezTo>
                    <a:lnTo>
                      <a:pt x="283088" y="385344"/>
                    </a:lnTo>
                    <a:cubicBezTo>
                      <a:pt x="283088" y="385344"/>
                      <a:pt x="304096" y="377103"/>
                      <a:pt x="314542" y="367934"/>
                    </a:cubicBezTo>
                    <a:cubicBezTo>
                      <a:pt x="325105" y="358764"/>
                      <a:pt x="336247" y="367934"/>
                      <a:pt x="336247" y="367934"/>
                    </a:cubicBezTo>
                    <a:lnTo>
                      <a:pt x="344372" y="362362"/>
                    </a:lnTo>
                    <a:lnTo>
                      <a:pt x="341354" y="347158"/>
                    </a:lnTo>
                    <a:lnTo>
                      <a:pt x="324292" y="346229"/>
                    </a:lnTo>
                    <a:lnTo>
                      <a:pt x="312569" y="347158"/>
                    </a:lnTo>
                    <a:lnTo>
                      <a:pt x="294463" y="338685"/>
                    </a:lnTo>
                    <a:lnTo>
                      <a:pt x="268464" y="338685"/>
                    </a:lnTo>
                    <a:lnTo>
                      <a:pt x="245366" y="334854"/>
                    </a:lnTo>
                    <a:lnTo>
                      <a:pt x="247223" y="326730"/>
                    </a:lnTo>
                    <a:lnTo>
                      <a:pt x="263241" y="323712"/>
                    </a:lnTo>
                    <a:lnTo>
                      <a:pt x="288659" y="326730"/>
                    </a:lnTo>
                    <a:lnTo>
                      <a:pt x="304677" y="325685"/>
                    </a:lnTo>
                    <a:lnTo>
                      <a:pt x="336363" y="315355"/>
                    </a:lnTo>
                    <a:lnTo>
                      <a:pt x="330676" y="297945"/>
                    </a:lnTo>
                    <a:lnTo>
                      <a:pt x="358416" y="293883"/>
                    </a:lnTo>
                    <a:lnTo>
                      <a:pt x="375594" y="294695"/>
                    </a:lnTo>
                    <a:lnTo>
                      <a:pt x="394513" y="287267"/>
                    </a:lnTo>
                    <a:lnTo>
                      <a:pt x="411459" y="271017"/>
                    </a:lnTo>
                    <a:lnTo>
                      <a:pt x="423646" y="245483"/>
                    </a:lnTo>
                    <a:lnTo>
                      <a:pt x="420280" y="237822"/>
                    </a:lnTo>
                    <a:lnTo>
                      <a:pt x="399272" y="231671"/>
                    </a:lnTo>
                    <a:lnTo>
                      <a:pt x="370603" y="231438"/>
                    </a:lnTo>
                    <a:lnTo>
                      <a:pt x="352961" y="230162"/>
                    </a:lnTo>
                    <a:lnTo>
                      <a:pt x="361086" y="218207"/>
                    </a:lnTo>
                    <a:lnTo>
                      <a:pt x="392540" y="218207"/>
                    </a:lnTo>
                    <a:lnTo>
                      <a:pt x="424226" y="217859"/>
                    </a:lnTo>
                    <a:lnTo>
                      <a:pt x="440940" y="210894"/>
                    </a:lnTo>
                    <a:lnTo>
                      <a:pt x="443958" y="195341"/>
                    </a:lnTo>
                    <a:lnTo>
                      <a:pt x="454868" y="194297"/>
                    </a:lnTo>
                    <a:lnTo>
                      <a:pt x="473555" y="198591"/>
                    </a:lnTo>
                    <a:lnTo>
                      <a:pt x="491081" y="198591"/>
                    </a:lnTo>
                    <a:lnTo>
                      <a:pt x="502572" y="190351"/>
                    </a:lnTo>
                    <a:lnTo>
                      <a:pt x="511393" y="177119"/>
                    </a:lnTo>
                    <a:lnTo>
                      <a:pt x="521026" y="174449"/>
                    </a:lnTo>
                    <a:lnTo>
                      <a:pt x="552829" y="157271"/>
                    </a:lnTo>
                    <a:lnTo>
                      <a:pt x="587301" y="137540"/>
                    </a:lnTo>
                    <a:lnTo>
                      <a:pt x="627924" y="120594"/>
                    </a:lnTo>
                    <a:lnTo>
                      <a:pt x="653807" y="113398"/>
                    </a:lnTo>
                    <a:lnTo>
                      <a:pt x="667503" y="103300"/>
                    </a:lnTo>
                    <a:lnTo>
                      <a:pt x="657986" y="97264"/>
                    </a:lnTo>
                    <a:lnTo>
                      <a:pt x="618755" y="99005"/>
                    </a:lnTo>
                    <a:lnTo>
                      <a:pt x="595890" y="99005"/>
                    </a:lnTo>
                    <a:lnTo>
                      <a:pt x="625719" y="86934"/>
                    </a:lnTo>
                    <a:lnTo>
                      <a:pt x="665066" y="86934"/>
                    </a:lnTo>
                    <a:cubicBezTo>
                      <a:pt x="665066" y="86934"/>
                      <a:pt x="694431" y="79042"/>
                      <a:pt x="694431" y="79042"/>
                    </a:cubicBezTo>
                    <a:lnTo>
                      <a:pt x="737144" y="59078"/>
                    </a:lnTo>
                    <a:lnTo>
                      <a:pt x="753161" y="45382"/>
                    </a:lnTo>
                    <a:lnTo>
                      <a:pt x="723099" y="45382"/>
                    </a:lnTo>
                    <a:lnTo>
                      <a:pt x="695476" y="39115"/>
                    </a:lnTo>
                    <a:lnTo>
                      <a:pt x="695476" y="26231"/>
                    </a:lnTo>
                    <a:lnTo>
                      <a:pt x="667619" y="18803"/>
                    </a:lnTo>
                    <a:lnTo>
                      <a:pt x="648468" y="16366"/>
                    </a:lnTo>
                    <a:lnTo>
                      <a:pt x="613068" y="26231"/>
                    </a:lnTo>
                    <a:lnTo>
                      <a:pt x="601229" y="29017"/>
                    </a:lnTo>
                    <a:lnTo>
                      <a:pt x="622701" y="11259"/>
                    </a:lnTo>
                    <a:lnTo>
                      <a:pt x="599952" y="8705"/>
                    </a:lnTo>
                    <a:lnTo>
                      <a:pt x="564784" y="7080"/>
                    </a:lnTo>
                    <a:lnTo>
                      <a:pt x="538320" y="1625"/>
                    </a:lnTo>
                    <a:lnTo>
                      <a:pt x="503036" y="8473"/>
                    </a:lnTo>
                    <a:lnTo>
                      <a:pt x="486786" y="0"/>
                    </a:lnTo>
                    <a:lnTo>
                      <a:pt x="468680" y="0"/>
                    </a:lnTo>
                    <a:lnTo>
                      <a:pt x="453707" y="12303"/>
                    </a:lnTo>
                    <a:lnTo>
                      <a:pt x="452431" y="19267"/>
                    </a:lnTo>
                    <a:lnTo>
                      <a:pt x="441172" y="15321"/>
                    </a:lnTo>
                    <a:lnTo>
                      <a:pt x="423414" y="6848"/>
                    </a:lnTo>
                    <a:lnTo>
                      <a:pt x="375710" y="9169"/>
                    </a:lnTo>
                    <a:lnTo>
                      <a:pt x="363639" y="10678"/>
                    </a:lnTo>
                    <a:lnTo>
                      <a:pt x="350756" y="19615"/>
                    </a:lnTo>
                    <a:lnTo>
                      <a:pt x="324408" y="12187"/>
                    </a:lnTo>
                    <a:lnTo>
                      <a:pt x="300963" y="10678"/>
                    </a:lnTo>
                    <a:lnTo>
                      <a:pt x="294463" y="14508"/>
                    </a:lnTo>
                    <a:lnTo>
                      <a:pt x="300847" y="21356"/>
                    </a:lnTo>
                    <a:lnTo>
                      <a:pt x="268580" y="21356"/>
                    </a:lnTo>
                    <a:lnTo>
                      <a:pt x="268580" y="42132"/>
                    </a:lnTo>
                    <a:lnTo>
                      <a:pt x="246759" y="36561"/>
                    </a:lnTo>
                    <a:lnTo>
                      <a:pt x="227028" y="41320"/>
                    </a:lnTo>
                    <a:lnTo>
                      <a:pt x="221224" y="51650"/>
                    </a:lnTo>
                    <a:lnTo>
                      <a:pt x="210430" y="54087"/>
                    </a:lnTo>
                    <a:lnTo>
                      <a:pt x="198127" y="48748"/>
                    </a:lnTo>
                    <a:lnTo>
                      <a:pt x="176074" y="40159"/>
                    </a:lnTo>
                    <a:lnTo>
                      <a:pt x="164003" y="38767"/>
                    </a:lnTo>
                    <a:lnTo>
                      <a:pt x="156343" y="44454"/>
                    </a:lnTo>
                    <a:lnTo>
                      <a:pt x="152280" y="50257"/>
                    </a:lnTo>
                    <a:lnTo>
                      <a:pt x="134174" y="53043"/>
                    </a:lnTo>
                    <a:lnTo>
                      <a:pt x="132781" y="58382"/>
                    </a:lnTo>
                    <a:lnTo>
                      <a:pt x="134174" y="66971"/>
                    </a:lnTo>
                    <a:lnTo>
                      <a:pt x="123496" y="71614"/>
                    </a:lnTo>
                    <a:lnTo>
                      <a:pt x="116764" y="70105"/>
                    </a:lnTo>
                    <a:lnTo>
                      <a:pt x="104344" y="62444"/>
                    </a:lnTo>
                    <a:lnTo>
                      <a:pt x="93666" y="60703"/>
                    </a:lnTo>
                    <a:lnTo>
                      <a:pt x="79390" y="64766"/>
                    </a:lnTo>
                    <a:lnTo>
                      <a:pt x="69524" y="76140"/>
                    </a:lnTo>
                    <a:lnTo>
                      <a:pt x="60239" y="79738"/>
                    </a:lnTo>
                    <a:lnTo>
                      <a:pt x="49561" y="76140"/>
                    </a:lnTo>
                    <a:lnTo>
                      <a:pt x="33543" y="77301"/>
                    </a:lnTo>
                    <a:lnTo>
                      <a:pt x="15669" y="81711"/>
                    </a:lnTo>
                    <a:lnTo>
                      <a:pt x="0" y="90765"/>
                    </a:lnTo>
                    <a:lnTo>
                      <a:pt x="14740" y="93782"/>
                    </a:lnTo>
                    <a:lnTo>
                      <a:pt x="27044" y="8937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813" name="任意多边形: 形状 812">
                <a:extLst>
                  <a:ext uri="{FF2B5EF4-FFF2-40B4-BE49-F238E27FC236}">
                    <a16:creationId xmlns:a16="http://schemas.microsoft.com/office/drawing/2014/main" id="{44A38E88-FED6-3F99-EAFA-2E5459A6D71F}"/>
                  </a:ext>
                </a:extLst>
              </p:cNvPr>
              <p:cNvSpPr/>
              <p:nvPr/>
            </p:nvSpPr>
            <p:spPr>
              <a:xfrm>
                <a:off x="6013628" y="1473569"/>
                <a:ext cx="1378926" cy="1025446"/>
              </a:xfrm>
              <a:custGeom>
                <a:avLst/>
                <a:gdLst>
                  <a:gd name="connsiteX0" fmla="*/ 1238555 w 1477421"/>
                  <a:gd name="connsiteY0" fmla="*/ 693038 h 1098693"/>
                  <a:gd name="connsiteX1" fmla="*/ 1208377 w 1477421"/>
                  <a:gd name="connsiteY1" fmla="*/ 700931 h 1098693"/>
                  <a:gd name="connsiteX2" fmla="*/ 1179709 w 1477421"/>
                  <a:gd name="connsiteY2" fmla="*/ 693735 h 1098693"/>
                  <a:gd name="connsiteX3" fmla="*/ 1152549 w 1477421"/>
                  <a:gd name="connsiteY3" fmla="*/ 685842 h 1098693"/>
                  <a:gd name="connsiteX4" fmla="*/ 1130380 w 1477421"/>
                  <a:gd name="connsiteY4" fmla="*/ 695128 h 1098693"/>
                  <a:gd name="connsiteX5" fmla="*/ 1128871 w 1477421"/>
                  <a:gd name="connsiteY5" fmla="*/ 689905 h 1098693"/>
                  <a:gd name="connsiteX6" fmla="*/ 1144424 w 1477421"/>
                  <a:gd name="connsiteY6" fmla="*/ 673539 h 1098693"/>
                  <a:gd name="connsiteX7" fmla="*/ 1152897 w 1477421"/>
                  <a:gd name="connsiteY7" fmla="*/ 665995 h 1098693"/>
                  <a:gd name="connsiteX8" fmla="*/ 1150692 w 1477421"/>
                  <a:gd name="connsiteY8" fmla="*/ 644290 h 1098693"/>
                  <a:gd name="connsiteX9" fmla="*/ 1161370 w 1477421"/>
                  <a:gd name="connsiteY9" fmla="*/ 645451 h 1098693"/>
                  <a:gd name="connsiteX10" fmla="*/ 1182842 w 1477421"/>
                  <a:gd name="connsiteY10" fmla="*/ 662165 h 1098693"/>
                  <a:gd name="connsiteX11" fmla="*/ 1206520 w 1477421"/>
                  <a:gd name="connsiteY11" fmla="*/ 679459 h 1098693"/>
                  <a:gd name="connsiteX12" fmla="*/ 1226252 w 1477421"/>
                  <a:gd name="connsiteY12" fmla="*/ 681664 h 1098693"/>
                  <a:gd name="connsiteX13" fmla="*/ 1243778 w 1477421"/>
                  <a:gd name="connsiteY13" fmla="*/ 674352 h 1098693"/>
                  <a:gd name="connsiteX14" fmla="*/ 1242153 w 1477421"/>
                  <a:gd name="connsiteY14" fmla="*/ 655665 h 1098693"/>
                  <a:gd name="connsiteX15" fmla="*/ 1243778 w 1477421"/>
                  <a:gd name="connsiteY15" fmla="*/ 642781 h 1098693"/>
                  <a:gd name="connsiteX16" fmla="*/ 1223234 w 1477421"/>
                  <a:gd name="connsiteY16" fmla="*/ 624675 h 1098693"/>
                  <a:gd name="connsiteX17" fmla="*/ 1191083 w 1477421"/>
                  <a:gd name="connsiteY17" fmla="*/ 602042 h 1098693"/>
                  <a:gd name="connsiteX18" fmla="*/ 1181333 w 1477421"/>
                  <a:gd name="connsiteY18" fmla="*/ 592176 h 1098693"/>
                  <a:gd name="connsiteX19" fmla="*/ 1195378 w 1477421"/>
                  <a:gd name="connsiteY19" fmla="*/ 585444 h 1098693"/>
                  <a:gd name="connsiteX20" fmla="*/ 1216966 w 1477421"/>
                  <a:gd name="connsiteY20" fmla="*/ 596470 h 1098693"/>
                  <a:gd name="connsiteX21" fmla="*/ 1226716 w 1477421"/>
                  <a:gd name="connsiteY21" fmla="*/ 597747 h 1098693"/>
                  <a:gd name="connsiteX22" fmla="*/ 1237626 w 1477421"/>
                  <a:gd name="connsiteY22" fmla="*/ 585444 h 1098693"/>
                  <a:gd name="connsiteX23" fmla="*/ 1239831 w 1477421"/>
                  <a:gd name="connsiteY23" fmla="*/ 571516 h 1098693"/>
                  <a:gd name="connsiteX24" fmla="*/ 1218243 w 1477421"/>
                  <a:gd name="connsiteY24" fmla="*/ 564088 h 1098693"/>
                  <a:gd name="connsiteX25" fmla="*/ 1200369 w 1477421"/>
                  <a:gd name="connsiteY25" fmla="*/ 567686 h 1098693"/>
                  <a:gd name="connsiteX26" fmla="*/ 1175298 w 1477421"/>
                  <a:gd name="connsiteY26" fmla="*/ 576275 h 1098693"/>
                  <a:gd name="connsiteX27" fmla="*/ 1158120 w 1477421"/>
                  <a:gd name="connsiteY27" fmla="*/ 569775 h 1098693"/>
                  <a:gd name="connsiteX28" fmla="*/ 1162647 w 1477421"/>
                  <a:gd name="connsiteY28" fmla="*/ 557936 h 1098693"/>
                  <a:gd name="connsiteX29" fmla="*/ 1182959 w 1477421"/>
                  <a:gd name="connsiteY29" fmla="*/ 548767 h 1098693"/>
                  <a:gd name="connsiteX30" fmla="*/ 1180637 w 1477421"/>
                  <a:gd name="connsiteY30" fmla="*/ 535187 h 1098693"/>
                  <a:gd name="connsiteX31" fmla="*/ 1218359 w 1477421"/>
                  <a:gd name="connsiteY31" fmla="*/ 548767 h 1098693"/>
                  <a:gd name="connsiteX32" fmla="*/ 1234144 w 1477421"/>
                  <a:gd name="connsiteY32" fmla="*/ 550856 h 1098693"/>
                  <a:gd name="connsiteX33" fmla="*/ 1256429 w 1477421"/>
                  <a:gd name="connsiteY33" fmla="*/ 547838 h 1098693"/>
                  <a:gd name="connsiteX34" fmla="*/ 1277553 w 1477421"/>
                  <a:gd name="connsiteY34" fmla="*/ 535535 h 1098693"/>
                  <a:gd name="connsiteX35" fmla="*/ 1259911 w 1477421"/>
                  <a:gd name="connsiteY35" fmla="*/ 521607 h 1098693"/>
                  <a:gd name="connsiteX36" fmla="*/ 1242733 w 1477421"/>
                  <a:gd name="connsiteY36" fmla="*/ 510813 h 1098693"/>
                  <a:gd name="connsiteX37" fmla="*/ 1254340 w 1477421"/>
                  <a:gd name="connsiteY37" fmla="*/ 504893 h 1098693"/>
                  <a:gd name="connsiteX38" fmla="*/ 1277553 w 1477421"/>
                  <a:gd name="connsiteY38" fmla="*/ 504893 h 1098693"/>
                  <a:gd name="connsiteX39" fmla="*/ 1302740 w 1477421"/>
                  <a:gd name="connsiteY39" fmla="*/ 504429 h 1098693"/>
                  <a:gd name="connsiteX40" fmla="*/ 1312606 w 1477421"/>
                  <a:gd name="connsiteY40" fmla="*/ 488179 h 1098693"/>
                  <a:gd name="connsiteX41" fmla="*/ 1291946 w 1477421"/>
                  <a:gd name="connsiteY41" fmla="*/ 487483 h 1098693"/>
                  <a:gd name="connsiteX42" fmla="*/ 1270473 w 1477421"/>
                  <a:gd name="connsiteY42" fmla="*/ 483189 h 1098693"/>
                  <a:gd name="connsiteX43" fmla="*/ 1260143 w 1477421"/>
                  <a:gd name="connsiteY43" fmla="*/ 471930 h 1098693"/>
                  <a:gd name="connsiteX44" fmla="*/ 1259099 w 1477421"/>
                  <a:gd name="connsiteY44" fmla="*/ 462413 h 1098693"/>
                  <a:gd name="connsiteX45" fmla="*/ 1273143 w 1477421"/>
                  <a:gd name="connsiteY45" fmla="*/ 457073 h 1098693"/>
                  <a:gd name="connsiteX46" fmla="*/ 1294963 w 1477421"/>
                  <a:gd name="connsiteY46" fmla="*/ 457538 h 1098693"/>
                  <a:gd name="connsiteX47" fmla="*/ 1307963 w 1477421"/>
                  <a:gd name="connsiteY47" fmla="*/ 446976 h 1098693"/>
                  <a:gd name="connsiteX48" fmla="*/ 1306454 w 1477421"/>
                  <a:gd name="connsiteY48" fmla="*/ 428405 h 1098693"/>
                  <a:gd name="connsiteX49" fmla="*/ 1294848 w 1477421"/>
                  <a:gd name="connsiteY49" fmla="*/ 412620 h 1098693"/>
                  <a:gd name="connsiteX50" fmla="*/ 1260491 w 1477421"/>
                  <a:gd name="connsiteY50" fmla="*/ 410646 h 1098693"/>
                  <a:gd name="connsiteX51" fmla="*/ 1246912 w 1477421"/>
                  <a:gd name="connsiteY51" fmla="*/ 400200 h 1098693"/>
                  <a:gd name="connsiteX52" fmla="*/ 1238671 w 1477421"/>
                  <a:gd name="connsiteY52" fmla="*/ 392772 h 1098693"/>
                  <a:gd name="connsiteX53" fmla="*/ 1221029 w 1477421"/>
                  <a:gd name="connsiteY53" fmla="*/ 380469 h 1098693"/>
                  <a:gd name="connsiteX54" fmla="*/ 1238903 w 1477421"/>
                  <a:gd name="connsiteY54" fmla="*/ 380701 h 1098693"/>
                  <a:gd name="connsiteX55" fmla="*/ 1253760 w 1477421"/>
                  <a:gd name="connsiteY55" fmla="*/ 381397 h 1098693"/>
                  <a:gd name="connsiteX56" fmla="*/ 1269661 w 1477421"/>
                  <a:gd name="connsiteY56" fmla="*/ 373621 h 1098693"/>
                  <a:gd name="connsiteX57" fmla="*/ 1285562 w 1477421"/>
                  <a:gd name="connsiteY57" fmla="*/ 372576 h 1098693"/>
                  <a:gd name="connsiteX58" fmla="*/ 1312490 w 1477421"/>
                  <a:gd name="connsiteY58" fmla="*/ 376523 h 1098693"/>
                  <a:gd name="connsiteX59" fmla="*/ 1327346 w 1477421"/>
                  <a:gd name="connsiteY59" fmla="*/ 377103 h 1098693"/>
                  <a:gd name="connsiteX60" fmla="*/ 1332337 w 1477421"/>
                  <a:gd name="connsiteY60" fmla="*/ 369559 h 1098693"/>
                  <a:gd name="connsiteX61" fmla="*/ 1323052 w 1477421"/>
                  <a:gd name="connsiteY61" fmla="*/ 355050 h 1098693"/>
                  <a:gd name="connsiteX62" fmla="*/ 1312374 w 1477421"/>
                  <a:gd name="connsiteY62" fmla="*/ 351568 h 1098693"/>
                  <a:gd name="connsiteX63" fmla="*/ 1300419 w 1477421"/>
                  <a:gd name="connsiteY63" fmla="*/ 353890 h 1098693"/>
                  <a:gd name="connsiteX64" fmla="*/ 1276044 w 1477421"/>
                  <a:gd name="connsiteY64" fmla="*/ 353890 h 1098693"/>
                  <a:gd name="connsiteX65" fmla="*/ 1272446 w 1477421"/>
                  <a:gd name="connsiteY65" fmla="*/ 342979 h 1098693"/>
                  <a:gd name="connsiteX66" fmla="*/ 1278946 w 1477421"/>
                  <a:gd name="connsiteY66" fmla="*/ 335783 h 1098693"/>
                  <a:gd name="connsiteX67" fmla="*/ 1305177 w 1477421"/>
                  <a:gd name="connsiteY67" fmla="*/ 335783 h 1098693"/>
                  <a:gd name="connsiteX68" fmla="*/ 1294151 w 1477421"/>
                  <a:gd name="connsiteY68" fmla="*/ 325453 h 1098693"/>
                  <a:gd name="connsiteX69" fmla="*/ 1265947 w 1477421"/>
                  <a:gd name="connsiteY69" fmla="*/ 318025 h 1098693"/>
                  <a:gd name="connsiteX70" fmla="*/ 1250162 w 1477421"/>
                  <a:gd name="connsiteY70" fmla="*/ 328819 h 1098693"/>
                  <a:gd name="connsiteX71" fmla="*/ 1233680 w 1477421"/>
                  <a:gd name="connsiteY71" fmla="*/ 335783 h 1098693"/>
                  <a:gd name="connsiteX72" fmla="*/ 1227993 w 1477421"/>
                  <a:gd name="connsiteY72" fmla="*/ 327426 h 1098693"/>
                  <a:gd name="connsiteX73" fmla="*/ 1247608 w 1477421"/>
                  <a:gd name="connsiteY73" fmla="*/ 313498 h 1098693"/>
                  <a:gd name="connsiteX74" fmla="*/ 1252251 w 1477421"/>
                  <a:gd name="connsiteY74" fmla="*/ 281580 h 1098693"/>
                  <a:gd name="connsiteX75" fmla="*/ 1261420 w 1477421"/>
                  <a:gd name="connsiteY75" fmla="*/ 273107 h 1098693"/>
                  <a:gd name="connsiteX76" fmla="*/ 1293454 w 1477421"/>
                  <a:gd name="connsiteY76" fmla="*/ 257438 h 1098693"/>
                  <a:gd name="connsiteX77" fmla="*/ 1295196 w 1477421"/>
                  <a:gd name="connsiteY77" fmla="*/ 238867 h 1098693"/>
                  <a:gd name="connsiteX78" fmla="*/ 1308892 w 1477421"/>
                  <a:gd name="connsiteY78" fmla="*/ 228305 h 1098693"/>
                  <a:gd name="connsiteX79" fmla="*/ 1334891 w 1477421"/>
                  <a:gd name="connsiteY79" fmla="*/ 224474 h 1098693"/>
                  <a:gd name="connsiteX80" fmla="*/ 1340578 w 1477421"/>
                  <a:gd name="connsiteY80" fmla="*/ 216814 h 1098693"/>
                  <a:gd name="connsiteX81" fmla="*/ 1328391 w 1477421"/>
                  <a:gd name="connsiteY81" fmla="*/ 206600 h 1098693"/>
                  <a:gd name="connsiteX82" fmla="*/ 1318525 w 1477421"/>
                  <a:gd name="connsiteY82" fmla="*/ 205207 h 1098693"/>
                  <a:gd name="connsiteX83" fmla="*/ 1283705 w 1477421"/>
                  <a:gd name="connsiteY83" fmla="*/ 220528 h 1098693"/>
                  <a:gd name="connsiteX84" fmla="*/ 1281268 w 1477421"/>
                  <a:gd name="connsiteY84" fmla="*/ 209037 h 1098693"/>
                  <a:gd name="connsiteX85" fmla="*/ 1301811 w 1477421"/>
                  <a:gd name="connsiteY85" fmla="*/ 199520 h 1098693"/>
                  <a:gd name="connsiteX86" fmla="*/ 1330364 w 1477421"/>
                  <a:gd name="connsiteY86" fmla="*/ 197431 h 1098693"/>
                  <a:gd name="connsiteX87" fmla="*/ 1372032 w 1477421"/>
                  <a:gd name="connsiteY87" fmla="*/ 189538 h 1098693"/>
                  <a:gd name="connsiteX88" fmla="*/ 1372032 w 1477421"/>
                  <a:gd name="connsiteY88" fmla="*/ 183503 h 1098693"/>
                  <a:gd name="connsiteX89" fmla="*/ 1357408 w 1477421"/>
                  <a:gd name="connsiteY89" fmla="*/ 179440 h 1098693"/>
                  <a:gd name="connsiteX90" fmla="*/ 1327811 w 1477421"/>
                  <a:gd name="connsiteY90" fmla="*/ 178860 h 1098693"/>
                  <a:gd name="connsiteX91" fmla="*/ 1309472 w 1477421"/>
                  <a:gd name="connsiteY91" fmla="*/ 179092 h 1098693"/>
                  <a:gd name="connsiteX92" fmla="*/ 1322704 w 1477421"/>
                  <a:gd name="connsiteY92" fmla="*/ 172360 h 1098693"/>
                  <a:gd name="connsiteX93" fmla="*/ 1356015 w 1477421"/>
                  <a:gd name="connsiteY93" fmla="*/ 169807 h 1098693"/>
                  <a:gd name="connsiteX94" fmla="*/ 1385032 w 1477421"/>
                  <a:gd name="connsiteY94" fmla="*/ 161450 h 1098693"/>
                  <a:gd name="connsiteX95" fmla="*/ 1404299 w 1477421"/>
                  <a:gd name="connsiteY95" fmla="*/ 157387 h 1098693"/>
                  <a:gd name="connsiteX96" fmla="*/ 1423218 w 1477421"/>
                  <a:gd name="connsiteY96" fmla="*/ 146825 h 1098693"/>
                  <a:gd name="connsiteX97" fmla="*/ 1446547 w 1477421"/>
                  <a:gd name="connsiteY97" fmla="*/ 140790 h 1098693"/>
                  <a:gd name="connsiteX98" fmla="*/ 1477421 w 1477421"/>
                  <a:gd name="connsiteY98" fmla="*/ 121755 h 1098693"/>
                  <a:gd name="connsiteX99" fmla="*/ 1459779 w 1477421"/>
                  <a:gd name="connsiteY99" fmla="*/ 111425 h 1098693"/>
                  <a:gd name="connsiteX100" fmla="*/ 1422173 w 1477421"/>
                  <a:gd name="connsiteY100" fmla="*/ 101443 h 1098693"/>
                  <a:gd name="connsiteX101" fmla="*/ 1394781 w 1477421"/>
                  <a:gd name="connsiteY101" fmla="*/ 98193 h 1098693"/>
                  <a:gd name="connsiteX102" fmla="*/ 1357408 w 1477421"/>
                  <a:gd name="connsiteY102" fmla="*/ 104229 h 1098693"/>
                  <a:gd name="connsiteX103" fmla="*/ 1347426 w 1477421"/>
                  <a:gd name="connsiteY103" fmla="*/ 112469 h 1098693"/>
                  <a:gd name="connsiteX104" fmla="*/ 1340230 w 1477421"/>
                  <a:gd name="connsiteY104" fmla="*/ 131040 h 1098693"/>
                  <a:gd name="connsiteX105" fmla="*/ 1324096 w 1477421"/>
                  <a:gd name="connsiteY105" fmla="*/ 126630 h 1098693"/>
                  <a:gd name="connsiteX106" fmla="*/ 1305177 w 1477421"/>
                  <a:gd name="connsiteY106" fmla="*/ 122799 h 1098693"/>
                  <a:gd name="connsiteX107" fmla="*/ 1288580 w 1477421"/>
                  <a:gd name="connsiteY107" fmla="*/ 128835 h 1098693"/>
                  <a:gd name="connsiteX108" fmla="*/ 1282196 w 1477421"/>
                  <a:gd name="connsiteY108" fmla="*/ 115139 h 1098693"/>
                  <a:gd name="connsiteX109" fmla="*/ 1274884 w 1477421"/>
                  <a:gd name="connsiteY109" fmla="*/ 116067 h 1098693"/>
                  <a:gd name="connsiteX110" fmla="*/ 1250626 w 1477421"/>
                  <a:gd name="connsiteY110" fmla="*/ 136843 h 1098693"/>
                  <a:gd name="connsiteX111" fmla="*/ 1217663 w 1477421"/>
                  <a:gd name="connsiteY111" fmla="*/ 153325 h 1098693"/>
                  <a:gd name="connsiteX112" fmla="*/ 1187137 w 1477421"/>
                  <a:gd name="connsiteY112" fmla="*/ 173869 h 1098693"/>
                  <a:gd name="connsiteX113" fmla="*/ 1197003 w 1477421"/>
                  <a:gd name="connsiteY113" fmla="*/ 155414 h 1098693"/>
                  <a:gd name="connsiteX114" fmla="*/ 1220564 w 1477421"/>
                  <a:gd name="connsiteY114" fmla="*/ 130460 h 1098693"/>
                  <a:gd name="connsiteX115" fmla="*/ 1235073 w 1477421"/>
                  <a:gd name="connsiteY115" fmla="*/ 100979 h 1098693"/>
                  <a:gd name="connsiteX116" fmla="*/ 1225904 w 1477421"/>
                  <a:gd name="connsiteY116" fmla="*/ 90997 h 1098693"/>
                  <a:gd name="connsiteX117" fmla="*/ 1211975 w 1477421"/>
                  <a:gd name="connsiteY117" fmla="*/ 89024 h 1098693"/>
                  <a:gd name="connsiteX118" fmla="*/ 1192476 w 1477421"/>
                  <a:gd name="connsiteY118" fmla="*/ 94595 h 1098693"/>
                  <a:gd name="connsiteX119" fmla="*/ 1187485 w 1477421"/>
                  <a:gd name="connsiteY119" fmla="*/ 108871 h 1098693"/>
                  <a:gd name="connsiteX120" fmla="*/ 1146629 w 1477421"/>
                  <a:gd name="connsiteY120" fmla="*/ 121755 h 1098693"/>
                  <a:gd name="connsiteX121" fmla="*/ 1104265 w 1477421"/>
                  <a:gd name="connsiteY121" fmla="*/ 132433 h 1098693"/>
                  <a:gd name="connsiteX122" fmla="*/ 1110533 w 1477421"/>
                  <a:gd name="connsiteY122" fmla="*/ 124772 h 1098693"/>
                  <a:gd name="connsiteX123" fmla="*/ 1146397 w 1477421"/>
                  <a:gd name="connsiteY123" fmla="*/ 107246 h 1098693"/>
                  <a:gd name="connsiteX124" fmla="*/ 1154290 w 1477421"/>
                  <a:gd name="connsiteY124" fmla="*/ 100979 h 1098693"/>
                  <a:gd name="connsiteX125" fmla="*/ 1137344 w 1477421"/>
                  <a:gd name="connsiteY125" fmla="*/ 96568 h 1098693"/>
                  <a:gd name="connsiteX126" fmla="*/ 1088015 w 1477421"/>
                  <a:gd name="connsiteY126" fmla="*/ 96568 h 1098693"/>
                  <a:gd name="connsiteX127" fmla="*/ 1043678 w 1477421"/>
                  <a:gd name="connsiteY127" fmla="*/ 100166 h 1098693"/>
                  <a:gd name="connsiteX128" fmla="*/ 1000733 w 1477421"/>
                  <a:gd name="connsiteY128" fmla="*/ 113050 h 1098693"/>
                  <a:gd name="connsiteX129" fmla="*/ 973573 w 1477421"/>
                  <a:gd name="connsiteY129" fmla="*/ 115951 h 1098693"/>
                  <a:gd name="connsiteX130" fmla="*/ 977171 w 1477421"/>
                  <a:gd name="connsiteY130" fmla="*/ 106782 h 1098693"/>
                  <a:gd name="connsiteX131" fmla="*/ 1010134 w 1477421"/>
                  <a:gd name="connsiteY131" fmla="*/ 96452 h 1098693"/>
                  <a:gd name="connsiteX132" fmla="*/ 1094631 w 1477421"/>
                  <a:gd name="connsiteY132" fmla="*/ 85426 h 1098693"/>
                  <a:gd name="connsiteX133" fmla="*/ 1133282 w 1477421"/>
                  <a:gd name="connsiteY133" fmla="*/ 85077 h 1098693"/>
                  <a:gd name="connsiteX134" fmla="*/ 1163111 w 1477421"/>
                  <a:gd name="connsiteY134" fmla="*/ 82988 h 1098693"/>
                  <a:gd name="connsiteX135" fmla="*/ 1193404 w 1477421"/>
                  <a:gd name="connsiteY135" fmla="*/ 71033 h 1098693"/>
                  <a:gd name="connsiteX136" fmla="*/ 1231126 w 1477421"/>
                  <a:gd name="connsiteY136" fmla="*/ 66507 h 1098693"/>
                  <a:gd name="connsiteX137" fmla="*/ 1246447 w 1477421"/>
                  <a:gd name="connsiteY137" fmla="*/ 60355 h 1098693"/>
                  <a:gd name="connsiteX138" fmla="*/ 1234144 w 1477421"/>
                  <a:gd name="connsiteY138" fmla="*/ 48748 h 1098693"/>
                  <a:gd name="connsiteX139" fmla="*/ 1186208 w 1477421"/>
                  <a:gd name="connsiteY139" fmla="*/ 42249 h 1098693"/>
                  <a:gd name="connsiteX140" fmla="*/ 1168682 w 1477421"/>
                  <a:gd name="connsiteY140" fmla="*/ 32615 h 1098693"/>
                  <a:gd name="connsiteX141" fmla="*/ 1139433 w 1477421"/>
                  <a:gd name="connsiteY141" fmla="*/ 15553 h 1098693"/>
                  <a:gd name="connsiteX142" fmla="*/ 1129219 w 1477421"/>
                  <a:gd name="connsiteY142" fmla="*/ 12535 h 1098693"/>
                  <a:gd name="connsiteX143" fmla="*/ 1086623 w 1477421"/>
                  <a:gd name="connsiteY143" fmla="*/ 12535 h 1098693"/>
                  <a:gd name="connsiteX144" fmla="*/ 1071650 w 1477421"/>
                  <a:gd name="connsiteY144" fmla="*/ 6964 h 1098693"/>
                  <a:gd name="connsiteX145" fmla="*/ 1050294 w 1477421"/>
                  <a:gd name="connsiteY145" fmla="*/ 464 h 1098693"/>
                  <a:gd name="connsiteX146" fmla="*/ 1010715 w 1477421"/>
                  <a:gd name="connsiteY146" fmla="*/ 464 h 1098693"/>
                  <a:gd name="connsiteX147" fmla="*/ 946994 w 1477421"/>
                  <a:gd name="connsiteY147" fmla="*/ 0 h 1098693"/>
                  <a:gd name="connsiteX148" fmla="*/ 897665 w 1477421"/>
                  <a:gd name="connsiteY148" fmla="*/ 1277 h 1098693"/>
                  <a:gd name="connsiteX149" fmla="*/ 869693 w 1477421"/>
                  <a:gd name="connsiteY149" fmla="*/ 7893 h 1098693"/>
                  <a:gd name="connsiteX150" fmla="*/ 852399 w 1477421"/>
                  <a:gd name="connsiteY150" fmla="*/ 7544 h 1098693"/>
                  <a:gd name="connsiteX151" fmla="*/ 838122 w 1477421"/>
                  <a:gd name="connsiteY151" fmla="*/ 12187 h 1098693"/>
                  <a:gd name="connsiteX152" fmla="*/ 842765 w 1477421"/>
                  <a:gd name="connsiteY152" fmla="*/ 23562 h 1098693"/>
                  <a:gd name="connsiteX153" fmla="*/ 836033 w 1477421"/>
                  <a:gd name="connsiteY153" fmla="*/ 32267 h 1098693"/>
                  <a:gd name="connsiteX154" fmla="*/ 822801 w 1477421"/>
                  <a:gd name="connsiteY154" fmla="*/ 27624 h 1098693"/>
                  <a:gd name="connsiteX155" fmla="*/ 811775 w 1477421"/>
                  <a:gd name="connsiteY155" fmla="*/ 17526 h 1098693"/>
                  <a:gd name="connsiteX156" fmla="*/ 793320 w 1477421"/>
                  <a:gd name="connsiteY156" fmla="*/ 16598 h 1098693"/>
                  <a:gd name="connsiteX157" fmla="*/ 769991 w 1477421"/>
                  <a:gd name="connsiteY157" fmla="*/ 24606 h 1098693"/>
                  <a:gd name="connsiteX158" fmla="*/ 727046 w 1477421"/>
                  <a:gd name="connsiteY158" fmla="*/ 17178 h 1098693"/>
                  <a:gd name="connsiteX159" fmla="*/ 712538 w 1477421"/>
                  <a:gd name="connsiteY159" fmla="*/ 23446 h 1098693"/>
                  <a:gd name="connsiteX160" fmla="*/ 640111 w 1477421"/>
                  <a:gd name="connsiteY160" fmla="*/ 29017 h 1098693"/>
                  <a:gd name="connsiteX161" fmla="*/ 664370 w 1477421"/>
                  <a:gd name="connsiteY161" fmla="*/ 51186 h 1098693"/>
                  <a:gd name="connsiteX162" fmla="*/ 646147 w 1477421"/>
                  <a:gd name="connsiteY162" fmla="*/ 56641 h 1098693"/>
                  <a:gd name="connsiteX163" fmla="*/ 625371 w 1477421"/>
                  <a:gd name="connsiteY163" fmla="*/ 56641 h 1098693"/>
                  <a:gd name="connsiteX164" fmla="*/ 621541 w 1477421"/>
                  <a:gd name="connsiteY164" fmla="*/ 64069 h 1098693"/>
                  <a:gd name="connsiteX165" fmla="*/ 633263 w 1477421"/>
                  <a:gd name="connsiteY165" fmla="*/ 70917 h 1098693"/>
                  <a:gd name="connsiteX166" fmla="*/ 674816 w 1477421"/>
                  <a:gd name="connsiteY166" fmla="*/ 94595 h 1098693"/>
                  <a:gd name="connsiteX167" fmla="*/ 692690 w 1477421"/>
                  <a:gd name="connsiteY167" fmla="*/ 109684 h 1098693"/>
                  <a:gd name="connsiteX168" fmla="*/ 681896 w 1477421"/>
                  <a:gd name="connsiteY168" fmla="*/ 113978 h 1098693"/>
                  <a:gd name="connsiteX169" fmla="*/ 662513 w 1477421"/>
                  <a:gd name="connsiteY169" fmla="*/ 103300 h 1098693"/>
                  <a:gd name="connsiteX170" fmla="*/ 632567 w 1477421"/>
                  <a:gd name="connsiteY170" fmla="*/ 89256 h 1098693"/>
                  <a:gd name="connsiteX171" fmla="*/ 609354 w 1477421"/>
                  <a:gd name="connsiteY171" fmla="*/ 83685 h 1098693"/>
                  <a:gd name="connsiteX172" fmla="*/ 592640 w 1477421"/>
                  <a:gd name="connsiteY172" fmla="*/ 72658 h 1098693"/>
                  <a:gd name="connsiteX173" fmla="*/ 561650 w 1477421"/>
                  <a:gd name="connsiteY173" fmla="*/ 61748 h 1098693"/>
                  <a:gd name="connsiteX174" fmla="*/ 533097 w 1477421"/>
                  <a:gd name="connsiteY174" fmla="*/ 62560 h 1098693"/>
                  <a:gd name="connsiteX175" fmla="*/ 532169 w 1477421"/>
                  <a:gd name="connsiteY175" fmla="*/ 70221 h 1098693"/>
                  <a:gd name="connsiteX176" fmla="*/ 554338 w 1477421"/>
                  <a:gd name="connsiteY176" fmla="*/ 83801 h 1098693"/>
                  <a:gd name="connsiteX177" fmla="*/ 562230 w 1477421"/>
                  <a:gd name="connsiteY177" fmla="*/ 96104 h 1098693"/>
                  <a:gd name="connsiteX178" fmla="*/ 552132 w 1477421"/>
                  <a:gd name="connsiteY178" fmla="*/ 102371 h 1098693"/>
                  <a:gd name="connsiteX179" fmla="*/ 528687 w 1477421"/>
                  <a:gd name="connsiteY179" fmla="*/ 97497 h 1098693"/>
                  <a:gd name="connsiteX180" fmla="*/ 509884 w 1477421"/>
                  <a:gd name="connsiteY180" fmla="*/ 86586 h 1098693"/>
                  <a:gd name="connsiteX181" fmla="*/ 489456 w 1477421"/>
                  <a:gd name="connsiteY181" fmla="*/ 74167 h 1098693"/>
                  <a:gd name="connsiteX182" fmla="*/ 479822 w 1477421"/>
                  <a:gd name="connsiteY182" fmla="*/ 72310 h 1098693"/>
                  <a:gd name="connsiteX183" fmla="*/ 481215 w 1477421"/>
                  <a:gd name="connsiteY183" fmla="*/ 84497 h 1098693"/>
                  <a:gd name="connsiteX184" fmla="*/ 482260 w 1477421"/>
                  <a:gd name="connsiteY184" fmla="*/ 103880 h 1098693"/>
                  <a:gd name="connsiteX185" fmla="*/ 477617 w 1477421"/>
                  <a:gd name="connsiteY185" fmla="*/ 118157 h 1098693"/>
                  <a:gd name="connsiteX186" fmla="*/ 461136 w 1477421"/>
                  <a:gd name="connsiteY186" fmla="*/ 128951 h 1098693"/>
                  <a:gd name="connsiteX187" fmla="*/ 462296 w 1477421"/>
                  <a:gd name="connsiteY187" fmla="*/ 120362 h 1098693"/>
                  <a:gd name="connsiteX188" fmla="*/ 464037 w 1477421"/>
                  <a:gd name="connsiteY188" fmla="*/ 92041 h 1098693"/>
                  <a:gd name="connsiteX189" fmla="*/ 449413 w 1477421"/>
                  <a:gd name="connsiteY189" fmla="*/ 71149 h 1098693"/>
                  <a:gd name="connsiteX190" fmla="*/ 388826 w 1477421"/>
                  <a:gd name="connsiteY190" fmla="*/ 81247 h 1098693"/>
                  <a:gd name="connsiteX191" fmla="*/ 365612 w 1477421"/>
                  <a:gd name="connsiteY191" fmla="*/ 82756 h 1098693"/>
                  <a:gd name="connsiteX192" fmla="*/ 343675 w 1477421"/>
                  <a:gd name="connsiteY192" fmla="*/ 88327 h 1098693"/>
                  <a:gd name="connsiteX193" fmla="*/ 346577 w 1477421"/>
                  <a:gd name="connsiteY193" fmla="*/ 98309 h 1098693"/>
                  <a:gd name="connsiteX194" fmla="*/ 353541 w 1477421"/>
                  <a:gd name="connsiteY194" fmla="*/ 106086 h 1098693"/>
                  <a:gd name="connsiteX195" fmla="*/ 343675 w 1477421"/>
                  <a:gd name="connsiteY195" fmla="*/ 108755 h 1098693"/>
                  <a:gd name="connsiteX196" fmla="*/ 323944 w 1477421"/>
                  <a:gd name="connsiteY196" fmla="*/ 100282 h 1098693"/>
                  <a:gd name="connsiteX197" fmla="*/ 300963 w 1477421"/>
                  <a:gd name="connsiteY197" fmla="*/ 99354 h 1098693"/>
                  <a:gd name="connsiteX198" fmla="*/ 276705 w 1477421"/>
                  <a:gd name="connsiteY198" fmla="*/ 110496 h 1098693"/>
                  <a:gd name="connsiteX199" fmla="*/ 284481 w 1477421"/>
                  <a:gd name="connsiteY199" fmla="*/ 121639 h 1098693"/>
                  <a:gd name="connsiteX200" fmla="*/ 286919 w 1477421"/>
                  <a:gd name="connsiteY200" fmla="*/ 137540 h 1098693"/>
                  <a:gd name="connsiteX201" fmla="*/ 283785 w 1477421"/>
                  <a:gd name="connsiteY201" fmla="*/ 146825 h 1098693"/>
                  <a:gd name="connsiteX202" fmla="*/ 260339 w 1477421"/>
                  <a:gd name="connsiteY202" fmla="*/ 146825 h 1098693"/>
                  <a:gd name="connsiteX203" fmla="*/ 237358 w 1477421"/>
                  <a:gd name="connsiteY203" fmla="*/ 139745 h 1098693"/>
                  <a:gd name="connsiteX204" fmla="*/ 190931 w 1477421"/>
                  <a:gd name="connsiteY204" fmla="*/ 156807 h 1098693"/>
                  <a:gd name="connsiteX205" fmla="*/ 128370 w 1477421"/>
                  <a:gd name="connsiteY205" fmla="*/ 198940 h 1098693"/>
                  <a:gd name="connsiteX206" fmla="*/ 140558 w 1477421"/>
                  <a:gd name="connsiteY206" fmla="*/ 204859 h 1098693"/>
                  <a:gd name="connsiteX207" fmla="*/ 163771 w 1477421"/>
                  <a:gd name="connsiteY207" fmla="*/ 204859 h 1098693"/>
                  <a:gd name="connsiteX208" fmla="*/ 187565 w 1477421"/>
                  <a:gd name="connsiteY208" fmla="*/ 208225 h 1098693"/>
                  <a:gd name="connsiteX209" fmla="*/ 191975 w 1477421"/>
                  <a:gd name="connsiteY209" fmla="*/ 217394 h 1098693"/>
                  <a:gd name="connsiteX210" fmla="*/ 183851 w 1477421"/>
                  <a:gd name="connsiteY210" fmla="*/ 236081 h 1098693"/>
                  <a:gd name="connsiteX211" fmla="*/ 167601 w 1477421"/>
                  <a:gd name="connsiteY211" fmla="*/ 252331 h 1098693"/>
                  <a:gd name="connsiteX212" fmla="*/ 147986 w 1477421"/>
                  <a:gd name="connsiteY212" fmla="*/ 257321 h 1098693"/>
                  <a:gd name="connsiteX213" fmla="*/ 119317 w 1477421"/>
                  <a:gd name="connsiteY213" fmla="*/ 257321 h 1098693"/>
                  <a:gd name="connsiteX214" fmla="*/ 95523 w 1477421"/>
                  <a:gd name="connsiteY214" fmla="*/ 261848 h 1098693"/>
                  <a:gd name="connsiteX215" fmla="*/ 80667 w 1477421"/>
                  <a:gd name="connsiteY215" fmla="*/ 272991 h 1098693"/>
                  <a:gd name="connsiteX216" fmla="*/ 40740 w 1477421"/>
                  <a:gd name="connsiteY216" fmla="*/ 281812 h 1098693"/>
                  <a:gd name="connsiteX217" fmla="*/ 5687 w 1477421"/>
                  <a:gd name="connsiteY217" fmla="*/ 293302 h 1098693"/>
                  <a:gd name="connsiteX218" fmla="*/ 0 w 1477421"/>
                  <a:gd name="connsiteY218" fmla="*/ 306650 h 1098693"/>
                  <a:gd name="connsiteX219" fmla="*/ 6268 w 1477421"/>
                  <a:gd name="connsiteY219" fmla="*/ 315703 h 1098693"/>
                  <a:gd name="connsiteX220" fmla="*/ 19847 w 1477421"/>
                  <a:gd name="connsiteY220" fmla="*/ 320230 h 1098693"/>
                  <a:gd name="connsiteX221" fmla="*/ 45963 w 1477421"/>
                  <a:gd name="connsiteY221" fmla="*/ 324524 h 1098693"/>
                  <a:gd name="connsiteX222" fmla="*/ 61632 w 1477421"/>
                  <a:gd name="connsiteY222" fmla="*/ 336247 h 1098693"/>
                  <a:gd name="connsiteX223" fmla="*/ 92041 w 1477421"/>
                  <a:gd name="connsiteY223" fmla="*/ 341354 h 1098693"/>
                  <a:gd name="connsiteX224" fmla="*/ 115023 w 1477421"/>
                  <a:gd name="connsiteY224" fmla="*/ 337292 h 1098693"/>
                  <a:gd name="connsiteX225" fmla="*/ 142879 w 1477421"/>
                  <a:gd name="connsiteY225" fmla="*/ 333462 h 1098693"/>
                  <a:gd name="connsiteX226" fmla="*/ 155182 w 1477421"/>
                  <a:gd name="connsiteY226" fmla="*/ 341354 h 1098693"/>
                  <a:gd name="connsiteX227" fmla="*/ 157619 w 1477421"/>
                  <a:gd name="connsiteY227" fmla="*/ 350059 h 1098693"/>
                  <a:gd name="connsiteX228" fmla="*/ 133129 w 1477421"/>
                  <a:gd name="connsiteY228" fmla="*/ 353890 h 1098693"/>
                  <a:gd name="connsiteX229" fmla="*/ 115023 w 1477421"/>
                  <a:gd name="connsiteY229" fmla="*/ 351916 h 1098693"/>
                  <a:gd name="connsiteX230" fmla="*/ 92738 w 1477421"/>
                  <a:gd name="connsiteY230" fmla="*/ 354354 h 1098693"/>
                  <a:gd name="connsiteX231" fmla="*/ 75444 w 1477421"/>
                  <a:gd name="connsiteY231" fmla="*/ 358764 h 1098693"/>
                  <a:gd name="connsiteX232" fmla="*/ 51998 w 1477421"/>
                  <a:gd name="connsiteY232" fmla="*/ 359925 h 1098693"/>
                  <a:gd name="connsiteX233" fmla="*/ 33543 w 1477421"/>
                  <a:gd name="connsiteY233" fmla="*/ 365728 h 1098693"/>
                  <a:gd name="connsiteX234" fmla="*/ 41088 w 1477421"/>
                  <a:gd name="connsiteY234" fmla="*/ 372112 h 1098693"/>
                  <a:gd name="connsiteX235" fmla="*/ 64882 w 1477421"/>
                  <a:gd name="connsiteY235" fmla="*/ 375478 h 1098693"/>
                  <a:gd name="connsiteX236" fmla="*/ 82524 w 1477421"/>
                  <a:gd name="connsiteY236" fmla="*/ 378728 h 1098693"/>
                  <a:gd name="connsiteX237" fmla="*/ 77765 w 1477421"/>
                  <a:gd name="connsiteY237" fmla="*/ 396370 h 1098693"/>
                  <a:gd name="connsiteX238" fmla="*/ 106318 w 1477421"/>
                  <a:gd name="connsiteY238" fmla="*/ 412039 h 1098693"/>
                  <a:gd name="connsiteX239" fmla="*/ 129531 w 1477421"/>
                  <a:gd name="connsiteY239" fmla="*/ 420280 h 1098693"/>
                  <a:gd name="connsiteX240" fmla="*/ 144156 w 1477421"/>
                  <a:gd name="connsiteY240" fmla="*/ 421905 h 1098693"/>
                  <a:gd name="connsiteX241" fmla="*/ 145200 w 1477421"/>
                  <a:gd name="connsiteY241" fmla="*/ 409834 h 1098693"/>
                  <a:gd name="connsiteX242" fmla="*/ 156575 w 1477421"/>
                  <a:gd name="connsiteY242" fmla="*/ 408557 h 1098693"/>
                  <a:gd name="connsiteX243" fmla="*/ 169690 w 1477421"/>
                  <a:gd name="connsiteY243" fmla="*/ 413316 h 1098693"/>
                  <a:gd name="connsiteX244" fmla="*/ 174913 w 1477421"/>
                  <a:gd name="connsiteY244" fmla="*/ 414593 h 1098693"/>
                  <a:gd name="connsiteX245" fmla="*/ 186520 w 1477421"/>
                  <a:gd name="connsiteY245" fmla="*/ 409718 h 1098693"/>
                  <a:gd name="connsiteX246" fmla="*/ 201841 w 1477421"/>
                  <a:gd name="connsiteY246" fmla="*/ 407513 h 1098693"/>
                  <a:gd name="connsiteX247" fmla="*/ 213448 w 1477421"/>
                  <a:gd name="connsiteY247" fmla="*/ 405772 h 1098693"/>
                  <a:gd name="connsiteX248" fmla="*/ 224590 w 1477421"/>
                  <a:gd name="connsiteY248" fmla="*/ 400084 h 1098693"/>
                  <a:gd name="connsiteX249" fmla="*/ 308739 w 1477421"/>
                  <a:gd name="connsiteY249" fmla="*/ 422485 h 1098693"/>
                  <a:gd name="connsiteX250" fmla="*/ 325221 w 1477421"/>
                  <a:gd name="connsiteY250" fmla="*/ 429449 h 1098693"/>
                  <a:gd name="connsiteX251" fmla="*/ 345533 w 1477421"/>
                  <a:gd name="connsiteY251" fmla="*/ 440476 h 1098693"/>
                  <a:gd name="connsiteX252" fmla="*/ 348666 w 1477421"/>
                  <a:gd name="connsiteY252" fmla="*/ 456609 h 1098693"/>
                  <a:gd name="connsiteX253" fmla="*/ 355863 w 1477421"/>
                  <a:gd name="connsiteY253" fmla="*/ 465314 h 1098693"/>
                  <a:gd name="connsiteX254" fmla="*/ 380585 w 1477421"/>
                  <a:gd name="connsiteY254" fmla="*/ 479474 h 1098693"/>
                  <a:gd name="connsiteX255" fmla="*/ 397183 w 1477421"/>
                  <a:gd name="connsiteY255" fmla="*/ 494099 h 1098693"/>
                  <a:gd name="connsiteX256" fmla="*/ 402290 w 1477421"/>
                  <a:gd name="connsiteY256" fmla="*/ 508839 h 1098693"/>
                  <a:gd name="connsiteX257" fmla="*/ 404263 w 1477421"/>
                  <a:gd name="connsiteY257" fmla="*/ 524857 h 1098693"/>
                  <a:gd name="connsiteX258" fmla="*/ 417494 w 1477421"/>
                  <a:gd name="connsiteY258" fmla="*/ 539017 h 1098693"/>
                  <a:gd name="connsiteX259" fmla="*/ 419932 w 1477421"/>
                  <a:gd name="connsiteY259" fmla="*/ 555615 h 1098693"/>
                  <a:gd name="connsiteX260" fmla="*/ 431887 w 1477421"/>
                  <a:gd name="connsiteY260" fmla="*/ 565364 h 1098693"/>
                  <a:gd name="connsiteX261" fmla="*/ 431887 w 1477421"/>
                  <a:gd name="connsiteY261" fmla="*/ 576159 h 1098693"/>
                  <a:gd name="connsiteX262" fmla="*/ 419351 w 1477421"/>
                  <a:gd name="connsiteY262" fmla="*/ 594149 h 1098693"/>
                  <a:gd name="connsiteX263" fmla="*/ 421789 w 1477421"/>
                  <a:gd name="connsiteY263" fmla="*/ 604943 h 1098693"/>
                  <a:gd name="connsiteX264" fmla="*/ 419700 w 1477421"/>
                  <a:gd name="connsiteY264" fmla="*/ 623398 h 1098693"/>
                  <a:gd name="connsiteX265" fmla="*/ 431306 w 1477421"/>
                  <a:gd name="connsiteY265" fmla="*/ 632799 h 1098693"/>
                  <a:gd name="connsiteX266" fmla="*/ 449181 w 1477421"/>
                  <a:gd name="connsiteY266" fmla="*/ 628737 h 1098693"/>
                  <a:gd name="connsiteX267" fmla="*/ 467751 w 1477421"/>
                  <a:gd name="connsiteY267" fmla="*/ 617130 h 1098693"/>
                  <a:gd name="connsiteX268" fmla="*/ 473555 w 1477421"/>
                  <a:gd name="connsiteY268" fmla="*/ 632799 h 1098693"/>
                  <a:gd name="connsiteX269" fmla="*/ 494331 w 1477421"/>
                  <a:gd name="connsiteY269" fmla="*/ 649629 h 1098693"/>
                  <a:gd name="connsiteX270" fmla="*/ 514875 w 1477421"/>
                  <a:gd name="connsiteY270" fmla="*/ 657986 h 1098693"/>
                  <a:gd name="connsiteX271" fmla="*/ 530892 w 1477421"/>
                  <a:gd name="connsiteY271" fmla="*/ 673075 h 1098693"/>
                  <a:gd name="connsiteX272" fmla="*/ 530892 w 1477421"/>
                  <a:gd name="connsiteY272" fmla="*/ 678182 h 1098693"/>
                  <a:gd name="connsiteX273" fmla="*/ 516035 w 1477421"/>
                  <a:gd name="connsiteY273" fmla="*/ 678182 h 1098693"/>
                  <a:gd name="connsiteX274" fmla="*/ 489108 w 1477421"/>
                  <a:gd name="connsiteY274" fmla="*/ 665995 h 1098693"/>
                  <a:gd name="connsiteX275" fmla="*/ 448484 w 1477421"/>
                  <a:gd name="connsiteY275" fmla="*/ 668548 h 1098693"/>
                  <a:gd name="connsiteX276" fmla="*/ 461020 w 1477421"/>
                  <a:gd name="connsiteY276" fmla="*/ 678182 h 1098693"/>
                  <a:gd name="connsiteX277" fmla="*/ 498045 w 1477421"/>
                  <a:gd name="connsiteY277" fmla="*/ 696172 h 1098693"/>
                  <a:gd name="connsiteX278" fmla="*/ 522767 w 1477421"/>
                  <a:gd name="connsiteY278" fmla="*/ 699538 h 1098693"/>
                  <a:gd name="connsiteX279" fmla="*/ 533910 w 1477421"/>
                  <a:gd name="connsiteY279" fmla="*/ 710449 h 1098693"/>
                  <a:gd name="connsiteX280" fmla="*/ 534838 w 1477421"/>
                  <a:gd name="connsiteY280" fmla="*/ 723448 h 1098693"/>
                  <a:gd name="connsiteX281" fmla="*/ 530660 w 1477421"/>
                  <a:gd name="connsiteY281" fmla="*/ 733546 h 1098693"/>
                  <a:gd name="connsiteX282" fmla="*/ 529847 w 1477421"/>
                  <a:gd name="connsiteY282" fmla="*/ 756992 h 1098693"/>
                  <a:gd name="connsiteX283" fmla="*/ 505589 w 1477421"/>
                  <a:gd name="connsiteY283" fmla="*/ 758500 h 1098693"/>
                  <a:gd name="connsiteX284" fmla="*/ 482956 w 1477421"/>
                  <a:gd name="connsiteY284" fmla="*/ 765232 h 1098693"/>
                  <a:gd name="connsiteX285" fmla="*/ 477617 w 1477421"/>
                  <a:gd name="connsiteY285" fmla="*/ 783107 h 1098693"/>
                  <a:gd name="connsiteX286" fmla="*/ 459859 w 1477421"/>
                  <a:gd name="connsiteY286" fmla="*/ 811195 h 1098693"/>
                  <a:gd name="connsiteX287" fmla="*/ 465082 w 1477421"/>
                  <a:gd name="connsiteY287" fmla="*/ 823498 h 1098693"/>
                  <a:gd name="connsiteX288" fmla="*/ 483304 w 1477421"/>
                  <a:gd name="connsiteY288" fmla="*/ 831855 h 1098693"/>
                  <a:gd name="connsiteX289" fmla="*/ 479938 w 1477421"/>
                  <a:gd name="connsiteY289" fmla="*/ 839864 h 1098693"/>
                  <a:gd name="connsiteX290" fmla="*/ 464850 w 1477421"/>
                  <a:gd name="connsiteY290" fmla="*/ 853211 h 1098693"/>
                  <a:gd name="connsiteX291" fmla="*/ 473439 w 1477421"/>
                  <a:gd name="connsiteY291" fmla="*/ 868765 h 1098693"/>
                  <a:gd name="connsiteX292" fmla="*/ 493750 w 1477421"/>
                  <a:gd name="connsiteY292" fmla="*/ 885362 h 1098693"/>
                  <a:gd name="connsiteX293" fmla="*/ 502688 w 1477421"/>
                  <a:gd name="connsiteY293" fmla="*/ 896389 h 1098693"/>
                  <a:gd name="connsiteX294" fmla="*/ 502688 w 1477421"/>
                  <a:gd name="connsiteY294" fmla="*/ 929584 h 1098693"/>
                  <a:gd name="connsiteX295" fmla="*/ 513134 w 1477421"/>
                  <a:gd name="connsiteY295" fmla="*/ 934575 h 1098693"/>
                  <a:gd name="connsiteX296" fmla="*/ 518937 w 1477421"/>
                  <a:gd name="connsiteY296" fmla="*/ 952913 h 1098693"/>
                  <a:gd name="connsiteX297" fmla="*/ 527642 w 1477421"/>
                  <a:gd name="connsiteY297" fmla="*/ 962315 h 1098693"/>
                  <a:gd name="connsiteX298" fmla="*/ 534838 w 1477421"/>
                  <a:gd name="connsiteY298" fmla="*/ 973109 h 1098693"/>
                  <a:gd name="connsiteX299" fmla="*/ 547722 w 1477421"/>
                  <a:gd name="connsiteY299" fmla="*/ 987385 h 1098693"/>
                  <a:gd name="connsiteX300" fmla="*/ 563623 w 1477421"/>
                  <a:gd name="connsiteY300" fmla="*/ 1021509 h 1098693"/>
                  <a:gd name="connsiteX301" fmla="*/ 578596 w 1477421"/>
                  <a:gd name="connsiteY301" fmla="*/ 1035205 h 1098693"/>
                  <a:gd name="connsiteX302" fmla="*/ 590667 w 1477421"/>
                  <a:gd name="connsiteY302" fmla="*/ 1053080 h 1098693"/>
                  <a:gd name="connsiteX303" fmla="*/ 613300 w 1477421"/>
                  <a:gd name="connsiteY303" fmla="*/ 1063061 h 1098693"/>
                  <a:gd name="connsiteX304" fmla="*/ 621541 w 1477421"/>
                  <a:gd name="connsiteY304" fmla="*/ 1063061 h 1098693"/>
                  <a:gd name="connsiteX305" fmla="*/ 636862 w 1477421"/>
                  <a:gd name="connsiteY305" fmla="*/ 1070141 h 1098693"/>
                  <a:gd name="connsiteX306" fmla="*/ 649745 w 1477421"/>
                  <a:gd name="connsiteY306" fmla="*/ 1071418 h 1098693"/>
                  <a:gd name="connsiteX307" fmla="*/ 665414 w 1477421"/>
                  <a:gd name="connsiteY307" fmla="*/ 1082329 h 1098693"/>
                  <a:gd name="connsiteX308" fmla="*/ 707431 w 1477421"/>
                  <a:gd name="connsiteY308" fmla="*/ 1098694 h 1098693"/>
                  <a:gd name="connsiteX309" fmla="*/ 725305 w 1477421"/>
                  <a:gd name="connsiteY309" fmla="*/ 1080123 h 1098693"/>
                  <a:gd name="connsiteX310" fmla="*/ 731108 w 1477421"/>
                  <a:gd name="connsiteY310" fmla="*/ 1064454 h 1098693"/>
                  <a:gd name="connsiteX311" fmla="*/ 731108 w 1477421"/>
                  <a:gd name="connsiteY311" fmla="*/ 1044026 h 1098693"/>
                  <a:gd name="connsiteX312" fmla="*/ 741206 w 1477421"/>
                  <a:gd name="connsiteY312" fmla="*/ 1035321 h 1098693"/>
                  <a:gd name="connsiteX313" fmla="*/ 735287 w 1477421"/>
                  <a:gd name="connsiteY313" fmla="*/ 1004563 h 1098693"/>
                  <a:gd name="connsiteX314" fmla="*/ 727394 w 1477421"/>
                  <a:gd name="connsiteY314" fmla="*/ 1001081 h 1098693"/>
                  <a:gd name="connsiteX315" fmla="*/ 735287 w 1477421"/>
                  <a:gd name="connsiteY315" fmla="*/ 994117 h 1098693"/>
                  <a:gd name="connsiteX316" fmla="*/ 756063 w 1477421"/>
                  <a:gd name="connsiteY316" fmla="*/ 991100 h 1098693"/>
                  <a:gd name="connsiteX317" fmla="*/ 765929 w 1477421"/>
                  <a:gd name="connsiteY317" fmla="*/ 976011 h 1098693"/>
                  <a:gd name="connsiteX318" fmla="*/ 775910 w 1477421"/>
                  <a:gd name="connsiteY318" fmla="*/ 957440 h 1098693"/>
                  <a:gd name="connsiteX319" fmla="*/ 779973 w 1477421"/>
                  <a:gd name="connsiteY319" fmla="*/ 949547 h 1098693"/>
                  <a:gd name="connsiteX320" fmla="*/ 773241 w 1477421"/>
                  <a:gd name="connsiteY320" fmla="*/ 933762 h 1098693"/>
                  <a:gd name="connsiteX321" fmla="*/ 785892 w 1477421"/>
                  <a:gd name="connsiteY321" fmla="*/ 929004 h 1098693"/>
                  <a:gd name="connsiteX322" fmla="*/ 785892 w 1477421"/>
                  <a:gd name="connsiteY322" fmla="*/ 914031 h 1098693"/>
                  <a:gd name="connsiteX323" fmla="*/ 775330 w 1477421"/>
                  <a:gd name="connsiteY323" fmla="*/ 907995 h 1098693"/>
                  <a:gd name="connsiteX324" fmla="*/ 776607 w 1477421"/>
                  <a:gd name="connsiteY324" fmla="*/ 899638 h 1098693"/>
                  <a:gd name="connsiteX325" fmla="*/ 793901 w 1477421"/>
                  <a:gd name="connsiteY325" fmla="*/ 905442 h 1098693"/>
                  <a:gd name="connsiteX326" fmla="*/ 799588 w 1477421"/>
                  <a:gd name="connsiteY326" fmla="*/ 903237 h 1098693"/>
                  <a:gd name="connsiteX327" fmla="*/ 798079 w 1477421"/>
                  <a:gd name="connsiteY327" fmla="*/ 895344 h 1098693"/>
                  <a:gd name="connsiteX328" fmla="*/ 803882 w 1477421"/>
                  <a:gd name="connsiteY328" fmla="*/ 884550 h 1098693"/>
                  <a:gd name="connsiteX329" fmla="*/ 826168 w 1477421"/>
                  <a:gd name="connsiteY329" fmla="*/ 880255 h 1098693"/>
                  <a:gd name="connsiteX330" fmla="*/ 837310 w 1477421"/>
                  <a:gd name="connsiteY330" fmla="*/ 874684 h 1098693"/>
                  <a:gd name="connsiteX331" fmla="*/ 840792 w 1477421"/>
                  <a:gd name="connsiteY331" fmla="*/ 860408 h 1098693"/>
                  <a:gd name="connsiteX332" fmla="*/ 845899 w 1477421"/>
                  <a:gd name="connsiteY332" fmla="*/ 852167 h 1098693"/>
                  <a:gd name="connsiteX333" fmla="*/ 851702 w 1477421"/>
                  <a:gd name="connsiteY333" fmla="*/ 853095 h 1098693"/>
                  <a:gd name="connsiteX334" fmla="*/ 851702 w 1477421"/>
                  <a:gd name="connsiteY334" fmla="*/ 873988 h 1098693"/>
                  <a:gd name="connsiteX335" fmla="*/ 867023 w 1477421"/>
                  <a:gd name="connsiteY335" fmla="*/ 868648 h 1098693"/>
                  <a:gd name="connsiteX336" fmla="*/ 895344 w 1477421"/>
                  <a:gd name="connsiteY336" fmla="*/ 865166 h 1098693"/>
                  <a:gd name="connsiteX337" fmla="*/ 931557 w 1477421"/>
                  <a:gd name="connsiteY337" fmla="*/ 848569 h 1098693"/>
                  <a:gd name="connsiteX338" fmla="*/ 952797 w 1477421"/>
                  <a:gd name="connsiteY338" fmla="*/ 825123 h 1098693"/>
                  <a:gd name="connsiteX339" fmla="*/ 966957 w 1477421"/>
                  <a:gd name="connsiteY339" fmla="*/ 803767 h 1098693"/>
                  <a:gd name="connsiteX340" fmla="*/ 985296 w 1477421"/>
                  <a:gd name="connsiteY340" fmla="*/ 792856 h 1098693"/>
                  <a:gd name="connsiteX341" fmla="*/ 985296 w 1477421"/>
                  <a:gd name="connsiteY341" fmla="*/ 776723 h 1098693"/>
                  <a:gd name="connsiteX342" fmla="*/ 1001197 w 1477421"/>
                  <a:gd name="connsiteY342" fmla="*/ 774634 h 1098693"/>
                  <a:gd name="connsiteX343" fmla="*/ 1018375 w 1477421"/>
                  <a:gd name="connsiteY343" fmla="*/ 780205 h 1098693"/>
                  <a:gd name="connsiteX344" fmla="*/ 1023598 w 1477421"/>
                  <a:gd name="connsiteY344" fmla="*/ 773821 h 1098693"/>
                  <a:gd name="connsiteX345" fmla="*/ 1043329 w 1477421"/>
                  <a:gd name="connsiteY345" fmla="*/ 771036 h 1098693"/>
                  <a:gd name="connsiteX346" fmla="*/ 1057025 w 1477421"/>
                  <a:gd name="connsiteY346" fmla="*/ 765813 h 1098693"/>
                  <a:gd name="connsiteX347" fmla="*/ 1068168 w 1477421"/>
                  <a:gd name="connsiteY347" fmla="*/ 764188 h 1098693"/>
                  <a:gd name="connsiteX348" fmla="*/ 1134210 w 1477421"/>
                  <a:gd name="connsiteY348" fmla="*/ 751072 h 1098693"/>
                  <a:gd name="connsiteX349" fmla="*/ 1148718 w 1477421"/>
                  <a:gd name="connsiteY349" fmla="*/ 744456 h 1098693"/>
                  <a:gd name="connsiteX350" fmla="*/ 1166477 w 1477421"/>
                  <a:gd name="connsiteY350" fmla="*/ 732501 h 1098693"/>
                  <a:gd name="connsiteX351" fmla="*/ 1203618 w 1477421"/>
                  <a:gd name="connsiteY351" fmla="*/ 714511 h 1098693"/>
                  <a:gd name="connsiteX352" fmla="*/ 1237162 w 1477421"/>
                  <a:gd name="connsiteY352" fmla="*/ 692342 h 109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Lst>
                <a:rect l="l" t="t" r="r" b="b"/>
                <a:pathLst>
                  <a:path w="1477421" h="1098693">
                    <a:moveTo>
                      <a:pt x="1238555" y="693038"/>
                    </a:moveTo>
                    <a:lnTo>
                      <a:pt x="1208377" y="700931"/>
                    </a:lnTo>
                    <a:lnTo>
                      <a:pt x="1179709" y="693735"/>
                    </a:lnTo>
                    <a:lnTo>
                      <a:pt x="1152549" y="685842"/>
                    </a:lnTo>
                    <a:lnTo>
                      <a:pt x="1130380" y="695128"/>
                    </a:lnTo>
                    <a:lnTo>
                      <a:pt x="1128871" y="689905"/>
                    </a:lnTo>
                    <a:lnTo>
                      <a:pt x="1144424" y="673539"/>
                    </a:lnTo>
                    <a:lnTo>
                      <a:pt x="1152897" y="665995"/>
                    </a:lnTo>
                    <a:lnTo>
                      <a:pt x="1150692" y="644290"/>
                    </a:lnTo>
                    <a:lnTo>
                      <a:pt x="1161370" y="645451"/>
                    </a:lnTo>
                    <a:lnTo>
                      <a:pt x="1182842" y="662165"/>
                    </a:lnTo>
                    <a:lnTo>
                      <a:pt x="1206520" y="679459"/>
                    </a:lnTo>
                    <a:lnTo>
                      <a:pt x="1226252" y="681664"/>
                    </a:lnTo>
                    <a:lnTo>
                      <a:pt x="1243778" y="674352"/>
                    </a:lnTo>
                    <a:lnTo>
                      <a:pt x="1242153" y="655665"/>
                    </a:lnTo>
                    <a:lnTo>
                      <a:pt x="1243778" y="642781"/>
                    </a:lnTo>
                    <a:lnTo>
                      <a:pt x="1223234" y="624675"/>
                    </a:lnTo>
                    <a:lnTo>
                      <a:pt x="1191083" y="602042"/>
                    </a:lnTo>
                    <a:lnTo>
                      <a:pt x="1181333" y="592176"/>
                    </a:lnTo>
                    <a:lnTo>
                      <a:pt x="1195378" y="585444"/>
                    </a:lnTo>
                    <a:lnTo>
                      <a:pt x="1216966" y="596470"/>
                    </a:lnTo>
                    <a:lnTo>
                      <a:pt x="1226716" y="597747"/>
                    </a:lnTo>
                    <a:lnTo>
                      <a:pt x="1237626" y="585444"/>
                    </a:lnTo>
                    <a:lnTo>
                      <a:pt x="1239831" y="571516"/>
                    </a:lnTo>
                    <a:lnTo>
                      <a:pt x="1218243" y="564088"/>
                    </a:lnTo>
                    <a:lnTo>
                      <a:pt x="1200369" y="567686"/>
                    </a:lnTo>
                    <a:lnTo>
                      <a:pt x="1175298" y="576275"/>
                    </a:lnTo>
                    <a:lnTo>
                      <a:pt x="1158120" y="569775"/>
                    </a:lnTo>
                    <a:lnTo>
                      <a:pt x="1162647" y="557936"/>
                    </a:lnTo>
                    <a:lnTo>
                      <a:pt x="1182959" y="548767"/>
                    </a:lnTo>
                    <a:lnTo>
                      <a:pt x="1180637" y="535187"/>
                    </a:lnTo>
                    <a:lnTo>
                      <a:pt x="1218359" y="548767"/>
                    </a:lnTo>
                    <a:lnTo>
                      <a:pt x="1234144" y="550856"/>
                    </a:lnTo>
                    <a:lnTo>
                      <a:pt x="1256429" y="547838"/>
                    </a:lnTo>
                    <a:lnTo>
                      <a:pt x="1277553" y="535535"/>
                    </a:lnTo>
                    <a:lnTo>
                      <a:pt x="1259911" y="521607"/>
                    </a:lnTo>
                    <a:lnTo>
                      <a:pt x="1242733" y="510813"/>
                    </a:lnTo>
                    <a:lnTo>
                      <a:pt x="1254340" y="504893"/>
                    </a:lnTo>
                    <a:lnTo>
                      <a:pt x="1277553" y="504893"/>
                    </a:lnTo>
                    <a:cubicBezTo>
                      <a:pt x="1277553" y="504893"/>
                      <a:pt x="1302740" y="504429"/>
                      <a:pt x="1302740" y="504429"/>
                    </a:cubicBezTo>
                    <a:lnTo>
                      <a:pt x="1312606" y="488179"/>
                    </a:lnTo>
                    <a:lnTo>
                      <a:pt x="1291946" y="487483"/>
                    </a:lnTo>
                    <a:lnTo>
                      <a:pt x="1270473" y="483189"/>
                    </a:lnTo>
                    <a:lnTo>
                      <a:pt x="1260143" y="471930"/>
                    </a:lnTo>
                    <a:lnTo>
                      <a:pt x="1259099" y="462413"/>
                    </a:lnTo>
                    <a:lnTo>
                      <a:pt x="1273143" y="457073"/>
                    </a:lnTo>
                    <a:lnTo>
                      <a:pt x="1294963" y="457538"/>
                    </a:lnTo>
                    <a:lnTo>
                      <a:pt x="1307963" y="446976"/>
                    </a:lnTo>
                    <a:lnTo>
                      <a:pt x="1306454" y="428405"/>
                    </a:lnTo>
                    <a:lnTo>
                      <a:pt x="1294848" y="412620"/>
                    </a:lnTo>
                    <a:lnTo>
                      <a:pt x="1260491" y="410646"/>
                    </a:lnTo>
                    <a:lnTo>
                      <a:pt x="1246912" y="400200"/>
                    </a:lnTo>
                    <a:lnTo>
                      <a:pt x="1238671" y="392772"/>
                    </a:lnTo>
                    <a:lnTo>
                      <a:pt x="1221029" y="380469"/>
                    </a:lnTo>
                    <a:lnTo>
                      <a:pt x="1238903" y="380701"/>
                    </a:lnTo>
                    <a:lnTo>
                      <a:pt x="1253760" y="381397"/>
                    </a:lnTo>
                    <a:lnTo>
                      <a:pt x="1269661" y="373621"/>
                    </a:lnTo>
                    <a:lnTo>
                      <a:pt x="1285562" y="372576"/>
                    </a:lnTo>
                    <a:lnTo>
                      <a:pt x="1312490" y="376523"/>
                    </a:lnTo>
                    <a:lnTo>
                      <a:pt x="1327346" y="377103"/>
                    </a:lnTo>
                    <a:lnTo>
                      <a:pt x="1332337" y="369559"/>
                    </a:lnTo>
                    <a:lnTo>
                      <a:pt x="1323052" y="355050"/>
                    </a:lnTo>
                    <a:lnTo>
                      <a:pt x="1312374" y="351568"/>
                    </a:lnTo>
                    <a:lnTo>
                      <a:pt x="1300419" y="353890"/>
                    </a:lnTo>
                    <a:lnTo>
                      <a:pt x="1276044" y="353890"/>
                    </a:lnTo>
                    <a:lnTo>
                      <a:pt x="1272446" y="342979"/>
                    </a:lnTo>
                    <a:lnTo>
                      <a:pt x="1278946" y="335783"/>
                    </a:lnTo>
                    <a:lnTo>
                      <a:pt x="1305177" y="335783"/>
                    </a:lnTo>
                    <a:cubicBezTo>
                      <a:pt x="1305177" y="335783"/>
                      <a:pt x="1294151" y="325453"/>
                      <a:pt x="1294151" y="325453"/>
                    </a:cubicBezTo>
                    <a:lnTo>
                      <a:pt x="1265947" y="318025"/>
                    </a:lnTo>
                    <a:lnTo>
                      <a:pt x="1250162" y="328819"/>
                    </a:lnTo>
                    <a:lnTo>
                      <a:pt x="1233680" y="335783"/>
                    </a:lnTo>
                    <a:lnTo>
                      <a:pt x="1227993" y="327426"/>
                    </a:lnTo>
                    <a:lnTo>
                      <a:pt x="1247608" y="313498"/>
                    </a:lnTo>
                    <a:lnTo>
                      <a:pt x="1252251" y="281580"/>
                    </a:lnTo>
                    <a:lnTo>
                      <a:pt x="1261420" y="273107"/>
                    </a:lnTo>
                    <a:lnTo>
                      <a:pt x="1293454" y="257438"/>
                    </a:lnTo>
                    <a:lnTo>
                      <a:pt x="1295196" y="238867"/>
                    </a:lnTo>
                    <a:lnTo>
                      <a:pt x="1308892" y="228305"/>
                    </a:lnTo>
                    <a:lnTo>
                      <a:pt x="1334891" y="224474"/>
                    </a:lnTo>
                    <a:lnTo>
                      <a:pt x="1340578" y="216814"/>
                    </a:lnTo>
                    <a:lnTo>
                      <a:pt x="1328391" y="206600"/>
                    </a:lnTo>
                    <a:lnTo>
                      <a:pt x="1318525" y="205207"/>
                    </a:lnTo>
                    <a:cubicBezTo>
                      <a:pt x="1318525" y="205207"/>
                      <a:pt x="1288812" y="223082"/>
                      <a:pt x="1283705" y="220528"/>
                    </a:cubicBezTo>
                    <a:cubicBezTo>
                      <a:pt x="1278598" y="217975"/>
                      <a:pt x="1281268" y="209037"/>
                      <a:pt x="1281268" y="209037"/>
                    </a:cubicBezTo>
                    <a:lnTo>
                      <a:pt x="1301811" y="199520"/>
                    </a:lnTo>
                    <a:lnTo>
                      <a:pt x="1330364" y="197431"/>
                    </a:lnTo>
                    <a:lnTo>
                      <a:pt x="1372032" y="189538"/>
                    </a:lnTo>
                    <a:lnTo>
                      <a:pt x="1372032" y="183503"/>
                    </a:lnTo>
                    <a:lnTo>
                      <a:pt x="1357408" y="179440"/>
                    </a:lnTo>
                    <a:lnTo>
                      <a:pt x="1327811" y="178860"/>
                    </a:lnTo>
                    <a:lnTo>
                      <a:pt x="1309472" y="179092"/>
                    </a:lnTo>
                    <a:lnTo>
                      <a:pt x="1322704" y="172360"/>
                    </a:lnTo>
                    <a:lnTo>
                      <a:pt x="1356015" y="169807"/>
                    </a:lnTo>
                    <a:lnTo>
                      <a:pt x="1385032" y="161450"/>
                    </a:lnTo>
                    <a:lnTo>
                      <a:pt x="1404299" y="157387"/>
                    </a:lnTo>
                    <a:lnTo>
                      <a:pt x="1423218" y="146825"/>
                    </a:lnTo>
                    <a:lnTo>
                      <a:pt x="1446547" y="140790"/>
                    </a:lnTo>
                    <a:lnTo>
                      <a:pt x="1477421" y="121755"/>
                    </a:lnTo>
                    <a:lnTo>
                      <a:pt x="1459779" y="111425"/>
                    </a:lnTo>
                    <a:lnTo>
                      <a:pt x="1422173" y="101443"/>
                    </a:lnTo>
                    <a:lnTo>
                      <a:pt x="1394781" y="98193"/>
                    </a:lnTo>
                    <a:lnTo>
                      <a:pt x="1357408" y="104229"/>
                    </a:lnTo>
                    <a:lnTo>
                      <a:pt x="1347426" y="112469"/>
                    </a:lnTo>
                    <a:lnTo>
                      <a:pt x="1340230" y="131040"/>
                    </a:lnTo>
                    <a:lnTo>
                      <a:pt x="1324096" y="126630"/>
                    </a:lnTo>
                    <a:lnTo>
                      <a:pt x="1305177" y="122799"/>
                    </a:lnTo>
                    <a:lnTo>
                      <a:pt x="1288580" y="128835"/>
                    </a:lnTo>
                    <a:lnTo>
                      <a:pt x="1282196" y="115139"/>
                    </a:lnTo>
                    <a:lnTo>
                      <a:pt x="1274884" y="116067"/>
                    </a:lnTo>
                    <a:lnTo>
                      <a:pt x="1250626" y="136843"/>
                    </a:lnTo>
                    <a:lnTo>
                      <a:pt x="1217663" y="153325"/>
                    </a:lnTo>
                    <a:lnTo>
                      <a:pt x="1187137" y="173869"/>
                    </a:lnTo>
                    <a:lnTo>
                      <a:pt x="1197003" y="155414"/>
                    </a:lnTo>
                    <a:cubicBezTo>
                      <a:pt x="1197003" y="155414"/>
                      <a:pt x="1218823" y="132201"/>
                      <a:pt x="1220564" y="130460"/>
                    </a:cubicBezTo>
                    <a:cubicBezTo>
                      <a:pt x="1222306" y="128719"/>
                      <a:pt x="1235073" y="100979"/>
                      <a:pt x="1235073" y="100979"/>
                    </a:cubicBezTo>
                    <a:lnTo>
                      <a:pt x="1225904" y="90997"/>
                    </a:lnTo>
                    <a:lnTo>
                      <a:pt x="1211975" y="89024"/>
                    </a:lnTo>
                    <a:lnTo>
                      <a:pt x="1192476" y="94595"/>
                    </a:lnTo>
                    <a:lnTo>
                      <a:pt x="1187485" y="108871"/>
                    </a:lnTo>
                    <a:lnTo>
                      <a:pt x="1146629" y="121755"/>
                    </a:lnTo>
                    <a:lnTo>
                      <a:pt x="1104265" y="132433"/>
                    </a:lnTo>
                    <a:lnTo>
                      <a:pt x="1110533" y="124772"/>
                    </a:lnTo>
                    <a:lnTo>
                      <a:pt x="1146397" y="107246"/>
                    </a:lnTo>
                    <a:lnTo>
                      <a:pt x="1154290" y="100979"/>
                    </a:lnTo>
                    <a:lnTo>
                      <a:pt x="1137344" y="96568"/>
                    </a:lnTo>
                    <a:lnTo>
                      <a:pt x="1088015" y="96568"/>
                    </a:lnTo>
                    <a:cubicBezTo>
                      <a:pt x="1088015" y="96568"/>
                      <a:pt x="1043678" y="100166"/>
                      <a:pt x="1043678" y="100166"/>
                    </a:cubicBezTo>
                    <a:lnTo>
                      <a:pt x="1000733" y="113050"/>
                    </a:lnTo>
                    <a:lnTo>
                      <a:pt x="973573" y="115951"/>
                    </a:lnTo>
                    <a:lnTo>
                      <a:pt x="977171" y="106782"/>
                    </a:lnTo>
                    <a:cubicBezTo>
                      <a:pt x="977171" y="106782"/>
                      <a:pt x="1006420" y="97264"/>
                      <a:pt x="1010134" y="96452"/>
                    </a:cubicBezTo>
                    <a:cubicBezTo>
                      <a:pt x="1013848" y="95640"/>
                      <a:pt x="1094631" y="85426"/>
                      <a:pt x="1094631" y="85426"/>
                    </a:cubicBezTo>
                    <a:lnTo>
                      <a:pt x="1133282" y="85077"/>
                    </a:lnTo>
                    <a:lnTo>
                      <a:pt x="1163111" y="82988"/>
                    </a:lnTo>
                    <a:lnTo>
                      <a:pt x="1193404" y="71033"/>
                    </a:lnTo>
                    <a:lnTo>
                      <a:pt x="1231126" y="66507"/>
                    </a:lnTo>
                    <a:lnTo>
                      <a:pt x="1246447" y="60355"/>
                    </a:lnTo>
                    <a:lnTo>
                      <a:pt x="1234144" y="48748"/>
                    </a:lnTo>
                    <a:lnTo>
                      <a:pt x="1186208" y="42249"/>
                    </a:lnTo>
                    <a:lnTo>
                      <a:pt x="1168682" y="32615"/>
                    </a:lnTo>
                    <a:lnTo>
                      <a:pt x="1139433" y="15553"/>
                    </a:lnTo>
                    <a:lnTo>
                      <a:pt x="1129219" y="12535"/>
                    </a:lnTo>
                    <a:lnTo>
                      <a:pt x="1086623" y="12535"/>
                    </a:lnTo>
                    <a:lnTo>
                      <a:pt x="1071650" y="6964"/>
                    </a:lnTo>
                    <a:lnTo>
                      <a:pt x="1050294" y="464"/>
                    </a:lnTo>
                    <a:lnTo>
                      <a:pt x="1010715" y="464"/>
                    </a:lnTo>
                    <a:lnTo>
                      <a:pt x="946994" y="0"/>
                    </a:lnTo>
                    <a:lnTo>
                      <a:pt x="897665" y="1277"/>
                    </a:lnTo>
                    <a:lnTo>
                      <a:pt x="869693" y="7893"/>
                    </a:lnTo>
                    <a:lnTo>
                      <a:pt x="852399" y="7544"/>
                    </a:lnTo>
                    <a:lnTo>
                      <a:pt x="838122" y="12187"/>
                    </a:lnTo>
                    <a:lnTo>
                      <a:pt x="842765" y="23562"/>
                    </a:lnTo>
                    <a:lnTo>
                      <a:pt x="836033" y="32267"/>
                    </a:lnTo>
                    <a:lnTo>
                      <a:pt x="822801" y="27624"/>
                    </a:lnTo>
                    <a:lnTo>
                      <a:pt x="811775" y="17526"/>
                    </a:lnTo>
                    <a:lnTo>
                      <a:pt x="793320" y="16598"/>
                    </a:lnTo>
                    <a:lnTo>
                      <a:pt x="769991" y="24606"/>
                    </a:lnTo>
                    <a:lnTo>
                      <a:pt x="727046" y="17178"/>
                    </a:lnTo>
                    <a:lnTo>
                      <a:pt x="712538" y="23446"/>
                    </a:lnTo>
                    <a:lnTo>
                      <a:pt x="640111" y="29017"/>
                    </a:lnTo>
                    <a:lnTo>
                      <a:pt x="664370" y="51186"/>
                    </a:lnTo>
                    <a:lnTo>
                      <a:pt x="646147" y="56641"/>
                    </a:lnTo>
                    <a:lnTo>
                      <a:pt x="625371" y="56641"/>
                    </a:lnTo>
                    <a:lnTo>
                      <a:pt x="621541" y="64069"/>
                    </a:lnTo>
                    <a:lnTo>
                      <a:pt x="633263" y="70917"/>
                    </a:lnTo>
                    <a:lnTo>
                      <a:pt x="674816" y="94595"/>
                    </a:lnTo>
                    <a:lnTo>
                      <a:pt x="692690" y="109684"/>
                    </a:lnTo>
                    <a:lnTo>
                      <a:pt x="681896" y="113978"/>
                    </a:lnTo>
                    <a:lnTo>
                      <a:pt x="662513" y="103300"/>
                    </a:lnTo>
                    <a:lnTo>
                      <a:pt x="632567" y="89256"/>
                    </a:lnTo>
                    <a:lnTo>
                      <a:pt x="609354" y="83685"/>
                    </a:lnTo>
                    <a:lnTo>
                      <a:pt x="592640" y="72658"/>
                    </a:lnTo>
                    <a:lnTo>
                      <a:pt x="561650" y="61748"/>
                    </a:lnTo>
                    <a:lnTo>
                      <a:pt x="533097" y="62560"/>
                    </a:lnTo>
                    <a:lnTo>
                      <a:pt x="532169" y="70221"/>
                    </a:lnTo>
                    <a:lnTo>
                      <a:pt x="554338" y="83801"/>
                    </a:lnTo>
                    <a:lnTo>
                      <a:pt x="562230" y="96104"/>
                    </a:lnTo>
                    <a:lnTo>
                      <a:pt x="552132" y="102371"/>
                    </a:lnTo>
                    <a:lnTo>
                      <a:pt x="528687" y="97497"/>
                    </a:lnTo>
                    <a:lnTo>
                      <a:pt x="509884" y="86586"/>
                    </a:lnTo>
                    <a:lnTo>
                      <a:pt x="489456" y="74167"/>
                    </a:lnTo>
                    <a:lnTo>
                      <a:pt x="479822" y="72310"/>
                    </a:lnTo>
                    <a:lnTo>
                      <a:pt x="481215" y="84497"/>
                    </a:lnTo>
                    <a:lnTo>
                      <a:pt x="482260" y="103880"/>
                    </a:lnTo>
                    <a:lnTo>
                      <a:pt x="477617" y="118157"/>
                    </a:lnTo>
                    <a:lnTo>
                      <a:pt x="461136" y="128951"/>
                    </a:lnTo>
                    <a:lnTo>
                      <a:pt x="462296" y="120362"/>
                    </a:lnTo>
                    <a:lnTo>
                      <a:pt x="464037" y="92041"/>
                    </a:lnTo>
                    <a:lnTo>
                      <a:pt x="449413" y="71149"/>
                    </a:lnTo>
                    <a:lnTo>
                      <a:pt x="388826" y="81247"/>
                    </a:lnTo>
                    <a:lnTo>
                      <a:pt x="365612" y="82756"/>
                    </a:lnTo>
                    <a:lnTo>
                      <a:pt x="343675" y="88327"/>
                    </a:lnTo>
                    <a:lnTo>
                      <a:pt x="346577" y="98309"/>
                    </a:lnTo>
                    <a:lnTo>
                      <a:pt x="353541" y="106086"/>
                    </a:lnTo>
                    <a:lnTo>
                      <a:pt x="343675" y="108755"/>
                    </a:lnTo>
                    <a:lnTo>
                      <a:pt x="323944" y="100282"/>
                    </a:lnTo>
                    <a:lnTo>
                      <a:pt x="300963" y="99354"/>
                    </a:lnTo>
                    <a:lnTo>
                      <a:pt x="276705" y="110496"/>
                    </a:lnTo>
                    <a:lnTo>
                      <a:pt x="284481" y="121639"/>
                    </a:lnTo>
                    <a:lnTo>
                      <a:pt x="286919" y="137540"/>
                    </a:lnTo>
                    <a:lnTo>
                      <a:pt x="283785" y="146825"/>
                    </a:lnTo>
                    <a:lnTo>
                      <a:pt x="260339" y="146825"/>
                    </a:lnTo>
                    <a:lnTo>
                      <a:pt x="237358" y="139745"/>
                    </a:lnTo>
                    <a:lnTo>
                      <a:pt x="190931" y="156807"/>
                    </a:lnTo>
                    <a:lnTo>
                      <a:pt x="128370" y="198940"/>
                    </a:lnTo>
                    <a:lnTo>
                      <a:pt x="140558" y="204859"/>
                    </a:lnTo>
                    <a:lnTo>
                      <a:pt x="163771" y="204859"/>
                    </a:lnTo>
                    <a:lnTo>
                      <a:pt x="187565" y="208225"/>
                    </a:lnTo>
                    <a:lnTo>
                      <a:pt x="191975" y="217394"/>
                    </a:lnTo>
                    <a:lnTo>
                      <a:pt x="183851" y="236081"/>
                    </a:lnTo>
                    <a:lnTo>
                      <a:pt x="167601" y="252331"/>
                    </a:lnTo>
                    <a:lnTo>
                      <a:pt x="147986" y="257321"/>
                    </a:lnTo>
                    <a:lnTo>
                      <a:pt x="119317" y="257321"/>
                    </a:lnTo>
                    <a:lnTo>
                      <a:pt x="95523" y="261848"/>
                    </a:lnTo>
                    <a:lnTo>
                      <a:pt x="80667" y="272991"/>
                    </a:lnTo>
                    <a:lnTo>
                      <a:pt x="40740" y="281812"/>
                    </a:lnTo>
                    <a:lnTo>
                      <a:pt x="5687" y="293302"/>
                    </a:lnTo>
                    <a:lnTo>
                      <a:pt x="0" y="306650"/>
                    </a:lnTo>
                    <a:lnTo>
                      <a:pt x="6268" y="315703"/>
                    </a:lnTo>
                    <a:lnTo>
                      <a:pt x="19847" y="320230"/>
                    </a:lnTo>
                    <a:lnTo>
                      <a:pt x="45963" y="324524"/>
                    </a:lnTo>
                    <a:lnTo>
                      <a:pt x="61632" y="336247"/>
                    </a:lnTo>
                    <a:lnTo>
                      <a:pt x="92041" y="341354"/>
                    </a:lnTo>
                    <a:lnTo>
                      <a:pt x="115023" y="337292"/>
                    </a:lnTo>
                    <a:lnTo>
                      <a:pt x="142879" y="333462"/>
                    </a:lnTo>
                    <a:lnTo>
                      <a:pt x="155182" y="341354"/>
                    </a:lnTo>
                    <a:lnTo>
                      <a:pt x="157619" y="350059"/>
                    </a:lnTo>
                    <a:lnTo>
                      <a:pt x="133129" y="353890"/>
                    </a:lnTo>
                    <a:lnTo>
                      <a:pt x="115023" y="351916"/>
                    </a:lnTo>
                    <a:lnTo>
                      <a:pt x="92738" y="354354"/>
                    </a:lnTo>
                    <a:lnTo>
                      <a:pt x="75444" y="358764"/>
                    </a:lnTo>
                    <a:lnTo>
                      <a:pt x="51998" y="359925"/>
                    </a:lnTo>
                    <a:lnTo>
                      <a:pt x="33543" y="365728"/>
                    </a:lnTo>
                    <a:lnTo>
                      <a:pt x="41088" y="372112"/>
                    </a:lnTo>
                    <a:lnTo>
                      <a:pt x="64882" y="375478"/>
                    </a:lnTo>
                    <a:lnTo>
                      <a:pt x="82524" y="378728"/>
                    </a:lnTo>
                    <a:lnTo>
                      <a:pt x="77765" y="396370"/>
                    </a:lnTo>
                    <a:lnTo>
                      <a:pt x="106318" y="412039"/>
                    </a:lnTo>
                    <a:lnTo>
                      <a:pt x="129531" y="420280"/>
                    </a:lnTo>
                    <a:lnTo>
                      <a:pt x="144156" y="421905"/>
                    </a:lnTo>
                    <a:lnTo>
                      <a:pt x="145200" y="409834"/>
                    </a:lnTo>
                    <a:lnTo>
                      <a:pt x="156575" y="408557"/>
                    </a:lnTo>
                    <a:lnTo>
                      <a:pt x="169690" y="413316"/>
                    </a:lnTo>
                    <a:lnTo>
                      <a:pt x="174913" y="414593"/>
                    </a:lnTo>
                    <a:lnTo>
                      <a:pt x="186520" y="409718"/>
                    </a:lnTo>
                    <a:lnTo>
                      <a:pt x="201841" y="407513"/>
                    </a:lnTo>
                    <a:lnTo>
                      <a:pt x="213448" y="405772"/>
                    </a:lnTo>
                    <a:lnTo>
                      <a:pt x="224590" y="400084"/>
                    </a:lnTo>
                    <a:lnTo>
                      <a:pt x="308739" y="422485"/>
                    </a:lnTo>
                    <a:lnTo>
                      <a:pt x="325221" y="429449"/>
                    </a:lnTo>
                    <a:lnTo>
                      <a:pt x="345533" y="440476"/>
                    </a:lnTo>
                    <a:lnTo>
                      <a:pt x="348666" y="456609"/>
                    </a:lnTo>
                    <a:lnTo>
                      <a:pt x="355863" y="465314"/>
                    </a:lnTo>
                    <a:lnTo>
                      <a:pt x="380585" y="479474"/>
                    </a:lnTo>
                    <a:lnTo>
                      <a:pt x="397183" y="494099"/>
                    </a:lnTo>
                    <a:lnTo>
                      <a:pt x="402290" y="508839"/>
                    </a:lnTo>
                    <a:lnTo>
                      <a:pt x="404263" y="524857"/>
                    </a:lnTo>
                    <a:lnTo>
                      <a:pt x="417494" y="539017"/>
                    </a:lnTo>
                    <a:lnTo>
                      <a:pt x="419932" y="555615"/>
                    </a:lnTo>
                    <a:lnTo>
                      <a:pt x="431887" y="565364"/>
                    </a:lnTo>
                    <a:lnTo>
                      <a:pt x="431887" y="576159"/>
                    </a:lnTo>
                    <a:lnTo>
                      <a:pt x="419351" y="594149"/>
                    </a:lnTo>
                    <a:lnTo>
                      <a:pt x="421789" y="604943"/>
                    </a:lnTo>
                    <a:lnTo>
                      <a:pt x="419700" y="623398"/>
                    </a:lnTo>
                    <a:lnTo>
                      <a:pt x="431306" y="632799"/>
                    </a:lnTo>
                    <a:lnTo>
                      <a:pt x="449181" y="628737"/>
                    </a:lnTo>
                    <a:lnTo>
                      <a:pt x="467751" y="617130"/>
                    </a:lnTo>
                    <a:lnTo>
                      <a:pt x="473555" y="632799"/>
                    </a:lnTo>
                    <a:lnTo>
                      <a:pt x="494331" y="649629"/>
                    </a:lnTo>
                    <a:lnTo>
                      <a:pt x="514875" y="657986"/>
                    </a:lnTo>
                    <a:lnTo>
                      <a:pt x="530892" y="673075"/>
                    </a:lnTo>
                    <a:lnTo>
                      <a:pt x="530892" y="678182"/>
                    </a:lnTo>
                    <a:lnTo>
                      <a:pt x="516035" y="678182"/>
                    </a:lnTo>
                    <a:lnTo>
                      <a:pt x="489108" y="665995"/>
                    </a:lnTo>
                    <a:lnTo>
                      <a:pt x="448484" y="668548"/>
                    </a:lnTo>
                    <a:lnTo>
                      <a:pt x="461020" y="678182"/>
                    </a:lnTo>
                    <a:lnTo>
                      <a:pt x="498045" y="696172"/>
                    </a:lnTo>
                    <a:lnTo>
                      <a:pt x="522767" y="699538"/>
                    </a:lnTo>
                    <a:lnTo>
                      <a:pt x="533910" y="710449"/>
                    </a:lnTo>
                    <a:lnTo>
                      <a:pt x="534838" y="723448"/>
                    </a:lnTo>
                    <a:lnTo>
                      <a:pt x="530660" y="733546"/>
                    </a:lnTo>
                    <a:lnTo>
                      <a:pt x="529847" y="756992"/>
                    </a:lnTo>
                    <a:lnTo>
                      <a:pt x="505589" y="758500"/>
                    </a:lnTo>
                    <a:lnTo>
                      <a:pt x="482956" y="765232"/>
                    </a:lnTo>
                    <a:lnTo>
                      <a:pt x="477617" y="783107"/>
                    </a:lnTo>
                    <a:lnTo>
                      <a:pt x="459859" y="811195"/>
                    </a:lnTo>
                    <a:lnTo>
                      <a:pt x="465082" y="823498"/>
                    </a:lnTo>
                    <a:lnTo>
                      <a:pt x="483304" y="831855"/>
                    </a:lnTo>
                    <a:lnTo>
                      <a:pt x="479938" y="839864"/>
                    </a:lnTo>
                    <a:lnTo>
                      <a:pt x="464850" y="853211"/>
                    </a:lnTo>
                    <a:lnTo>
                      <a:pt x="473439" y="868765"/>
                    </a:lnTo>
                    <a:lnTo>
                      <a:pt x="493750" y="885362"/>
                    </a:lnTo>
                    <a:lnTo>
                      <a:pt x="502688" y="896389"/>
                    </a:lnTo>
                    <a:lnTo>
                      <a:pt x="502688" y="929584"/>
                    </a:lnTo>
                    <a:cubicBezTo>
                      <a:pt x="502688" y="929584"/>
                      <a:pt x="513134" y="934575"/>
                      <a:pt x="513134" y="934575"/>
                    </a:cubicBezTo>
                    <a:lnTo>
                      <a:pt x="518937" y="952913"/>
                    </a:lnTo>
                    <a:lnTo>
                      <a:pt x="527642" y="962315"/>
                    </a:lnTo>
                    <a:lnTo>
                      <a:pt x="534838" y="973109"/>
                    </a:lnTo>
                    <a:lnTo>
                      <a:pt x="547722" y="987385"/>
                    </a:lnTo>
                    <a:lnTo>
                      <a:pt x="563623" y="1021509"/>
                    </a:lnTo>
                    <a:lnTo>
                      <a:pt x="578596" y="1035205"/>
                    </a:lnTo>
                    <a:lnTo>
                      <a:pt x="590667" y="1053080"/>
                    </a:lnTo>
                    <a:lnTo>
                      <a:pt x="613300" y="1063061"/>
                    </a:lnTo>
                    <a:lnTo>
                      <a:pt x="621541" y="1063061"/>
                    </a:lnTo>
                    <a:lnTo>
                      <a:pt x="636862" y="1070141"/>
                    </a:lnTo>
                    <a:lnTo>
                      <a:pt x="649745" y="1071418"/>
                    </a:lnTo>
                    <a:lnTo>
                      <a:pt x="665414" y="1082329"/>
                    </a:lnTo>
                    <a:lnTo>
                      <a:pt x="707431" y="1098694"/>
                    </a:lnTo>
                    <a:lnTo>
                      <a:pt x="725305" y="1080123"/>
                    </a:lnTo>
                    <a:lnTo>
                      <a:pt x="731108" y="1064454"/>
                    </a:lnTo>
                    <a:lnTo>
                      <a:pt x="731108" y="1044026"/>
                    </a:lnTo>
                    <a:lnTo>
                      <a:pt x="741206" y="1035321"/>
                    </a:lnTo>
                    <a:lnTo>
                      <a:pt x="735287" y="1004563"/>
                    </a:lnTo>
                    <a:lnTo>
                      <a:pt x="727394" y="1001081"/>
                    </a:lnTo>
                    <a:lnTo>
                      <a:pt x="735287" y="994117"/>
                    </a:lnTo>
                    <a:lnTo>
                      <a:pt x="756063" y="991100"/>
                    </a:lnTo>
                    <a:lnTo>
                      <a:pt x="765929" y="976011"/>
                    </a:lnTo>
                    <a:lnTo>
                      <a:pt x="775910" y="957440"/>
                    </a:lnTo>
                    <a:lnTo>
                      <a:pt x="779973" y="949547"/>
                    </a:lnTo>
                    <a:lnTo>
                      <a:pt x="773241" y="933762"/>
                    </a:lnTo>
                    <a:lnTo>
                      <a:pt x="785892" y="929004"/>
                    </a:lnTo>
                    <a:lnTo>
                      <a:pt x="785892" y="914031"/>
                    </a:lnTo>
                    <a:lnTo>
                      <a:pt x="775330" y="907995"/>
                    </a:lnTo>
                    <a:lnTo>
                      <a:pt x="776607" y="899638"/>
                    </a:lnTo>
                    <a:lnTo>
                      <a:pt x="793901" y="905442"/>
                    </a:lnTo>
                    <a:lnTo>
                      <a:pt x="799588" y="903237"/>
                    </a:lnTo>
                    <a:lnTo>
                      <a:pt x="798079" y="895344"/>
                    </a:lnTo>
                    <a:lnTo>
                      <a:pt x="803882" y="884550"/>
                    </a:lnTo>
                    <a:lnTo>
                      <a:pt x="826168" y="880255"/>
                    </a:lnTo>
                    <a:lnTo>
                      <a:pt x="837310" y="874684"/>
                    </a:lnTo>
                    <a:lnTo>
                      <a:pt x="840792" y="860408"/>
                    </a:lnTo>
                    <a:lnTo>
                      <a:pt x="845899" y="852167"/>
                    </a:lnTo>
                    <a:lnTo>
                      <a:pt x="851702" y="853095"/>
                    </a:lnTo>
                    <a:lnTo>
                      <a:pt x="851702" y="873988"/>
                    </a:lnTo>
                    <a:lnTo>
                      <a:pt x="867023" y="868648"/>
                    </a:lnTo>
                    <a:lnTo>
                      <a:pt x="895344" y="865166"/>
                    </a:lnTo>
                    <a:lnTo>
                      <a:pt x="931557" y="848569"/>
                    </a:lnTo>
                    <a:lnTo>
                      <a:pt x="952797" y="825123"/>
                    </a:lnTo>
                    <a:lnTo>
                      <a:pt x="966957" y="803767"/>
                    </a:lnTo>
                    <a:lnTo>
                      <a:pt x="985296" y="792856"/>
                    </a:lnTo>
                    <a:lnTo>
                      <a:pt x="985296" y="776723"/>
                    </a:lnTo>
                    <a:lnTo>
                      <a:pt x="1001197" y="774634"/>
                    </a:lnTo>
                    <a:lnTo>
                      <a:pt x="1018375" y="780205"/>
                    </a:lnTo>
                    <a:lnTo>
                      <a:pt x="1023598" y="773821"/>
                    </a:lnTo>
                    <a:lnTo>
                      <a:pt x="1043329" y="771036"/>
                    </a:lnTo>
                    <a:lnTo>
                      <a:pt x="1057025" y="765813"/>
                    </a:lnTo>
                    <a:lnTo>
                      <a:pt x="1068168" y="764188"/>
                    </a:lnTo>
                    <a:lnTo>
                      <a:pt x="1134210" y="751072"/>
                    </a:lnTo>
                    <a:lnTo>
                      <a:pt x="1148718" y="744456"/>
                    </a:lnTo>
                    <a:lnTo>
                      <a:pt x="1166477" y="732501"/>
                    </a:lnTo>
                    <a:lnTo>
                      <a:pt x="1203618" y="714511"/>
                    </a:lnTo>
                    <a:lnTo>
                      <a:pt x="1237162" y="692342"/>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814" name="任意多边形: 形状 813">
                <a:extLst>
                  <a:ext uri="{FF2B5EF4-FFF2-40B4-BE49-F238E27FC236}">
                    <a16:creationId xmlns:a16="http://schemas.microsoft.com/office/drawing/2014/main" id="{989DE78A-ABBF-5024-B6C5-2442293A21AA}"/>
                  </a:ext>
                </a:extLst>
              </p:cNvPr>
              <p:cNvSpPr/>
              <p:nvPr/>
            </p:nvSpPr>
            <p:spPr>
              <a:xfrm>
                <a:off x="6421489" y="2115747"/>
                <a:ext cx="65214" cy="43223"/>
              </a:xfrm>
              <a:custGeom>
                <a:avLst/>
                <a:gdLst>
                  <a:gd name="connsiteX0" fmla="*/ 33195 w 69872"/>
                  <a:gd name="connsiteY0" fmla="*/ 46311 h 46310"/>
                  <a:gd name="connsiteX1" fmla="*/ 55364 w 69872"/>
                  <a:gd name="connsiteY1" fmla="*/ 43873 h 46310"/>
                  <a:gd name="connsiteX2" fmla="*/ 69873 w 69872"/>
                  <a:gd name="connsiteY2" fmla="*/ 31919 h 46310"/>
                  <a:gd name="connsiteX3" fmla="*/ 61400 w 69872"/>
                  <a:gd name="connsiteY3" fmla="*/ 23097 h 46310"/>
                  <a:gd name="connsiteX4" fmla="*/ 50722 w 69872"/>
                  <a:gd name="connsiteY4" fmla="*/ 14044 h 46310"/>
                  <a:gd name="connsiteX5" fmla="*/ 43757 w 69872"/>
                  <a:gd name="connsiteY5" fmla="*/ 7196 h 46310"/>
                  <a:gd name="connsiteX6" fmla="*/ 27392 w 69872"/>
                  <a:gd name="connsiteY6" fmla="*/ 1045 h 46310"/>
                  <a:gd name="connsiteX7" fmla="*/ 10678 w 69872"/>
                  <a:gd name="connsiteY7" fmla="*/ 0 h 46310"/>
                  <a:gd name="connsiteX8" fmla="*/ 0 w 69872"/>
                  <a:gd name="connsiteY8" fmla="*/ 26231 h 46310"/>
                  <a:gd name="connsiteX9" fmla="*/ 11607 w 69872"/>
                  <a:gd name="connsiteY9" fmla="*/ 34124 h 46310"/>
                  <a:gd name="connsiteX10" fmla="*/ 33195 w 69872"/>
                  <a:gd name="connsiteY10" fmla="*/ 46311 h 4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72" h="46310">
                    <a:moveTo>
                      <a:pt x="33195" y="46311"/>
                    </a:moveTo>
                    <a:lnTo>
                      <a:pt x="55364" y="43873"/>
                    </a:lnTo>
                    <a:lnTo>
                      <a:pt x="69873" y="31919"/>
                    </a:lnTo>
                    <a:lnTo>
                      <a:pt x="61400" y="23097"/>
                    </a:lnTo>
                    <a:lnTo>
                      <a:pt x="50722" y="14044"/>
                    </a:lnTo>
                    <a:lnTo>
                      <a:pt x="43757" y="7196"/>
                    </a:lnTo>
                    <a:lnTo>
                      <a:pt x="27392" y="1045"/>
                    </a:lnTo>
                    <a:lnTo>
                      <a:pt x="10678" y="0"/>
                    </a:lnTo>
                    <a:lnTo>
                      <a:pt x="0" y="26231"/>
                    </a:lnTo>
                    <a:lnTo>
                      <a:pt x="11607" y="34124"/>
                    </a:lnTo>
                    <a:lnTo>
                      <a:pt x="33195" y="46311"/>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15" name="任意多边形: 形状 814">
                <a:extLst>
                  <a:ext uri="{FF2B5EF4-FFF2-40B4-BE49-F238E27FC236}">
                    <a16:creationId xmlns:a16="http://schemas.microsoft.com/office/drawing/2014/main" id="{A5C100DF-7CB2-0D99-CDC8-4472EEC90F09}"/>
                  </a:ext>
                </a:extLst>
              </p:cNvPr>
              <p:cNvSpPr/>
              <p:nvPr/>
            </p:nvSpPr>
            <p:spPr>
              <a:xfrm>
                <a:off x="7119672" y="2263292"/>
                <a:ext cx="237566" cy="115371"/>
              </a:xfrm>
              <a:custGeom>
                <a:avLst/>
                <a:gdLst>
                  <a:gd name="connsiteX0" fmla="*/ 200913 w 254535"/>
                  <a:gd name="connsiteY0" fmla="*/ 93318 h 123611"/>
                  <a:gd name="connsiteX1" fmla="*/ 225171 w 254535"/>
                  <a:gd name="connsiteY1" fmla="*/ 86818 h 123611"/>
                  <a:gd name="connsiteX2" fmla="*/ 235965 w 254535"/>
                  <a:gd name="connsiteY2" fmla="*/ 74515 h 123611"/>
                  <a:gd name="connsiteX3" fmla="*/ 254536 w 254535"/>
                  <a:gd name="connsiteY3" fmla="*/ 56757 h 123611"/>
                  <a:gd name="connsiteX4" fmla="*/ 242001 w 254535"/>
                  <a:gd name="connsiteY4" fmla="*/ 36793 h 123611"/>
                  <a:gd name="connsiteX5" fmla="*/ 231555 w 254535"/>
                  <a:gd name="connsiteY5" fmla="*/ 32731 h 123611"/>
                  <a:gd name="connsiteX6" fmla="*/ 224590 w 254535"/>
                  <a:gd name="connsiteY6" fmla="*/ 9982 h 123611"/>
                  <a:gd name="connsiteX7" fmla="*/ 208109 w 254535"/>
                  <a:gd name="connsiteY7" fmla="*/ 11026 h 123611"/>
                  <a:gd name="connsiteX8" fmla="*/ 185011 w 254535"/>
                  <a:gd name="connsiteY8" fmla="*/ 0 h 123611"/>
                  <a:gd name="connsiteX9" fmla="*/ 181994 w 254535"/>
                  <a:gd name="connsiteY9" fmla="*/ 22169 h 123611"/>
                  <a:gd name="connsiteX10" fmla="*/ 167834 w 254535"/>
                  <a:gd name="connsiteY10" fmla="*/ 15669 h 123611"/>
                  <a:gd name="connsiteX11" fmla="*/ 162959 w 254535"/>
                  <a:gd name="connsiteY11" fmla="*/ 24026 h 123611"/>
                  <a:gd name="connsiteX12" fmla="*/ 158316 w 254535"/>
                  <a:gd name="connsiteY12" fmla="*/ 16017 h 123611"/>
                  <a:gd name="connsiteX13" fmla="*/ 144388 w 254535"/>
                  <a:gd name="connsiteY13" fmla="*/ 18223 h 123611"/>
                  <a:gd name="connsiteX14" fmla="*/ 131853 w 254535"/>
                  <a:gd name="connsiteY14" fmla="*/ 13928 h 123611"/>
                  <a:gd name="connsiteX15" fmla="*/ 115835 w 254535"/>
                  <a:gd name="connsiteY15" fmla="*/ 24955 h 123611"/>
                  <a:gd name="connsiteX16" fmla="*/ 106202 w 254535"/>
                  <a:gd name="connsiteY16" fmla="*/ 19964 h 123611"/>
                  <a:gd name="connsiteX17" fmla="*/ 95175 w 254535"/>
                  <a:gd name="connsiteY17" fmla="*/ 27508 h 123611"/>
                  <a:gd name="connsiteX18" fmla="*/ 91926 w 254535"/>
                  <a:gd name="connsiteY18" fmla="*/ 38534 h 123611"/>
                  <a:gd name="connsiteX19" fmla="*/ 76256 w 254535"/>
                  <a:gd name="connsiteY19" fmla="*/ 45614 h 123611"/>
                  <a:gd name="connsiteX20" fmla="*/ 67783 w 254535"/>
                  <a:gd name="connsiteY20" fmla="*/ 37026 h 123611"/>
                  <a:gd name="connsiteX21" fmla="*/ 69873 w 254535"/>
                  <a:gd name="connsiteY21" fmla="*/ 26347 h 123611"/>
                  <a:gd name="connsiteX22" fmla="*/ 54784 w 254535"/>
                  <a:gd name="connsiteY22" fmla="*/ 10330 h 123611"/>
                  <a:gd name="connsiteX23" fmla="*/ 33079 w 254535"/>
                  <a:gd name="connsiteY23" fmla="*/ 2089 h 123611"/>
                  <a:gd name="connsiteX24" fmla="*/ 26348 w 254535"/>
                  <a:gd name="connsiteY24" fmla="*/ 0 h 123611"/>
                  <a:gd name="connsiteX25" fmla="*/ 36677 w 254535"/>
                  <a:gd name="connsiteY25" fmla="*/ 15669 h 123611"/>
                  <a:gd name="connsiteX26" fmla="*/ 27740 w 254535"/>
                  <a:gd name="connsiteY26" fmla="*/ 14973 h 123611"/>
                  <a:gd name="connsiteX27" fmla="*/ 12071 w 254535"/>
                  <a:gd name="connsiteY27" fmla="*/ 21008 h 123611"/>
                  <a:gd name="connsiteX28" fmla="*/ 0 w 254535"/>
                  <a:gd name="connsiteY28" fmla="*/ 37142 h 123611"/>
                  <a:gd name="connsiteX29" fmla="*/ 6036 w 254535"/>
                  <a:gd name="connsiteY29" fmla="*/ 43061 h 123611"/>
                  <a:gd name="connsiteX30" fmla="*/ 23098 w 254535"/>
                  <a:gd name="connsiteY30" fmla="*/ 42829 h 123611"/>
                  <a:gd name="connsiteX31" fmla="*/ 40624 w 254535"/>
                  <a:gd name="connsiteY31" fmla="*/ 39115 h 123611"/>
                  <a:gd name="connsiteX32" fmla="*/ 52346 w 254535"/>
                  <a:gd name="connsiteY32" fmla="*/ 42829 h 123611"/>
                  <a:gd name="connsiteX33" fmla="*/ 47704 w 254535"/>
                  <a:gd name="connsiteY33" fmla="*/ 54552 h 123611"/>
                  <a:gd name="connsiteX34" fmla="*/ 46427 w 254535"/>
                  <a:gd name="connsiteY34" fmla="*/ 61748 h 123611"/>
                  <a:gd name="connsiteX35" fmla="*/ 7777 w 254535"/>
                  <a:gd name="connsiteY35" fmla="*/ 68828 h 123611"/>
                  <a:gd name="connsiteX36" fmla="*/ 29133 w 254535"/>
                  <a:gd name="connsiteY36" fmla="*/ 68828 h 123611"/>
                  <a:gd name="connsiteX37" fmla="*/ 42713 w 254535"/>
                  <a:gd name="connsiteY37" fmla="*/ 69524 h 123611"/>
                  <a:gd name="connsiteX38" fmla="*/ 51302 w 254535"/>
                  <a:gd name="connsiteY38" fmla="*/ 78462 h 123611"/>
                  <a:gd name="connsiteX39" fmla="*/ 58382 w 254535"/>
                  <a:gd name="connsiteY39" fmla="*/ 86586 h 123611"/>
                  <a:gd name="connsiteX40" fmla="*/ 58382 w 254535"/>
                  <a:gd name="connsiteY40" fmla="*/ 94827 h 123611"/>
                  <a:gd name="connsiteX41" fmla="*/ 38070 w 254535"/>
                  <a:gd name="connsiteY41" fmla="*/ 105505 h 123611"/>
                  <a:gd name="connsiteX42" fmla="*/ 44802 w 254535"/>
                  <a:gd name="connsiteY42" fmla="*/ 108407 h 123611"/>
                  <a:gd name="connsiteX43" fmla="*/ 68712 w 254535"/>
                  <a:gd name="connsiteY43" fmla="*/ 104461 h 123611"/>
                  <a:gd name="connsiteX44" fmla="*/ 86702 w 254535"/>
                  <a:gd name="connsiteY44" fmla="*/ 108407 h 123611"/>
                  <a:gd name="connsiteX45" fmla="*/ 119898 w 254535"/>
                  <a:gd name="connsiteY45" fmla="*/ 123612 h 123611"/>
                  <a:gd name="connsiteX46" fmla="*/ 142067 w 254535"/>
                  <a:gd name="connsiteY46" fmla="*/ 120710 h 123611"/>
                  <a:gd name="connsiteX47" fmla="*/ 154370 w 254535"/>
                  <a:gd name="connsiteY47" fmla="*/ 112353 h 123611"/>
                  <a:gd name="connsiteX48" fmla="*/ 171548 w 254535"/>
                  <a:gd name="connsiteY48" fmla="*/ 105970 h 123611"/>
                  <a:gd name="connsiteX49" fmla="*/ 184315 w 254535"/>
                  <a:gd name="connsiteY49" fmla="*/ 102372 h 123611"/>
                  <a:gd name="connsiteX50" fmla="*/ 200913 w 254535"/>
                  <a:gd name="connsiteY50" fmla="*/ 93318 h 12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54535" h="123611">
                    <a:moveTo>
                      <a:pt x="200913" y="93318"/>
                    </a:moveTo>
                    <a:lnTo>
                      <a:pt x="225171" y="86818"/>
                    </a:lnTo>
                    <a:lnTo>
                      <a:pt x="235965" y="74515"/>
                    </a:lnTo>
                    <a:lnTo>
                      <a:pt x="254536" y="56757"/>
                    </a:lnTo>
                    <a:lnTo>
                      <a:pt x="242001" y="36793"/>
                    </a:lnTo>
                    <a:lnTo>
                      <a:pt x="231555" y="32731"/>
                    </a:lnTo>
                    <a:lnTo>
                      <a:pt x="224590" y="9982"/>
                    </a:lnTo>
                    <a:lnTo>
                      <a:pt x="208109" y="11026"/>
                    </a:lnTo>
                    <a:lnTo>
                      <a:pt x="185011" y="0"/>
                    </a:lnTo>
                    <a:lnTo>
                      <a:pt x="181994" y="22169"/>
                    </a:lnTo>
                    <a:lnTo>
                      <a:pt x="167834" y="15669"/>
                    </a:lnTo>
                    <a:lnTo>
                      <a:pt x="162959" y="24026"/>
                    </a:lnTo>
                    <a:lnTo>
                      <a:pt x="158316" y="16017"/>
                    </a:lnTo>
                    <a:lnTo>
                      <a:pt x="144388" y="18223"/>
                    </a:lnTo>
                    <a:lnTo>
                      <a:pt x="131853" y="13928"/>
                    </a:lnTo>
                    <a:lnTo>
                      <a:pt x="115835" y="24955"/>
                    </a:lnTo>
                    <a:lnTo>
                      <a:pt x="106202" y="19964"/>
                    </a:lnTo>
                    <a:lnTo>
                      <a:pt x="95175" y="27508"/>
                    </a:lnTo>
                    <a:lnTo>
                      <a:pt x="91926" y="38534"/>
                    </a:lnTo>
                    <a:lnTo>
                      <a:pt x="76256" y="45614"/>
                    </a:lnTo>
                    <a:lnTo>
                      <a:pt x="67783" y="37026"/>
                    </a:lnTo>
                    <a:lnTo>
                      <a:pt x="69873" y="26347"/>
                    </a:lnTo>
                    <a:lnTo>
                      <a:pt x="54784" y="10330"/>
                    </a:lnTo>
                    <a:lnTo>
                      <a:pt x="33079" y="2089"/>
                    </a:lnTo>
                    <a:lnTo>
                      <a:pt x="26348" y="0"/>
                    </a:lnTo>
                    <a:lnTo>
                      <a:pt x="36677" y="15669"/>
                    </a:lnTo>
                    <a:lnTo>
                      <a:pt x="27740" y="14973"/>
                    </a:lnTo>
                    <a:lnTo>
                      <a:pt x="12071" y="21008"/>
                    </a:lnTo>
                    <a:lnTo>
                      <a:pt x="0" y="37142"/>
                    </a:lnTo>
                    <a:lnTo>
                      <a:pt x="6036" y="43061"/>
                    </a:lnTo>
                    <a:lnTo>
                      <a:pt x="23098" y="42829"/>
                    </a:lnTo>
                    <a:lnTo>
                      <a:pt x="40624" y="39115"/>
                    </a:lnTo>
                    <a:lnTo>
                      <a:pt x="52346" y="42829"/>
                    </a:lnTo>
                    <a:lnTo>
                      <a:pt x="47704" y="54552"/>
                    </a:lnTo>
                    <a:lnTo>
                      <a:pt x="46427" y="61748"/>
                    </a:lnTo>
                    <a:lnTo>
                      <a:pt x="7777" y="68828"/>
                    </a:lnTo>
                    <a:lnTo>
                      <a:pt x="29133" y="68828"/>
                    </a:lnTo>
                    <a:lnTo>
                      <a:pt x="42713" y="69524"/>
                    </a:lnTo>
                    <a:lnTo>
                      <a:pt x="51302" y="78462"/>
                    </a:lnTo>
                    <a:lnTo>
                      <a:pt x="58382" y="86586"/>
                    </a:lnTo>
                    <a:lnTo>
                      <a:pt x="58382" y="94827"/>
                    </a:lnTo>
                    <a:lnTo>
                      <a:pt x="38070" y="105505"/>
                    </a:lnTo>
                    <a:lnTo>
                      <a:pt x="44802" y="108407"/>
                    </a:lnTo>
                    <a:lnTo>
                      <a:pt x="68712" y="104461"/>
                    </a:lnTo>
                    <a:lnTo>
                      <a:pt x="86702" y="108407"/>
                    </a:lnTo>
                    <a:lnTo>
                      <a:pt x="119898" y="123612"/>
                    </a:lnTo>
                    <a:lnTo>
                      <a:pt x="142067" y="120710"/>
                    </a:lnTo>
                    <a:lnTo>
                      <a:pt x="154370" y="112353"/>
                    </a:lnTo>
                    <a:lnTo>
                      <a:pt x="171548" y="105970"/>
                    </a:lnTo>
                    <a:lnTo>
                      <a:pt x="184315" y="102372"/>
                    </a:lnTo>
                    <a:lnTo>
                      <a:pt x="200913" y="93318"/>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816" name="任意多边形: 形状 815">
                <a:extLst>
                  <a:ext uri="{FF2B5EF4-FFF2-40B4-BE49-F238E27FC236}">
                    <a16:creationId xmlns:a16="http://schemas.microsoft.com/office/drawing/2014/main" id="{A5FAF302-84B8-F9B4-E3C0-00BBFD2B1D32}"/>
                  </a:ext>
                </a:extLst>
              </p:cNvPr>
              <p:cNvSpPr/>
              <p:nvPr/>
            </p:nvSpPr>
            <p:spPr>
              <a:xfrm>
                <a:off x="4648135" y="2692059"/>
                <a:ext cx="38564" cy="52756"/>
              </a:xfrm>
              <a:custGeom>
                <a:avLst/>
                <a:gdLst>
                  <a:gd name="connsiteX0" fmla="*/ 29945 w 41319"/>
                  <a:gd name="connsiteY0" fmla="*/ 19267 h 56524"/>
                  <a:gd name="connsiteX1" fmla="*/ 21356 w 41319"/>
                  <a:gd name="connsiteY1" fmla="*/ 0 h 56524"/>
                  <a:gd name="connsiteX2" fmla="*/ 0 w 41319"/>
                  <a:gd name="connsiteY2" fmla="*/ 13580 h 56524"/>
                  <a:gd name="connsiteX3" fmla="*/ 10678 w 41319"/>
                  <a:gd name="connsiteY3" fmla="*/ 34356 h 56524"/>
                  <a:gd name="connsiteX4" fmla="*/ 21356 w 41319"/>
                  <a:gd name="connsiteY4" fmla="*/ 46195 h 56524"/>
                  <a:gd name="connsiteX5" fmla="*/ 41320 w 41319"/>
                  <a:gd name="connsiteY5" fmla="*/ 56525 h 56524"/>
                  <a:gd name="connsiteX6" fmla="*/ 41320 w 41319"/>
                  <a:gd name="connsiteY6" fmla="*/ 47936 h 56524"/>
                  <a:gd name="connsiteX7" fmla="*/ 32151 w 41319"/>
                  <a:gd name="connsiteY7" fmla="*/ 28553 h 56524"/>
                  <a:gd name="connsiteX8" fmla="*/ 29945 w 41319"/>
                  <a:gd name="connsiteY8" fmla="*/ 19267 h 5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9" h="56524">
                    <a:moveTo>
                      <a:pt x="29945" y="19267"/>
                    </a:moveTo>
                    <a:lnTo>
                      <a:pt x="21356" y="0"/>
                    </a:lnTo>
                    <a:lnTo>
                      <a:pt x="0" y="13580"/>
                    </a:lnTo>
                    <a:lnTo>
                      <a:pt x="10678" y="34356"/>
                    </a:lnTo>
                    <a:lnTo>
                      <a:pt x="21356" y="46195"/>
                    </a:lnTo>
                    <a:lnTo>
                      <a:pt x="41320" y="56525"/>
                    </a:lnTo>
                    <a:lnTo>
                      <a:pt x="41320" y="47936"/>
                    </a:lnTo>
                    <a:lnTo>
                      <a:pt x="32151" y="28553"/>
                    </a:lnTo>
                    <a:lnTo>
                      <a:pt x="29945" y="19267"/>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17" name="任意多边形: 形状 816">
                <a:extLst>
                  <a:ext uri="{FF2B5EF4-FFF2-40B4-BE49-F238E27FC236}">
                    <a16:creationId xmlns:a16="http://schemas.microsoft.com/office/drawing/2014/main" id="{30608D87-6682-A3C7-4851-9765363FDD85}"/>
                  </a:ext>
                </a:extLst>
              </p:cNvPr>
              <p:cNvSpPr/>
              <p:nvPr/>
            </p:nvSpPr>
            <p:spPr>
              <a:xfrm>
                <a:off x="4157727" y="2551233"/>
                <a:ext cx="58389" cy="52973"/>
              </a:xfrm>
              <a:custGeom>
                <a:avLst/>
                <a:gdLst>
                  <a:gd name="connsiteX0" fmla="*/ 57685 w 62560"/>
                  <a:gd name="connsiteY0" fmla="*/ 0 h 56756"/>
                  <a:gd name="connsiteX1" fmla="*/ 38999 w 62560"/>
                  <a:gd name="connsiteY1" fmla="*/ 6964 h 56756"/>
                  <a:gd name="connsiteX2" fmla="*/ 17642 w 62560"/>
                  <a:gd name="connsiteY2" fmla="*/ 31686 h 56756"/>
                  <a:gd name="connsiteX3" fmla="*/ 0 w 62560"/>
                  <a:gd name="connsiteY3" fmla="*/ 38070 h 56756"/>
                  <a:gd name="connsiteX4" fmla="*/ 10098 w 62560"/>
                  <a:gd name="connsiteY4" fmla="*/ 56757 h 56756"/>
                  <a:gd name="connsiteX5" fmla="*/ 22981 w 62560"/>
                  <a:gd name="connsiteY5" fmla="*/ 56757 h 56756"/>
                  <a:gd name="connsiteX6" fmla="*/ 44570 w 62560"/>
                  <a:gd name="connsiteY6" fmla="*/ 43990 h 56756"/>
                  <a:gd name="connsiteX7" fmla="*/ 54552 w 62560"/>
                  <a:gd name="connsiteY7" fmla="*/ 34240 h 56756"/>
                  <a:gd name="connsiteX8" fmla="*/ 45382 w 62560"/>
                  <a:gd name="connsiteY8" fmla="*/ 19848 h 56756"/>
                  <a:gd name="connsiteX9" fmla="*/ 62560 w 62560"/>
                  <a:gd name="connsiteY9" fmla="*/ 11839 h 56756"/>
                  <a:gd name="connsiteX10" fmla="*/ 57685 w 62560"/>
                  <a:gd name="connsiteY10" fmla="*/ 0 h 5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60" h="56756">
                    <a:moveTo>
                      <a:pt x="57685" y="0"/>
                    </a:moveTo>
                    <a:lnTo>
                      <a:pt x="38999" y="6964"/>
                    </a:lnTo>
                    <a:lnTo>
                      <a:pt x="17642" y="31686"/>
                    </a:lnTo>
                    <a:lnTo>
                      <a:pt x="0" y="38070"/>
                    </a:lnTo>
                    <a:lnTo>
                      <a:pt x="10098" y="56757"/>
                    </a:lnTo>
                    <a:lnTo>
                      <a:pt x="22981" y="56757"/>
                    </a:lnTo>
                    <a:lnTo>
                      <a:pt x="44570" y="43990"/>
                    </a:lnTo>
                    <a:lnTo>
                      <a:pt x="54552" y="34240"/>
                    </a:lnTo>
                    <a:lnTo>
                      <a:pt x="45382" y="19848"/>
                    </a:lnTo>
                    <a:lnTo>
                      <a:pt x="62560" y="11839"/>
                    </a:lnTo>
                    <a:lnTo>
                      <a:pt x="57685" y="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18" name="任意多边形: 形状 817">
                <a:extLst>
                  <a:ext uri="{FF2B5EF4-FFF2-40B4-BE49-F238E27FC236}">
                    <a16:creationId xmlns:a16="http://schemas.microsoft.com/office/drawing/2014/main" id="{2C45BBDB-5FFE-DDF1-66EC-70561E6F18C5}"/>
                  </a:ext>
                </a:extLst>
              </p:cNvPr>
              <p:cNvSpPr/>
              <p:nvPr/>
            </p:nvSpPr>
            <p:spPr>
              <a:xfrm>
                <a:off x="3873687" y="2492409"/>
                <a:ext cx="35965" cy="17332"/>
              </a:xfrm>
              <a:custGeom>
                <a:avLst/>
                <a:gdLst>
                  <a:gd name="connsiteX0" fmla="*/ 21356 w 38534"/>
                  <a:gd name="connsiteY0" fmla="*/ 0 h 18570"/>
                  <a:gd name="connsiteX1" fmla="*/ 0 w 38534"/>
                  <a:gd name="connsiteY1" fmla="*/ 7428 h 18570"/>
                  <a:gd name="connsiteX2" fmla="*/ 14857 w 38534"/>
                  <a:gd name="connsiteY2" fmla="*/ 18571 h 18570"/>
                  <a:gd name="connsiteX3" fmla="*/ 33660 w 38534"/>
                  <a:gd name="connsiteY3" fmla="*/ 17642 h 18570"/>
                  <a:gd name="connsiteX4" fmla="*/ 38534 w 38534"/>
                  <a:gd name="connsiteY4" fmla="*/ 1045 h 18570"/>
                  <a:gd name="connsiteX5" fmla="*/ 20776 w 38534"/>
                  <a:gd name="connsiteY5" fmla="*/ 9750 h 18570"/>
                  <a:gd name="connsiteX6" fmla="*/ 21356 w 38534"/>
                  <a:gd name="connsiteY6" fmla="*/ 0 h 1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34" h="18570">
                    <a:moveTo>
                      <a:pt x="21356" y="0"/>
                    </a:moveTo>
                    <a:lnTo>
                      <a:pt x="0" y="7428"/>
                    </a:lnTo>
                    <a:lnTo>
                      <a:pt x="14857" y="18571"/>
                    </a:lnTo>
                    <a:lnTo>
                      <a:pt x="33660" y="17642"/>
                    </a:lnTo>
                    <a:lnTo>
                      <a:pt x="38534" y="1045"/>
                    </a:lnTo>
                    <a:lnTo>
                      <a:pt x="20776" y="9750"/>
                    </a:lnTo>
                    <a:lnTo>
                      <a:pt x="21356" y="0"/>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19" name="任意多边形: 形状 818">
                <a:extLst>
                  <a:ext uri="{FF2B5EF4-FFF2-40B4-BE49-F238E27FC236}">
                    <a16:creationId xmlns:a16="http://schemas.microsoft.com/office/drawing/2014/main" id="{1F2FBC20-EF36-3FF8-4778-E97FA07B9553}"/>
                  </a:ext>
                </a:extLst>
              </p:cNvPr>
              <p:cNvSpPr/>
              <p:nvPr/>
            </p:nvSpPr>
            <p:spPr>
              <a:xfrm>
                <a:off x="3873686" y="2696503"/>
                <a:ext cx="13866" cy="17007"/>
              </a:xfrm>
              <a:custGeom>
                <a:avLst/>
                <a:gdLst>
                  <a:gd name="connsiteX0" fmla="*/ 3366 w 14856"/>
                  <a:gd name="connsiteY0" fmla="*/ 4643 h 18222"/>
                  <a:gd name="connsiteX1" fmla="*/ 0 w 14856"/>
                  <a:gd name="connsiteY1" fmla="*/ 18223 h 18222"/>
                  <a:gd name="connsiteX2" fmla="*/ 7428 w 14856"/>
                  <a:gd name="connsiteY2" fmla="*/ 14508 h 18222"/>
                  <a:gd name="connsiteX3" fmla="*/ 14857 w 14856"/>
                  <a:gd name="connsiteY3" fmla="*/ 8821 h 18222"/>
                  <a:gd name="connsiteX4" fmla="*/ 12883 w 14856"/>
                  <a:gd name="connsiteY4" fmla="*/ 0 h 18222"/>
                  <a:gd name="connsiteX5" fmla="*/ 3366 w 14856"/>
                  <a:gd name="connsiteY5" fmla="*/ 4643 h 1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6" h="18222">
                    <a:moveTo>
                      <a:pt x="3366" y="4643"/>
                    </a:moveTo>
                    <a:lnTo>
                      <a:pt x="0" y="18223"/>
                    </a:lnTo>
                    <a:lnTo>
                      <a:pt x="7428" y="14508"/>
                    </a:lnTo>
                    <a:lnTo>
                      <a:pt x="14857" y="8821"/>
                    </a:lnTo>
                    <a:lnTo>
                      <a:pt x="12883" y="0"/>
                    </a:lnTo>
                    <a:lnTo>
                      <a:pt x="3366" y="4643"/>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820" name="任意多边形: 形状 819">
                <a:extLst>
                  <a:ext uri="{FF2B5EF4-FFF2-40B4-BE49-F238E27FC236}">
                    <a16:creationId xmlns:a16="http://schemas.microsoft.com/office/drawing/2014/main" id="{D2BE0EEA-565B-07B2-A1D9-81053DBFDD7A}"/>
                  </a:ext>
                </a:extLst>
              </p:cNvPr>
              <p:cNvSpPr/>
              <p:nvPr/>
            </p:nvSpPr>
            <p:spPr>
              <a:xfrm>
                <a:off x="3928610" y="2668553"/>
                <a:ext cx="33799" cy="15058"/>
              </a:xfrm>
              <a:custGeom>
                <a:avLst/>
                <a:gdLst>
                  <a:gd name="connsiteX0" fmla="*/ 17062 w 36213"/>
                  <a:gd name="connsiteY0" fmla="*/ 1625 h 16133"/>
                  <a:gd name="connsiteX1" fmla="*/ 4411 w 36213"/>
                  <a:gd name="connsiteY1" fmla="*/ 7776 h 16133"/>
                  <a:gd name="connsiteX2" fmla="*/ 0 w 36213"/>
                  <a:gd name="connsiteY2" fmla="*/ 16133 h 16133"/>
                  <a:gd name="connsiteX3" fmla="*/ 19267 w 36213"/>
                  <a:gd name="connsiteY3" fmla="*/ 9634 h 16133"/>
                  <a:gd name="connsiteX4" fmla="*/ 29133 w 36213"/>
                  <a:gd name="connsiteY4" fmla="*/ 8009 h 16133"/>
                  <a:gd name="connsiteX5" fmla="*/ 36213 w 36213"/>
                  <a:gd name="connsiteY5" fmla="*/ 7776 h 16133"/>
                  <a:gd name="connsiteX6" fmla="*/ 32035 w 36213"/>
                  <a:gd name="connsiteY6" fmla="*/ 0 h 16133"/>
                  <a:gd name="connsiteX7" fmla="*/ 17062 w 36213"/>
                  <a:gd name="connsiteY7" fmla="*/ 1625 h 1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3" h="16133">
                    <a:moveTo>
                      <a:pt x="17062" y="1625"/>
                    </a:moveTo>
                    <a:lnTo>
                      <a:pt x="4411" y="7776"/>
                    </a:lnTo>
                    <a:lnTo>
                      <a:pt x="0" y="16133"/>
                    </a:lnTo>
                    <a:lnTo>
                      <a:pt x="19267" y="9634"/>
                    </a:lnTo>
                    <a:lnTo>
                      <a:pt x="29133" y="8009"/>
                    </a:lnTo>
                    <a:lnTo>
                      <a:pt x="36213" y="7776"/>
                    </a:lnTo>
                    <a:lnTo>
                      <a:pt x="32035" y="0"/>
                    </a:lnTo>
                    <a:lnTo>
                      <a:pt x="17062" y="1625"/>
                    </a:lnTo>
                    <a:close/>
                  </a:path>
                </a:pathLst>
              </a:custGeom>
              <a:solidFill>
                <a:srgbClr val="5692C9"/>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sp>
          <p:nvSpPr>
            <p:cNvPr id="17" name="任意多边形: 形状 16">
              <a:extLst>
                <a:ext uri="{FF2B5EF4-FFF2-40B4-BE49-F238E27FC236}">
                  <a16:creationId xmlns:a16="http://schemas.microsoft.com/office/drawing/2014/main" id="{26A57197-7413-7898-00DA-0A6A952BDBF2}"/>
                </a:ext>
              </a:extLst>
            </p:cNvPr>
            <p:cNvSpPr/>
            <p:nvPr/>
          </p:nvSpPr>
          <p:spPr>
            <a:xfrm>
              <a:off x="7448887" y="1788159"/>
              <a:ext cx="4494375" cy="1410342"/>
            </a:xfrm>
            <a:custGeom>
              <a:avLst/>
              <a:gdLst>
                <a:gd name="connsiteX0" fmla="*/ 4792305 w 4815402"/>
                <a:gd name="connsiteY0" fmla="*/ 521259 h 1511081"/>
                <a:gd name="connsiteX1" fmla="*/ 4775708 w 4815402"/>
                <a:gd name="connsiteY1" fmla="*/ 506982 h 1511081"/>
                <a:gd name="connsiteX2" fmla="*/ 4755860 w 4815402"/>
                <a:gd name="connsiteY2" fmla="*/ 498161 h 1511081"/>
                <a:gd name="connsiteX3" fmla="*/ 4742512 w 4815402"/>
                <a:gd name="connsiteY3" fmla="*/ 499090 h 1511081"/>
                <a:gd name="connsiteX4" fmla="*/ 4731485 w 4815402"/>
                <a:gd name="connsiteY4" fmla="*/ 493403 h 1511081"/>
                <a:gd name="connsiteX5" fmla="*/ 4717906 w 4815402"/>
                <a:gd name="connsiteY5" fmla="*/ 489688 h 1511081"/>
                <a:gd name="connsiteX6" fmla="*/ 4700148 w 4815402"/>
                <a:gd name="connsiteY6" fmla="*/ 493054 h 1511081"/>
                <a:gd name="connsiteX7" fmla="*/ 4711986 w 4815402"/>
                <a:gd name="connsiteY7" fmla="*/ 508491 h 1511081"/>
                <a:gd name="connsiteX8" fmla="*/ 4707692 w 4815402"/>
                <a:gd name="connsiteY8" fmla="*/ 519402 h 1511081"/>
                <a:gd name="connsiteX9" fmla="*/ 4689702 w 4815402"/>
                <a:gd name="connsiteY9" fmla="*/ 506054 h 1511081"/>
                <a:gd name="connsiteX10" fmla="*/ 4691210 w 4815402"/>
                <a:gd name="connsiteY10" fmla="*/ 488063 h 1511081"/>
                <a:gd name="connsiteX11" fmla="*/ 4681925 w 4815402"/>
                <a:gd name="connsiteY11" fmla="*/ 475180 h 1511081"/>
                <a:gd name="connsiteX12" fmla="*/ 4651399 w 4815402"/>
                <a:gd name="connsiteY12" fmla="*/ 454984 h 1511081"/>
                <a:gd name="connsiteX13" fmla="*/ 4605553 w 4815402"/>
                <a:gd name="connsiteY13" fmla="*/ 435137 h 1511081"/>
                <a:gd name="connsiteX14" fmla="*/ 4599633 w 4815402"/>
                <a:gd name="connsiteY14" fmla="*/ 429914 h 1511081"/>
                <a:gd name="connsiteX15" fmla="*/ 4567251 w 4815402"/>
                <a:gd name="connsiteY15" fmla="*/ 416566 h 1511081"/>
                <a:gd name="connsiteX16" fmla="*/ 4553439 w 4815402"/>
                <a:gd name="connsiteY16" fmla="*/ 406468 h 1511081"/>
                <a:gd name="connsiteX17" fmla="*/ 4520475 w 4815402"/>
                <a:gd name="connsiteY17" fmla="*/ 391263 h 1511081"/>
                <a:gd name="connsiteX18" fmla="*/ 4488557 w 4815402"/>
                <a:gd name="connsiteY18" fmla="*/ 383835 h 1511081"/>
                <a:gd name="connsiteX19" fmla="*/ 4472075 w 4815402"/>
                <a:gd name="connsiteY19" fmla="*/ 375362 h 1511081"/>
                <a:gd name="connsiteX20" fmla="*/ 4438648 w 4815402"/>
                <a:gd name="connsiteY20" fmla="*/ 375362 h 1511081"/>
                <a:gd name="connsiteX21" fmla="*/ 4408587 w 4815402"/>
                <a:gd name="connsiteY21" fmla="*/ 368166 h 1511081"/>
                <a:gd name="connsiteX22" fmla="*/ 4393266 w 4815402"/>
                <a:gd name="connsiteY22" fmla="*/ 376755 h 1511081"/>
                <a:gd name="connsiteX23" fmla="*/ 4337669 w 4815402"/>
                <a:gd name="connsiteY23" fmla="*/ 363987 h 1511081"/>
                <a:gd name="connsiteX24" fmla="*/ 4329893 w 4815402"/>
                <a:gd name="connsiteY24" fmla="*/ 379308 h 1511081"/>
                <a:gd name="connsiteX25" fmla="*/ 4347303 w 4815402"/>
                <a:gd name="connsiteY25" fmla="*/ 406816 h 1511081"/>
                <a:gd name="connsiteX26" fmla="*/ 4339758 w 4815402"/>
                <a:gd name="connsiteY26" fmla="*/ 419932 h 1511081"/>
                <a:gd name="connsiteX27" fmla="*/ 4315036 w 4815402"/>
                <a:gd name="connsiteY27" fmla="*/ 419932 h 1511081"/>
                <a:gd name="connsiteX28" fmla="*/ 4297278 w 4815402"/>
                <a:gd name="connsiteY28" fmla="*/ 405423 h 1511081"/>
                <a:gd name="connsiteX29" fmla="*/ 4278939 w 4815402"/>
                <a:gd name="connsiteY29" fmla="*/ 394281 h 1511081"/>
                <a:gd name="connsiteX30" fmla="*/ 4278939 w 4815402"/>
                <a:gd name="connsiteY30" fmla="*/ 380353 h 1511081"/>
                <a:gd name="connsiteX31" fmla="*/ 4301688 w 4815402"/>
                <a:gd name="connsiteY31" fmla="*/ 389638 h 1511081"/>
                <a:gd name="connsiteX32" fmla="*/ 4305751 w 4815402"/>
                <a:gd name="connsiteY32" fmla="*/ 375942 h 1511081"/>
                <a:gd name="connsiteX33" fmla="*/ 4277895 w 4815402"/>
                <a:gd name="connsiteY33" fmla="*/ 368630 h 1511081"/>
                <a:gd name="connsiteX34" fmla="*/ 4249342 w 4815402"/>
                <a:gd name="connsiteY34" fmla="*/ 391147 h 1511081"/>
                <a:gd name="connsiteX35" fmla="*/ 4189103 w 4815402"/>
                <a:gd name="connsiteY35" fmla="*/ 384415 h 1511081"/>
                <a:gd name="connsiteX36" fmla="*/ 4116328 w 4815402"/>
                <a:gd name="connsiteY36" fmla="*/ 388710 h 1511081"/>
                <a:gd name="connsiteX37" fmla="*/ 4111338 w 4815402"/>
                <a:gd name="connsiteY37" fmla="*/ 411227 h 1511081"/>
                <a:gd name="connsiteX38" fmla="*/ 4100427 w 4815402"/>
                <a:gd name="connsiteY38" fmla="*/ 383487 h 1511081"/>
                <a:gd name="connsiteX39" fmla="*/ 4073616 w 4815402"/>
                <a:gd name="connsiteY39" fmla="*/ 376291 h 1511081"/>
                <a:gd name="connsiteX40" fmla="*/ 4073964 w 4815402"/>
                <a:gd name="connsiteY40" fmla="*/ 367353 h 1511081"/>
                <a:gd name="connsiteX41" fmla="*/ 4077795 w 4815402"/>
                <a:gd name="connsiteY41" fmla="*/ 360970 h 1511081"/>
                <a:gd name="connsiteX42" fmla="*/ 4069321 w 4815402"/>
                <a:gd name="connsiteY42" fmla="*/ 344372 h 1511081"/>
                <a:gd name="connsiteX43" fmla="*/ 4028581 w 4815402"/>
                <a:gd name="connsiteY43" fmla="*/ 323944 h 1511081"/>
                <a:gd name="connsiteX44" fmla="*/ 3966253 w 4815402"/>
                <a:gd name="connsiteY44" fmla="*/ 323712 h 1511081"/>
                <a:gd name="connsiteX45" fmla="*/ 3931666 w 4815402"/>
                <a:gd name="connsiteY45" fmla="*/ 329631 h 1511081"/>
                <a:gd name="connsiteX46" fmla="*/ 3884542 w 4815402"/>
                <a:gd name="connsiteY46" fmla="*/ 329399 h 1511081"/>
                <a:gd name="connsiteX47" fmla="*/ 3884542 w 4815402"/>
                <a:gd name="connsiteY47" fmla="*/ 318605 h 1511081"/>
                <a:gd name="connsiteX48" fmla="*/ 3868177 w 4815402"/>
                <a:gd name="connsiteY48" fmla="*/ 309552 h 1511081"/>
                <a:gd name="connsiteX49" fmla="*/ 3854133 w 4815402"/>
                <a:gd name="connsiteY49" fmla="*/ 309784 h 1511081"/>
                <a:gd name="connsiteX50" fmla="*/ 3844847 w 4815402"/>
                <a:gd name="connsiteY50" fmla="*/ 313382 h 1511081"/>
                <a:gd name="connsiteX51" fmla="*/ 3844847 w 4815402"/>
                <a:gd name="connsiteY51" fmla="*/ 305838 h 1511081"/>
                <a:gd name="connsiteX52" fmla="*/ 3831616 w 4815402"/>
                <a:gd name="connsiteY52" fmla="*/ 298293 h 1511081"/>
                <a:gd name="connsiteX53" fmla="*/ 3814553 w 4815402"/>
                <a:gd name="connsiteY53" fmla="*/ 295856 h 1511081"/>
                <a:gd name="connsiteX54" fmla="*/ 3812000 w 4815402"/>
                <a:gd name="connsiteY54" fmla="*/ 287963 h 1511081"/>
                <a:gd name="connsiteX55" fmla="*/ 3831616 w 4815402"/>
                <a:gd name="connsiteY55" fmla="*/ 286454 h 1511081"/>
                <a:gd name="connsiteX56" fmla="*/ 3831616 w 4815402"/>
                <a:gd name="connsiteY56" fmla="*/ 278678 h 1511081"/>
                <a:gd name="connsiteX57" fmla="*/ 3816991 w 4815402"/>
                <a:gd name="connsiteY57" fmla="*/ 271482 h 1511081"/>
                <a:gd name="connsiteX58" fmla="*/ 3776135 w 4815402"/>
                <a:gd name="connsiteY58" fmla="*/ 265678 h 1511081"/>
                <a:gd name="connsiteX59" fmla="*/ 3753850 w 4815402"/>
                <a:gd name="connsiteY59" fmla="*/ 265678 h 1511081"/>
                <a:gd name="connsiteX60" fmla="*/ 3739574 w 4815402"/>
                <a:gd name="connsiteY60" fmla="*/ 289240 h 1511081"/>
                <a:gd name="connsiteX61" fmla="*/ 3730869 w 4815402"/>
                <a:gd name="connsiteY61" fmla="*/ 294811 h 1511081"/>
                <a:gd name="connsiteX62" fmla="*/ 3716709 w 4815402"/>
                <a:gd name="connsiteY62" fmla="*/ 293302 h 1511081"/>
                <a:gd name="connsiteX63" fmla="*/ 3713923 w 4815402"/>
                <a:gd name="connsiteY63" fmla="*/ 287035 h 1511081"/>
                <a:gd name="connsiteX64" fmla="*/ 3732842 w 4815402"/>
                <a:gd name="connsiteY64" fmla="*/ 275312 h 1511081"/>
                <a:gd name="connsiteX65" fmla="*/ 3716941 w 4815402"/>
                <a:gd name="connsiteY65" fmla="*/ 270437 h 1511081"/>
                <a:gd name="connsiteX66" fmla="*/ 3705683 w 4815402"/>
                <a:gd name="connsiteY66" fmla="*/ 267071 h 1511081"/>
                <a:gd name="connsiteX67" fmla="*/ 3712414 w 4815402"/>
                <a:gd name="connsiteY67" fmla="*/ 259875 h 1511081"/>
                <a:gd name="connsiteX68" fmla="*/ 3739226 w 4815402"/>
                <a:gd name="connsiteY68" fmla="*/ 262893 h 1511081"/>
                <a:gd name="connsiteX69" fmla="*/ 3743520 w 4815402"/>
                <a:gd name="connsiteY69" fmla="*/ 260687 h 1511081"/>
                <a:gd name="connsiteX70" fmla="*/ 3712414 w 4815402"/>
                <a:gd name="connsiteY70" fmla="*/ 252098 h 1511081"/>
                <a:gd name="connsiteX71" fmla="*/ 3678174 w 4815402"/>
                <a:gd name="connsiteY71" fmla="*/ 245947 h 1511081"/>
                <a:gd name="connsiteX72" fmla="*/ 3640452 w 4815402"/>
                <a:gd name="connsiteY72" fmla="*/ 244090 h 1511081"/>
                <a:gd name="connsiteX73" fmla="*/ 3616891 w 4815402"/>
                <a:gd name="connsiteY73" fmla="*/ 237126 h 1511081"/>
                <a:gd name="connsiteX74" fmla="*/ 3611552 w 4815402"/>
                <a:gd name="connsiteY74" fmla="*/ 237706 h 1511081"/>
                <a:gd name="connsiteX75" fmla="*/ 3611552 w 4815402"/>
                <a:gd name="connsiteY75" fmla="*/ 248268 h 1511081"/>
                <a:gd name="connsiteX76" fmla="*/ 3602730 w 4815402"/>
                <a:gd name="connsiteY76" fmla="*/ 255696 h 1511081"/>
                <a:gd name="connsiteX77" fmla="*/ 3581374 w 4815402"/>
                <a:gd name="connsiteY77" fmla="*/ 256045 h 1511081"/>
                <a:gd name="connsiteX78" fmla="*/ 3567795 w 4815402"/>
                <a:gd name="connsiteY78" fmla="*/ 263125 h 1511081"/>
                <a:gd name="connsiteX79" fmla="*/ 3572553 w 4815402"/>
                <a:gd name="connsiteY79" fmla="*/ 273803 h 1511081"/>
                <a:gd name="connsiteX80" fmla="*/ 3587294 w 4815402"/>
                <a:gd name="connsiteY80" fmla="*/ 271017 h 1511081"/>
                <a:gd name="connsiteX81" fmla="*/ 3580910 w 4815402"/>
                <a:gd name="connsiteY81" fmla="*/ 283901 h 1511081"/>
                <a:gd name="connsiteX82" fmla="*/ 3586714 w 4815402"/>
                <a:gd name="connsiteY82" fmla="*/ 289356 h 1511081"/>
                <a:gd name="connsiteX83" fmla="*/ 3588338 w 4815402"/>
                <a:gd name="connsiteY83" fmla="*/ 300382 h 1511081"/>
                <a:gd name="connsiteX84" fmla="*/ 3574178 w 4815402"/>
                <a:gd name="connsiteY84" fmla="*/ 303748 h 1511081"/>
                <a:gd name="connsiteX85" fmla="*/ 3563268 w 4815402"/>
                <a:gd name="connsiteY85" fmla="*/ 297481 h 1511081"/>
                <a:gd name="connsiteX86" fmla="*/ 3534019 w 4815402"/>
                <a:gd name="connsiteY86" fmla="*/ 302356 h 1511081"/>
                <a:gd name="connsiteX87" fmla="*/ 3547367 w 4815402"/>
                <a:gd name="connsiteY87" fmla="*/ 311641 h 1511081"/>
                <a:gd name="connsiteX88" fmla="*/ 3531582 w 4815402"/>
                <a:gd name="connsiteY88" fmla="*/ 312686 h 1511081"/>
                <a:gd name="connsiteX89" fmla="*/ 3519975 w 4815402"/>
                <a:gd name="connsiteY89" fmla="*/ 302588 h 1511081"/>
                <a:gd name="connsiteX90" fmla="*/ 3482833 w 4815402"/>
                <a:gd name="connsiteY90" fmla="*/ 296204 h 1511081"/>
                <a:gd name="connsiteX91" fmla="*/ 3469718 w 4815402"/>
                <a:gd name="connsiteY91" fmla="*/ 300731 h 1511081"/>
                <a:gd name="connsiteX92" fmla="*/ 3445808 w 4815402"/>
                <a:gd name="connsiteY92" fmla="*/ 304909 h 1511081"/>
                <a:gd name="connsiteX93" fmla="*/ 3424335 w 4815402"/>
                <a:gd name="connsiteY93" fmla="*/ 296552 h 1511081"/>
                <a:gd name="connsiteX94" fmla="*/ 3411568 w 4815402"/>
                <a:gd name="connsiteY94" fmla="*/ 285294 h 1511081"/>
                <a:gd name="connsiteX95" fmla="*/ 3391836 w 4815402"/>
                <a:gd name="connsiteY95" fmla="*/ 315471 h 1511081"/>
                <a:gd name="connsiteX96" fmla="*/ 3376515 w 4815402"/>
                <a:gd name="connsiteY96" fmla="*/ 334042 h 1511081"/>
                <a:gd name="connsiteX97" fmla="*/ 3346338 w 4815402"/>
                <a:gd name="connsiteY97" fmla="*/ 321042 h 1511081"/>
                <a:gd name="connsiteX98" fmla="*/ 3325446 w 4815402"/>
                <a:gd name="connsiteY98" fmla="*/ 297016 h 1511081"/>
                <a:gd name="connsiteX99" fmla="*/ 3313491 w 4815402"/>
                <a:gd name="connsiteY99" fmla="*/ 281115 h 1511081"/>
                <a:gd name="connsiteX100" fmla="*/ 3303277 w 4815402"/>
                <a:gd name="connsiteY100" fmla="*/ 272526 h 1511081"/>
                <a:gd name="connsiteX101" fmla="*/ 3308964 w 4815402"/>
                <a:gd name="connsiteY101" fmla="*/ 268464 h 1511081"/>
                <a:gd name="connsiteX102" fmla="*/ 3318250 w 4815402"/>
                <a:gd name="connsiteY102" fmla="*/ 277053 h 1511081"/>
                <a:gd name="connsiteX103" fmla="*/ 3330321 w 4815402"/>
                <a:gd name="connsiteY103" fmla="*/ 274615 h 1511081"/>
                <a:gd name="connsiteX104" fmla="*/ 3333686 w 4815402"/>
                <a:gd name="connsiteY104" fmla="*/ 266723 h 1511081"/>
                <a:gd name="connsiteX105" fmla="*/ 3318250 w 4815402"/>
                <a:gd name="connsiteY105" fmla="*/ 255464 h 1511081"/>
                <a:gd name="connsiteX106" fmla="*/ 3324633 w 4815402"/>
                <a:gd name="connsiteY106" fmla="*/ 248500 h 1511081"/>
                <a:gd name="connsiteX107" fmla="*/ 3319643 w 4815402"/>
                <a:gd name="connsiteY107" fmla="*/ 231787 h 1511081"/>
                <a:gd name="connsiteX108" fmla="*/ 3307920 w 4815402"/>
                <a:gd name="connsiteY108" fmla="*/ 220876 h 1511081"/>
                <a:gd name="connsiteX109" fmla="*/ 3298518 w 4815402"/>
                <a:gd name="connsiteY109" fmla="*/ 211707 h 1511081"/>
                <a:gd name="connsiteX110" fmla="*/ 3280179 w 4815402"/>
                <a:gd name="connsiteY110" fmla="*/ 208225 h 1511081"/>
                <a:gd name="connsiteX111" fmla="*/ 3266367 w 4815402"/>
                <a:gd name="connsiteY111" fmla="*/ 212055 h 1511081"/>
                <a:gd name="connsiteX112" fmla="*/ 3257430 w 4815402"/>
                <a:gd name="connsiteY112" fmla="*/ 219600 h 1511081"/>
                <a:gd name="connsiteX113" fmla="*/ 3257430 w 4815402"/>
                <a:gd name="connsiteY113" fmla="*/ 211359 h 1511081"/>
                <a:gd name="connsiteX114" fmla="*/ 3229922 w 4815402"/>
                <a:gd name="connsiteY114" fmla="*/ 203930 h 1511081"/>
                <a:gd name="connsiteX115" fmla="*/ 3208566 w 4815402"/>
                <a:gd name="connsiteY115" fmla="*/ 187913 h 1511081"/>
                <a:gd name="connsiteX116" fmla="*/ 3197192 w 4815402"/>
                <a:gd name="connsiteY116" fmla="*/ 199636 h 1511081"/>
                <a:gd name="connsiteX117" fmla="*/ 3192781 w 4815402"/>
                <a:gd name="connsiteY117" fmla="*/ 198823 h 1511081"/>
                <a:gd name="connsiteX118" fmla="*/ 3184076 w 4815402"/>
                <a:gd name="connsiteY118" fmla="*/ 206020 h 1511081"/>
                <a:gd name="connsiteX119" fmla="*/ 3186862 w 4815402"/>
                <a:gd name="connsiteY119" fmla="*/ 221341 h 1511081"/>
                <a:gd name="connsiteX120" fmla="*/ 3182102 w 4815402"/>
                <a:gd name="connsiteY120" fmla="*/ 234804 h 1511081"/>
                <a:gd name="connsiteX121" fmla="*/ 3170496 w 4815402"/>
                <a:gd name="connsiteY121" fmla="*/ 231438 h 1511081"/>
                <a:gd name="connsiteX122" fmla="*/ 3159237 w 4815402"/>
                <a:gd name="connsiteY122" fmla="*/ 233876 h 1511081"/>
                <a:gd name="connsiteX123" fmla="*/ 3145658 w 4815402"/>
                <a:gd name="connsiteY123" fmla="*/ 235153 h 1511081"/>
                <a:gd name="connsiteX124" fmla="*/ 3114783 w 4815402"/>
                <a:gd name="connsiteY124" fmla="*/ 231554 h 1511081"/>
                <a:gd name="connsiteX125" fmla="*/ 3098534 w 4815402"/>
                <a:gd name="connsiteY125" fmla="*/ 226448 h 1511081"/>
                <a:gd name="connsiteX126" fmla="*/ 3078803 w 4815402"/>
                <a:gd name="connsiteY126" fmla="*/ 228653 h 1511081"/>
                <a:gd name="connsiteX127" fmla="*/ 3064642 w 4815402"/>
                <a:gd name="connsiteY127" fmla="*/ 221805 h 1511081"/>
                <a:gd name="connsiteX128" fmla="*/ 3074624 w 4815402"/>
                <a:gd name="connsiteY128" fmla="*/ 210430 h 1511081"/>
                <a:gd name="connsiteX129" fmla="*/ 3008350 w 4815402"/>
                <a:gd name="connsiteY129" fmla="*/ 199404 h 1511081"/>
                <a:gd name="connsiteX130" fmla="*/ 2947762 w 4815402"/>
                <a:gd name="connsiteY130" fmla="*/ 207296 h 1511081"/>
                <a:gd name="connsiteX131" fmla="*/ 2944513 w 4815402"/>
                <a:gd name="connsiteY131" fmla="*/ 220180 h 1511081"/>
                <a:gd name="connsiteX132" fmla="*/ 2938361 w 4815402"/>
                <a:gd name="connsiteY132" fmla="*/ 220876 h 1511081"/>
                <a:gd name="connsiteX133" fmla="*/ 2938361 w 4815402"/>
                <a:gd name="connsiteY133" fmla="*/ 192324 h 1511081"/>
                <a:gd name="connsiteX134" fmla="*/ 2930352 w 4815402"/>
                <a:gd name="connsiteY134" fmla="*/ 190118 h 1511081"/>
                <a:gd name="connsiteX135" fmla="*/ 2927567 w 4815402"/>
                <a:gd name="connsiteY135" fmla="*/ 196502 h 1511081"/>
                <a:gd name="connsiteX136" fmla="*/ 2913639 w 4815402"/>
                <a:gd name="connsiteY136" fmla="*/ 199868 h 1511081"/>
                <a:gd name="connsiteX137" fmla="*/ 2900407 w 4815402"/>
                <a:gd name="connsiteY137" fmla="*/ 194877 h 1511081"/>
                <a:gd name="connsiteX138" fmla="*/ 2878703 w 4815402"/>
                <a:gd name="connsiteY138" fmla="*/ 183967 h 1511081"/>
                <a:gd name="connsiteX139" fmla="*/ 2864658 w 4815402"/>
                <a:gd name="connsiteY139" fmla="*/ 183619 h 1511081"/>
                <a:gd name="connsiteX140" fmla="*/ 2853168 w 4815402"/>
                <a:gd name="connsiteY140" fmla="*/ 189770 h 1511081"/>
                <a:gd name="connsiteX141" fmla="*/ 2848525 w 4815402"/>
                <a:gd name="connsiteY141" fmla="*/ 198823 h 1511081"/>
                <a:gd name="connsiteX142" fmla="*/ 2863150 w 4815402"/>
                <a:gd name="connsiteY142" fmla="*/ 202770 h 1511081"/>
                <a:gd name="connsiteX143" fmla="*/ 2833552 w 4815402"/>
                <a:gd name="connsiteY143" fmla="*/ 211359 h 1511081"/>
                <a:gd name="connsiteX144" fmla="*/ 2828213 w 4815402"/>
                <a:gd name="connsiteY144" fmla="*/ 215653 h 1511081"/>
                <a:gd name="connsiteX145" fmla="*/ 2796759 w 4815402"/>
                <a:gd name="connsiteY145" fmla="*/ 224126 h 1511081"/>
                <a:gd name="connsiteX146" fmla="*/ 2768903 w 4815402"/>
                <a:gd name="connsiteY146" fmla="*/ 228885 h 1511081"/>
                <a:gd name="connsiteX147" fmla="*/ 2752537 w 4815402"/>
                <a:gd name="connsiteY147" fmla="*/ 238867 h 1511081"/>
                <a:gd name="connsiteX148" fmla="*/ 2754742 w 4815402"/>
                <a:gd name="connsiteY148" fmla="*/ 225983 h 1511081"/>
                <a:gd name="connsiteX149" fmla="*/ 2767278 w 4815402"/>
                <a:gd name="connsiteY149" fmla="*/ 212403 h 1511081"/>
                <a:gd name="connsiteX150" fmla="*/ 2781206 w 4815402"/>
                <a:gd name="connsiteY150" fmla="*/ 209850 h 1511081"/>
                <a:gd name="connsiteX151" fmla="*/ 2788751 w 4815402"/>
                <a:gd name="connsiteY151" fmla="*/ 200564 h 1511081"/>
                <a:gd name="connsiteX152" fmla="*/ 2820553 w 4815402"/>
                <a:gd name="connsiteY152" fmla="*/ 195574 h 1511081"/>
                <a:gd name="connsiteX153" fmla="*/ 2827401 w 4815402"/>
                <a:gd name="connsiteY153" fmla="*/ 187681 h 1511081"/>
                <a:gd name="connsiteX154" fmla="*/ 2854096 w 4815402"/>
                <a:gd name="connsiteY154" fmla="*/ 174217 h 1511081"/>
                <a:gd name="connsiteX155" fmla="*/ 2857114 w 4815402"/>
                <a:gd name="connsiteY155" fmla="*/ 166557 h 1511081"/>
                <a:gd name="connsiteX156" fmla="*/ 2877542 w 4815402"/>
                <a:gd name="connsiteY156" fmla="*/ 158896 h 1511081"/>
                <a:gd name="connsiteX157" fmla="*/ 2900871 w 4815402"/>
                <a:gd name="connsiteY157" fmla="*/ 153325 h 1511081"/>
                <a:gd name="connsiteX158" fmla="*/ 2908996 w 4815402"/>
                <a:gd name="connsiteY158" fmla="*/ 141834 h 1511081"/>
                <a:gd name="connsiteX159" fmla="*/ 2944397 w 4815402"/>
                <a:gd name="connsiteY159" fmla="*/ 125933 h 1511081"/>
                <a:gd name="connsiteX160" fmla="*/ 2949271 w 4815402"/>
                <a:gd name="connsiteY160" fmla="*/ 115719 h 1511081"/>
                <a:gd name="connsiteX161" fmla="*/ 2938593 w 4815402"/>
                <a:gd name="connsiteY161" fmla="*/ 107478 h 1511081"/>
                <a:gd name="connsiteX162" fmla="*/ 2937433 w 4815402"/>
                <a:gd name="connsiteY162" fmla="*/ 104112 h 1511081"/>
                <a:gd name="connsiteX163" fmla="*/ 2950780 w 4815402"/>
                <a:gd name="connsiteY163" fmla="*/ 103184 h 1511081"/>
                <a:gd name="connsiteX164" fmla="*/ 2952986 w 4815402"/>
                <a:gd name="connsiteY164" fmla="*/ 96220 h 1511081"/>
                <a:gd name="connsiteX165" fmla="*/ 2942191 w 4815402"/>
                <a:gd name="connsiteY165" fmla="*/ 93434 h 1511081"/>
                <a:gd name="connsiteX166" fmla="*/ 2940218 w 4815402"/>
                <a:gd name="connsiteY166" fmla="*/ 78694 h 1511081"/>
                <a:gd name="connsiteX167" fmla="*/ 2927683 w 4815402"/>
                <a:gd name="connsiteY167" fmla="*/ 79738 h 1511081"/>
                <a:gd name="connsiteX168" fmla="*/ 2921880 w 4815402"/>
                <a:gd name="connsiteY168" fmla="*/ 57918 h 1511081"/>
                <a:gd name="connsiteX169" fmla="*/ 2904122 w 4815402"/>
                <a:gd name="connsiteY169" fmla="*/ 60355 h 1511081"/>
                <a:gd name="connsiteX170" fmla="*/ 2865935 w 4815402"/>
                <a:gd name="connsiteY170" fmla="*/ 50373 h 1511081"/>
                <a:gd name="connsiteX171" fmla="*/ 2863730 w 4815402"/>
                <a:gd name="connsiteY171" fmla="*/ 53275 h 1511081"/>
                <a:gd name="connsiteX172" fmla="*/ 2850963 w 4815402"/>
                <a:gd name="connsiteY172" fmla="*/ 48980 h 1511081"/>
                <a:gd name="connsiteX173" fmla="*/ 2842489 w 4815402"/>
                <a:gd name="connsiteY173" fmla="*/ 50954 h 1511081"/>
                <a:gd name="connsiteX174" fmla="*/ 2821366 w 4815402"/>
                <a:gd name="connsiteY174" fmla="*/ 49677 h 1511081"/>
                <a:gd name="connsiteX175" fmla="*/ 2810571 w 4815402"/>
                <a:gd name="connsiteY175" fmla="*/ 51534 h 1511081"/>
                <a:gd name="connsiteX176" fmla="*/ 2805696 w 4815402"/>
                <a:gd name="connsiteY176" fmla="*/ 58614 h 1511081"/>
                <a:gd name="connsiteX177" fmla="*/ 2784920 w 4815402"/>
                <a:gd name="connsiteY177" fmla="*/ 62560 h 1511081"/>
                <a:gd name="connsiteX178" fmla="*/ 2772152 w 4815402"/>
                <a:gd name="connsiteY178" fmla="*/ 61516 h 1511081"/>
                <a:gd name="connsiteX179" fmla="*/ 2792929 w 4815402"/>
                <a:gd name="connsiteY179" fmla="*/ 38999 h 1511081"/>
                <a:gd name="connsiteX180" fmla="*/ 2772849 w 4815402"/>
                <a:gd name="connsiteY180" fmla="*/ 37722 h 1511081"/>
                <a:gd name="connsiteX181" fmla="*/ 2753350 w 4815402"/>
                <a:gd name="connsiteY181" fmla="*/ 36213 h 1511081"/>
                <a:gd name="connsiteX182" fmla="*/ 2748243 w 4815402"/>
                <a:gd name="connsiteY182" fmla="*/ 33776 h 1511081"/>
                <a:gd name="connsiteX183" fmla="*/ 2724797 w 4815402"/>
                <a:gd name="connsiteY183" fmla="*/ 31919 h 1511081"/>
                <a:gd name="connsiteX184" fmla="*/ 2719458 w 4815402"/>
                <a:gd name="connsiteY184" fmla="*/ 30758 h 1511081"/>
                <a:gd name="connsiteX185" fmla="*/ 2734547 w 4815402"/>
                <a:gd name="connsiteY185" fmla="*/ 27160 h 1511081"/>
                <a:gd name="connsiteX186" fmla="*/ 2748475 w 4815402"/>
                <a:gd name="connsiteY186" fmla="*/ 21124 h 1511081"/>
                <a:gd name="connsiteX187" fmla="*/ 2760198 w 4815402"/>
                <a:gd name="connsiteY187" fmla="*/ 17410 h 1511081"/>
                <a:gd name="connsiteX188" fmla="*/ 2752073 w 4815402"/>
                <a:gd name="connsiteY188" fmla="*/ 8357 h 1511081"/>
                <a:gd name="connsiteX189" fmla="*/ 2741627 w 4815402"/>
                <a:gd name="connsiteY189" fmla="*/ 7312 h 1511081"/>
                <a:gd name="connsiteX190" fmla="*/ 2711682 w 4815402"/>
                <a:gd name="connsiteY190" fmla="*/ 0 h 1511081"/>
                <a:gd name="connsiteX191" fmla="*/ 2684290 w 4815402"/>
                <a:gd name="connsiteY191" fmla="*/ 5919 h 1511081"/>
                <a:gd name="connsiteX192" fmla="*/ 2671058 w 4815402"/>
                <a:gd name="connsiteY192" fmla="*/ 10098 h 1511081"/>
                <a:gd name="connsiteX193" fmla="*/ 2657014 w 4815402"/>
                <a:gd name="connsiteY193" fmla="*/ 24142 h 1511081"/>
                <a:gd name="connsiteX194" fmla="*/ 2650166 w 4815402"/>
                <a:gd name="connsiteY194" fmla="*/ 28553 h 1511081"/>
                <a:gd name="connsiteX195" fmla="*/ 2638095 w 4815402"/>
                <a:gd name="connsiteY195" fmla="*/ 39695 h 1511081"/>
                <a:gd name="connsiteX196" fmla="*/ 2636934 w 4815402"/>
                <a:gd name="connsiteY196" fmla="*/ 47820 h 1511081"/>
                <a:gd name="connsiteX197" fmla="*/ 2640765 w 4815402"/>
                <a:gd name="connsiteY197" fmla="*/ 49793 h 1511081"/>
                <a:gd name="connsiteX198" fmla="*/ 2641577 w 4815402"/>
                <a:gd name="connsiteY198" fmla="*/ 58150 h 1511081"/>
                <a:gd name="connsiteX199" fmla="*/ 2639487 w 4815402"/>
                <a:gd name="connsiteY199" fmla="*/ 62096 h 1511081"/>
                <a:gd name="connsiteX200" fmla="*/ 2627997 w 4815402"/>
                <a:gd name="connsiteY200" fmla="*/ 62444 h 1511081"/>
                <a:gd name="connsiteX201" fmla="*/ 2606873 w 4815402"/>
                <a:gd name="connsiteY201" fmla="*/ 62096 h 1511081"/>
                <a:gd name="connsiteX202" fmla="*/ 2591320 w 4815402"/>
                <a:gd name="connsiteY202" fmla="*/ 67435 h 1511081"/>
                <a:gd name="connsiteX203" fmla="*/ 2604900 w 4815402"/>
                <a:gd name="connsiteY203" fmla="*/ 77069 h 1511081"/>
                <a:gd name="connsiteX204" fmla="*/ 2604900 w 4815402"/>
                <a:gd name="connsiteY204" fmla="*/ 80783 h 1511081"/>
                <a:gd name="connsiteX205" fmla="*/ 2584239 w 4815402"/>
                <a:gd name="connsiteY205" fmla="*/ 74747 h 1511081"/>
                <a:gd name="connsiteX206" fmla="*/ 2572749 w 4815402"/>
                <a:gd name="connsiteY206" fmla="*/ 76372 h 1511081"/>
                <a:gd name="connsiteX207" fmla="*/ 2567758 w 4815402"/>
                <a:gd name="connsiteY207" fmla="*/ 80783 h 1511081"/>
                <a:gd name="connsiteX208" fmla="*/ 2560446 w 4815402"/>
                <a:gd name="connsiteY208" fmla="*/ 85193 h 1511081"/>
                <a:gd name="connsiteX209" fmla="*/ 2552089 w 4815402"/>
                <a:gd name="connsiteY209" fmla="*/ 84033 h 1511081"/>
                <a:gd name="connsiteX210" fmla="*/ 2540018 w 4815402"/>
                <a:gd name="connsiteY210" fmla="*/ 85542 h 1511081"/>
                <a:gd name="connsiteX211" fmla="*/ 2534330 w 4815402"/>
                <a:gd name="connsiteY211" fmla="*/ 83104 h 1511081"/>
                <a:gd name="connsiteX212" fmla="*/ 2543268 w 4815402"/>
                <a:gd name="connsiteY212" fmla="*/ 74863 h 1511081"/>
                <a:gd name="connsiteX213" fmla="*/ 2540250 w 4815402"/>
                <a:gd name="connsiteY213" fmla="*/ 70221 h 1511081"/>
                <a:gd name="connsiteX214" fmla="*/ 2523769 w 4815402"/>
                <a:gd name="connsiteY214" fmla="*/ 73703 h 1511081"/>
                <a:gd name="connsiteX215" fmla="*/ 2517501 w 4815402"/>
                <a:gd name="connsiteY215" fmla="*/ 79622 h 1511081"/>
                <a:gd name="connsiteX216" fmla="*/ 2504386 w 4815402"/>
                <a:gd name="connsiteY216" fmla="*/ 75212 h 1511081"/>
                <a:gd name="connsiteX217" fmla="*/ 2484886 w 4815402"/>
                <a:gd name="connsiteY217" fmla="*/ 83917 h 1511081"/>
                <a:gd name="connsiteX218" fmla="*/ 2473975 w 4815402"/>
                <a:gd name="connsiteY218" fmla="*/ 83104 h 1511081"/>
                <a:gd name="connsiteX219" fmla="*/ 2465619 w 4815402"/>
                <a:gd name="connsiteY219" fmla="*/ 85310 h 1511081"/>
                <a:gd name="connsiteX220" fmla="*/ 2480243 w 4815402"/>
                <a:gd name="connsiteY220" fmla="*/ 95291 h 1511081"/>
                <a:gd name="connsiteX221" fmla="*/ 2442754 w 4815402"/>
                <a:gd name="connsiteY221" fmla="*/ 99934 h 1511081"/>
                <a:gd name="connsiteX222" fmla="*/ 2436718 w 4815402"/>
                <a:gd name="connsiteY222" fmla="*/ 103764 h 1511081"/>
                <a:gd name="connsiteX223" fmla="*/ 2402594 w 4815402"/>
                <a:gd name="connsiteY223" fmla="*/ 106666 h 1511081"/>
                <a:gd name="connsiteX224" fmla="*/ 2393425 w 4815402"/>
                <a:gd name="connsiteY224" fmla="*/ 114094 h 1511081"/>
                <a:gd name="connsiteX225" fmla="*/ 2383675 w 4815402"/>
                <a:gd name="connsiteY225" fmla="*/ 116996 h 1511081"/>
                <a:gd name="connsiteX226" fmla="*/ 2367890 w 4815402"/>
                <a:gd name="connsiteY226" fmla="*/ 122103 h 1511081"/>
                <a:gd name="connsiteX227" fmla="*/ 2357560 w 4815402"/>
                <a:gd name="connsiteY227" fmla="*/ 130576 h 1511081"/>
                <a:gd name="connsiteX228" fmla="*/ 2346186 w 4815402"/>
                <a:gd name="connsiteY228" fmla="*/ 128022 h 1511081"/>
                <a:gd name="connsiteX229" fmla="*/ 2339221 w 4815402"/>
                <a:gd name="connsiteY229" fmla="*/ 126746 h 1511081"/>
                <a:gd name="connsiteX230" fmla="*/ 2335043 w 4815402"/>
                <a:gd name="connsiteY230" fmla="*/ 129183 h 1511081"/>
                <a:gd name="connsiteX231" fmla="*/ 2339221 w 4815402"/>
                <a:gd name="connsiteY231" fmla="*/ 133013 h 1511081"/>
                <a:gd name="connsiteX232" fmla="*/ 2337481 w 4815402"/>
                <a:gd name="connsiteY232" fmla="*/ 137308 h 1511081"/>
                <a:gd name="connsiteX233" fmla="*/ 2329123 w 4815402"/>
                <a:gd name="connsiteY233" fmla="*/ 137308 h 1511081"/>
                <a:gd name="connsiteX234" fmla="*/ 2324017 w 4815402"/>
                <a:gd name="connsiteY234" fmla="*/ 142995 h 1511081"/>
                <a:gd name="connsiteX235" fmla="*/ 2329820 w 4815402"/>
                <a:gd name="connsiteY235" fmla="*/ 144504 h 1511081"/>
                <a:gd name="connsiteX236" fmla="*/ 2330400 w 4815402"/>
                <a:gd name="connsiteY236" fmla="*/ 151584 h 1511081"/>
                <a:gd name="connsiteX237" fmla="*/ 2327034 w 4815402"/>
                <a:gd name="connsiteY237" fmla="*/ 152629 h 1511081"/>
                <a:gd name="connsiteX238" fmla="*/ 2317749 w 4815402"/>
                <a:gd name="connsiteY238" fmla="*/ 150539 h 1511081"/>
                <a:gd name="connsiteX239" fmla="*/ 2309740 w 4815402"/>
                <a:gd name="connsiteY239" fmla="*/ 150539 h 1511081"/>
                <a:gd name="connsiteX240" fmla="*/ 2314267 w 4815402"/>
                <a:gd name="connsiteY240" fmla="*/ 156575 h 1511081"/>
                <a:gd name="connsiteX241" fmla="*/ 2322972 w 4815402"/>
                <a:gd name="connsiteY241" fmla="*/ 157968 h 1511081"/>
                <a:gd name="connsiteX242" fmla="*/ 2331329 w 4815402"/>
                <a:gd name="connsiteY242" fmla="*/ 160985 h 1511081"/>
                <a:gd name="connsiteX243" fmla="*/ 2333650 w 4815402"/>
                <a:gd name="connsiteY243" fmla="*/ 166209 h 1511081"/>
                <a:gd name="connsiteX244" fmla="*/ 2315428 w 4815402"/>
                <a:gd name="connsiteY244" fmla="*/ 167253 h 1511081"/>
                <a:gd name="connsiteX245" fmla="*/ 2327267 w 4815402"/>
                <a:gd name="connsiteY245" fmla="*/ 174217 h 1511081"/>
                <a:gd name="connsiteX246" fmla="*/ 2329123 w 4815402"/>
                <a:gd name="connsiteY246" fmla="*/ 176771 h 1511081"/>
                <a:gd name="connsiteX247" fmla="*/ 2337481 w 4815402"/>
                <a:gd name="connsiteY247" fmla="*/ 184547 h 1511081"/>
                <a:gd name="connsiteX248" fmla="*/ 2331213 w 4815402"/>
                <a:gd name="connsiteY248" fmla="*/ 193600 h 1511081"/>
                <a:gd name="connsiteX249" fmla="*/ 2329007 w 4815402"/>
                <a:gd name="connsiteY249" fmla="*/ 197547 h 1511081"/>
                <a:gd name="connsiteX250" fmla="*/ 2324365 w 4815402"/>
                <a:gd name="connsiteY250" fmla="*/ 195690 h 1511081"/>
                <a:gd name="connsiteX251" fmla="*/ 2309044 w 4815402"/>
                <a:gd name="connsiteY251" fmla="*/ 191859 h 1511081"/>
                <a:gd name="connsiteX252" fmla="*/ 2294768 w 4815402"/>
                <a:gd name="connsiteY252" fmla="*/ 200332 h 1511081"/>
                <a:gd name="connsiteX253" fmla="*/ 2286991 w 4815402"/>
                <a:gd name="connsiteY253" fmla="*/ 199868 h 1511081"/>
                <a:gd name="connsiteX254" fmla="*/ 2260412 w 4815402"/>
                <a:gd name="connsiteY254" fmla="*/ 199868 h 1511081"/>
                <a:gd name="connsiteX255" fmla="*/ 2218976 w 4815402"/>
                <a:gd name="connsiteY255" fmla="*/ 204511 h 1511081"/>
                <a:gd name="connsiteX256" fmla="*/ 2186709 w 4815402"/>
                <a:gd name="connsiteY256" fmla="*/ 209037 h 1511081"/>
                <a:gd name="connsiteX257" fmla="*/ 2180441 w 4815402"/>
                <a:gd name="connsiteY257" fmla="*/ 221805 h 1511081"/>
                <a:gd name="connsiteX258" fmla="*/ 2187521 w 4815402"/>
                <a:gd name="connsiteY258" fmla="*/ 235385 h 1511081"/>
                <a:gd name="connsiteX259" fmla="*/ 2184272 w 4815402"/>
                <a:gd name="connsiteY259" fmla="*/ 246643 h 1511081"/>
                <a:gd name="connsiteX260" fmla="*/ 2206209 w 4815402"/>
                <a:gd name="connsiteY260" fmla="*/ 261384 h 1511081"/>
                <a:gd name="connsiteX261" fmla="*/ 2221645 w 4815402"/>
                <a:gd name="connsiteY261" fmla="*/ 265330 h 1511081"/>
                <a:gd name="connsiteX262" fmla="*/ 2230931 w 4815402"/>
                <a:gd name="connsiteY262" fmla="*/ 273339 h 1511081"/>
                <a:gd name="connsiteX263" fmla="*/ 2232324 w 4815402"/>
                <a:gd name="connsiteY263" fmla="*/ 285178 h 1511081"/>
                <a:gd name="connsiteX264" fmla="*/ 2224547 w 4815402"/>
                <a:gd name="connsiteY264" fmla="*/ 290633 h 1511081"/>
                <a:gd name="connsiteX265" fmla="*/ 2201449 w 4815402"/>
                <a:gd name="connsiteY265" fmla="*/ 282392 h 1511081"/>
                <a:gd name="connsiteX266" fmla="*/ 2182183 w 4815402"/>
                <a:gd name="connsiteY266" fmla="*/ 269857 h 1511081"/>
                <a:gd name="connsiteX267" fmla="*/ 2154558 w 4815402"/>
                <a:gd name="connsiteY267" fmla="*/ 261848 h 1511081"/>
                <a:gd name="connsiteX268" fmla="*/ 2130416 w 4815402"/>
                <a:gd name="connsiteY268" fmla="*/ 259643 h 1511081"/>
                <a:gd name="connsiteX269" fmla="*/ 2123684 w 4815402"/>
                <a:gd name="connsiteY269" fmla="*/ 252447 h 1511081"/>
                <a:gd name="connsiteX270" fmla="*/ 2110801 w 4815402"/>
                <a:gd name="connsiteY270" fmla="*/ 252447 h 1511081"/>
                <a:gd name="connsiteX271" fmla="*/ 2098846 w 4815402"/>
                <a:gd name="connsiteY271" fmla="*/ 262080 h 1511081"/>
                <a:gd name="connsiteX272" fmla="*/ 2113586 w 4815402"/>
                <a:gd name="connsiteY272" fmla="*/ 264634 h 1511081"/>
                <a:gd name="connsiteX273" fmla="*/ 2112077 w 4815402"/>
                <a:gd name="connsiteY273" fmla="*/ 270553 h 1511081"/>
                <a:gd name="connsiteX274" fmla="*/ 2127515 w 4815402"/>
                <a:gd name="connsiteY274" fmla="*/ 276473 h 1511081"/>
                <a:gd name="connsiteX275" fmla="*/ 2130532 w 4815402"/>
                <a:gd name="connsiteY275" fmla="*/ 282276 h 1511081"/>
                <a:gd name="connsiteX276" fmla="*/ 2105114 w 4815402"/>
                <a:gd name="connsiteY276" fmla="*/ 278446 h 1511081"/>
                <a:gd name="connsiteX277" fmla="*/ 2093275 w 4815402"/>
                <a:gd name="connsiteY277" fmla="*/ 275312 h 1511081"/>
                <a:gd name="connsiteX278" fmla="*/ 2079115 w 4815402"/>
                <a:gd name="connsiteY278" fmla="*/ 283785 h 1511081"/>
                <a:gd name="connsiteX279" fmla="*/ 2095248 w 4815402"/>
                <a:gd name="connsiteY279" fmla="*/ 303168 h 1511081"/>
                <a:gd name="connsiteX280" fmla="*/ 2122640 w 4815402"/>
                <a:gd name="connsiteY280" fmla="*/ 311989 h 1511081"/>
                <a:gd name="connsiteX281" fmla="*/ 2128327 w 4815402"/>
                <a:gd name="connsiteY281" fmla="*/ 317909 h 1511081"/>
                <a:gd name="connsiteX282" fmla="*/ 2137265 w 4815402"/>
                <a:gd name="connsiteY282" fmla="*/ 323944 h 1511081"/>
                <a:gd name="connsiteX283" fmla="*/ 2129372 w 4815402"/>
                <a:gd name="connsiteY283" fmla="*/ 328007 h 1511081"/>
                <a:gd name="connsiteX284" fmla="*/ 2096060 w 4815402"/>
                <a:gd name="connsiteY284" fmla="*/ 312221 h 1511081"/>
                <a:gd name="connsiteX285" fmla="*/ 2069713 w 4815402"/>
                <a:gd name="connsiteY285" fmla="*/ 312453 h 1511081"/>
                <a:gd name="connsiteX286" fmla="*/ 2060660 w 4815402"/>
                <a:gd name="connsiteY286" fmla="*/ 310132 h 1511081"/>
                <a:gd name="connsiteX287" fmla="*/ 2060660 w 4815402"/>
                <a:gd name="connsiteY287" fmla="*/ 296900 h 1511081"/>
                <a:gd name="connsiteX288" fmla="*/ 2053580 w 4815402"/>
                <a:gd name="connsiteY288" fmla="*/ 289356 h 1511081"/>
                <a:gd name="connsiteX289" fmla="*/ 2063213 w 4815402"/>
                <a:gd name="connsiteY289" fmla="*/ 273107 h 1511081"/>
                <a:gd name="connsiteX290" fmla="*/ 2066927 w 4815402"/>
                <a:gd name="connsiteY290" fmla="*/ 258134 h 1511081"/>
                <a:gd name="connsiteX291" fmla="*/ 2058570 w 4815402"/>
                <a:gd name="connsiteY291" fmla="*/ 242813 h 1511081"/>
                <a:gd name="connsiteX292" fmla="*/ 2047196 w 4815402"/>
                <a:gd name="connsiteY292" fmla="*/ 242813 h 1511081"/>
                <a:gd name="connsiteX293" fmla="*/ 2049053 w 4815402"/>
                <a:gd name="connsiteY293" fmla="*/ 254188 h 1511081"/>
                <a:gd name="connsiteX294" fmla="*/ 2041973 w 4815402"/>
                <a:gd name="connsiteY294" fmla="*/ 275428 h 1511081"/>
                <a:gd name="connsiteX295" fmla="*/ 2014813 w 4815402"/>
                <a:gd name="connsiteY295" fmla="*/ 287847 h 1511081"/>
                <a:gd name="connsiteX296" fmla="*/ 2010635 w 4815402"/>
                <a:gd name="connsiteY296" fmla="*/ 295043 h 1511081"/>
                <a:gd name="connsiteX297" fmla="*/ 2002974 w 4815402"/>
                <a:gd name="connsiteY297" fmla="*/ 302007 h 1511081"/>
                <a:gd name="connsiteX298" fmla="*/ 2028625 w 4815402"/>
                <a:gd name="connsiteY298" fmla="*/ 334622 h 1511081"/>
                <a:gd name="connsiteX299" fmla="*/ 2030482 w 4815402"/>
                <a:gd name="connsiteY299" fmla="*/ 343792 h 1511081"/>
                <a:gd name="connsiteX300" fmla="*/ 2016670 w 4815402"/>
                <a:gd name="connsiteY300" fmla="*/ 373737 h 1511081"/>
                <a:gd name="connsiteX301" fmla="*/ 2017599 w 4815402"/>
                <a:gd name="connsiteY301" fmla="*/ 384880 h 1511081"/>
                <a:gd name="connsiteX302" fmla="*/ 2017831 w 4815402"/>
                <a:gd name="connsiteY302" fmla="*/ 403334 h 1511081"/>
                <a:gd name="connsiteX303" fmla="*/ 2037562 w 4815402"/>
                <a:gd name="connsiteY303" fmla="*/ 403799 h 1511081"/>
                <a:gd name="connsiteX304" fmla="*/ 2065535 w 4815402"/>
                <a:gd name="connsiteY304" fmla="*/ 396951 h 1511081"/>
                <a:gd name="connsiteX305" fmla="*/ 2088400 w 4815402"/>
                <a:gd name="connsiteY305" fmla="*/ 405307 h 1511081"/>
                <a:gd name="connsiteX306" fmla="*/ 2114399 w 4815402"/>
                <a:gd name="connsiteY306" fmla="*/ 418539 h 1511081"/>
                <a:gd name="connsiteX307" fmla="*/ 2120667 w 4815402"/>
                <a:gd name="connsiteY307" fmla="*/ 437690 h 1511081"/>
                <a:gd name="connsiteX308" fmla="*/ 2109757 w 4815402"/>
                <a:gd name="connsiteY308" fmla="*/ 448717 h 1511081"/>
                <a:gd name="connsiteX309" fmla="*/ 2110104 w 4815402"/>
                <a:gd name="connsiteY309" fmla="*/ 456493 h 1511081"/>
                <a:gd name="connsiteX310" fmla="*/ 2136568 w 4815402"/>
                <a:gd name="connsiteY310" fmla="*/ 471001 h 1511081"/>
                <a:gd name="connsiteX311" fmla="*/ 2109524 w 4815402"/>
                <a:gd name="connsiteY311" fmla="*/ 468912 h 1511081"/>
                <a:gd name="connsiteX312" fmla="*/ 2098498 w 4815402"/>
                <a:gd name="connsiteY312" fmla="*/ 453591 h 1511081"/>
                <a:gd name="connsiteX313" fmla="*/ 2101980 w 4815402"/>
                <a:gd name="connsiteY313" fmla="*/ 429682 h 1511081"/>
                <a:gd name="connsiteX314" fmla="*/ 2077141 w 4815402"/>
                <a:gd name="connsiteY314" fmla="*/ 410879 h 1511081"/>
                <a:gd name="connsiteX315" fmla="*/ 2040116 w 4815402"/>
                <a:gd name="connsiteY315" fmla="*/ 420860 h 1511081"/>
                <a:gd name="connsiteX316" fmla="*/ 2045107 w 4815402"/>
                <a:gd name="connsiteY316" fmla="*/ 458466 h 1511081"/>
                <a:gd name="connsiteX317" fmla="*/ 2023634 w 4815402"/>
                <a:gd name="connsiteY317" fmla="*/ 480055 h 1511081"/>
                <a:gd name="connsiteX318" fmla="*/ 2023634 w 4815402"/>
                <a:gd name="connsiteY318" fmla="*/ 488180 h 1511081"/>
                <a:gd name="connsiteX319" fmla="*/ 1990091 w 4815402"/>
                <a:gd name="connsiteY319" fmla="*/ 508491 h 1511081"/>
                <a:gd name="connsiteX320" fmla="*/ 1981386 w 4815402"/>
                <a:gd name="connsiteY320" fmla="*/ 523116 h 1511081"/>
                <a:gd name="connsiteX321" fmla="*/ 1959797 w 4815402"/>
                <a:gd name="connsiteY321" fmla="*/ 516964 h 1511081"/>
                <a:gd name="connsiteX322" fmla="*/ 1935307 w 4815402"/>
                <a:gd name="connsiteY322" fmla="*/ 520214 h 1511081"/>
                <a:gd name="connsiteX323" fmla="*/ 1920799 w 4815402"/>
                <a:gd name="connsiteY323" fmla="*/ 513714 h 1511081"/>
                <a:gd name="connsiteX324" fmla="*/ 1910585 w 4815402"/>
                <a:gd name="connsiteY324" fmla="*/ 514875 h 1511081"/>
                <a:gd name="connsiteX325" fmla="*/ 1900371 w 4815402"/>
                <a:gd name="connsiteY325" fmla="*/ 511509 h 1511081"/>
                <a:gd name="connsiteX326" fmla="*/ 1904781 w 4815402"/>
                <a:gd name="connsiteY326" fmla="*/ 499322 h 1511081"/>
                <a:gd name="connsiteX327" fmla="*/ 1910817 w 4815402"/>
                <a:gd name="connsiteY327" fmla="*/ 500018 h 1511081"/>
                <a:gd name="connsiteX328" fmla="*/ 1920799 w 4815402"/>
                <a:gd name="connsiteY328" fmla="*/ 508259 h 1511081"/>
                <a:gd name="connsiteX329" fmla="*/ 1934030 w 4815402"/>
                <a:gd name="connsiteY329" fmla="*/ 502224 h 1511081"/>
                <a:gd name="connsiteX330" fmla="*/ 1944708 w 4815402"/>
                <a:gd name="connsiteY330" fmla="*/ 511393 h 1511081"/>
                <a:gd name="connsiteX331" fmla="*/ 1951556 w 4815402"/>
                <a:gd name="connsiteY331" fmla="*/ 505822 h 1511081"/>
                <a:gd name="connsiteX332" fmla="*/ 1963511 w 4815402"/>
                <a:gd name="connsiteY332" fmla="*/ 506054 h 1511081"/>
                <a:gd name="connsiteX333" fmla="*/ 1961306 w 4815402"/>
                <a:gd name="connsiteY333" fmla="*/ 497233 h 1511081"/>
                <a:gd name="connsiteX334" fmla="*/ 1973725 w 4815402"/>
                <a:gd name="connsiteY334" fmla="*/ 492126 h 1511081"/>
                <a:gd name="connsiteX335" fmla="*/ 1976395 w 4815402"/>
                <a:gd name="connsiteY335" fmla="*/ 481099 h 1511081"/>
                <a:gd name="connsiteX336" fmla="*/ 1981270 w 4815402"/>
                <a:gd name="connsiteY336" fmla="*/ 479358 h 1511081"/>
                <a:gd name="connsiteX337" fmla="*/ 1983939 w 4815402"/>
                <a:gd name="connsiteY337" fmla="*/ 471814 h 1511081"/>
                <a:gd name="connsiteX338" fmla="*/ 1999376 w 4815402"/>
                <a:gd name="connsiteY338" fmla="*/ 463573 h 1511081"/>
                <a:gd name="connsiteX339" fmla="*/ 2004831 w 4815402"/>
                <a:gd name="connsiteY339" fmla="*/ 457073 h 1511081"/>
                <a:gd name="connsiteX340" fmla="*/ 2002858 w 4815402"/>
                <a:gd name="connsiteY340" fmla="*/ 447788 h 1511081"/>
                <a:gd name="connsiteX341" fmla="*/ 2006805 w 4815402"/>
                <a:gd name="connsiteY341" fmla="*/ 435137 h 1511081"/>
                <a:gd name="connsiteX342" fmla="*/ 2013420 w 4815402"/>
                <a:gd name="connsiteY342" fmla="*/ 430494 h 1511081"/>
                <a:gd name="connsiteX343" fmla="*/ 1992296 w 4815402"/>
                <a:gd name="connsiteY343" fmla="*/ 409370 h 1511081"/>
                <a:gd name="connsiteX344" fmla="*/ 1988117 w 4815402"/>
                <a:gd name="connsiteY344" fmla="*/ 384647 h 1511081"/>
                <a:gd name="connsiteX345" fmla="*/ 1992064 w 4815402"/>
                <a:gd name="connsiteY345" fmla="*/ 371300 h 1511081"/>
                <a:gd name="connsiteX346" fmla="*/ 1988466 w 4815402"/>
                <a:gd name="connsiteY346" fmla="*/ 354122 h 1511081"/>
                <a:gd name="connsiteX347" fmla="*/ 1996823 w 4815402"/>
                <a:gd name="connsiteY347" fmla="*/ 333578 h 1511081"/>
                <a:gd name="connsiteX348" fmla="*/ 1995430 w 4815402"/>
                <a:gd name="connsiteY348" fmla="*/ 324176 h 1511081"/>
                <a:gd name="connsiteX349" fmla="*/ 1974886 w 4815402"/>
                <a:gd name="connsiteY349" fmla="*/ 304329 h 1511081"/>
                <a:gd name="connsiteX350" fmla="*/ 1972449 w 4815402"/>
                <a:gd name="connsiteY350" fmla="*/ 299686 h 1511081"/>
                <a:gd name="connsiteX351" fmla="*/ 1987885 w 4815402"/>
                <a:gd name="connsiteY351" fmla="*/ 285758 h 1511081"/>
                <a:gd name="connsiteX352" fmla="*/ 1992760 w 4815402"/>
                <a:gd name="connsiteY352" fmla="*/ 274151 h 1511081"/>
                <a:gd name="connsiteX353" fmla="*/ 1995546 w 4815402"/>
                <a:gd name="connsiteY353" fmla="*/ 246875 h 1511081"/>
                <a:gd name="connsiteX354" fmla="*/ 1967806 w 4815402"/>
                <a:gd name="connsiteY354" fmla="*/ 236894 h 1511081"/>
                <a:gd name="connsiteX355" fmla="*/ 1940762 w 4815402"/>
                <a:gd name="connsiteY355" fmla="*/ 236545 h 1511081"/>
                <a:gd name="connsiteX356" fmla="*/ 1915111 w 4815402"/>
                <a:gd name="connsiteY356" fmla="*/ 235153 h 1511081"/>
                <a:gd name="connsiteX357" fmla="*/ 1883889 w 4815402"/>
                <a:gd name="connsiteY357" fmla="*/ 292954 h 1511081"/>
                <a:gd name="connsiteX358" fmla="*/ 1853480 w 4815402"/>
                <a:gd name="connsiteY358" fmla="*/ 309900 h 1511081"/>
                <a:gd name="connsiteX359" fmla="*/ 1846864 w 4815402"/>
                <a:gd name="connsiteY359" fmla="*/ 320810 h 1511081"/>
                <a:gd name="connsiteX360" fmla="*/ 1852783 w 4815402"/>
                <a:gd name="connsiteY360" fmla="*/ 331024 h 1511081"/>
                <a:gd name="connsiteX361" fmla="*/ 1861372 w 4815402"/>
                <a:gd name="connsiteY361" fmla="*/ 331256 h 1511081"/>
                <a:gd name="connsiteX362" fmla="*/ 1858470 w 4815402"/>
                <a:gd name="connsiteY362" fmla="*/ 350524 h 1511081"/>
                <a:gd name="connsiteX363" fmla="*/ 1857078 w 4815402"/>
                <a:gd name="connsiteY363" fmla="*/ 361898 h 1511081"/>
                <a:gd name="connsiteX364" fmla="*/ 1850114 w 4815402"/>
                <a:gd name="connsiteY364" fmla="*/ 368862 h 1511081"/>
                <a:gd name="connsiteX365" fmla="*/ 1848837 w 4815402"/>
                <a:gd name="connsiteY365" fmla="*/ 378380 h 1511081"/>
                <a:gd name="connsiteX366" fmla="*/ 1879827 w 4815402"/>
                <a:gd name="connsiteY366" fmla="*/ 390915 h 1511081"/>
                <a:gd name="connsiteX367" fmla="*/ 1889809 w 4815402"/>
                <a:gd name="connsiteY367" fmla="*/ 410879 h 1511081"/>
                <a:gd name="connsiteX368" fmla="*/ 1902344 w 4815402"/>
                <a:gd name="connsiteY368" fmla="*/ 416218 h 1511081"/>
                <a:gd name="connsiteX369" fmla="*/ 1900255 w 4815402"/>
                <a:gd name="connsiteY369" fmla="*/ 431423 h 1511081"/>
                <a:gd name="connsiteX370" fmla="*/ 1887371 w 4815402"/>
                <a:gd name="connsiteY370" fmla="*/ 440128 h 1511081"/>
                <a:gd name="connsiteX371" fmla="*/ 1858122 w 4815402"/>
                <a:gd name="connsiteY371" fmla="*/ 416914 h 1511081"/>
                <a:gd name="connsiteX372" fmla="*/ 1841060 w 4815402"/>
                <a:gd name="connsiteY372" fmla="*/ 409254 h 1511081"/>
                <a:gd name="connsiteX373" fmla="*/ 1808562 w 4815402"/>
                <a:gd name="connsiteY373" fmla="*/ 396022 h 1511081"/>
                <a:gd name="connsiteX374" fmla="*/ 1787089 w 4815402"/>
                <a:gd name="connsiteY374" fmla="*/ 386969 h 1511081"/>
                <a:gd name="connsiteX375" fmla="*/ 1760510 w 4815402"/>
                <a:gd name="connsiteY375" fmla="*/ 376174 h 1511081"/>
                <a:gd name="connsiteX376" fmla="*/ 1694351 w 4815402"/>
                <a:gd name="connsiteY376" fmla="*/ 370255 h 1511081"/>
                <a:gd name="connsiteX377" fmla="*/ 1685298 w 4815402"/>
                <a:gd name="connsiteY377" fmla="*/ 360505 h 1511081"/>
                <a:gd name="connsiteX378" fmla="*/ 1662897 w 4815402"/>
                <a:gd name="connsiteY378" fmla="*/ 349247 h 1511081"/>
                <a:gd name="connsiteX379" fmla="*/ 1649201 w 4815402"/>
                <a:gd name="connsiteY379" fmla="*/ 350524 h 1511081"/>
                <a:gd name="connsiteX380" fmla="*/ 1650014 w 4815402"/>
                <a:gd name="connsiteY380" fmla="*/ 363407 h 1511081"/>
                <a:gd name="connsiteX381" fmla="*/ 1662201 w 4815402"/>
                <a:gd name="connsiteY381" fmla="*/ 369443 h 1511081"/>
                <a:gd name="connsiteX382" fmla="*/ 1669513 w 4815402"/>
                <a:gd name="connsiteY382" fmla="*/ 374898 h 1511081"/>
                <a:gd name="connsiteX383" fmla="*/ 1689128 w 4815402"/>
                <a:gd name="connsiteY383" fmla="*/ 378728 h 1511081"/>
                <a:gd name="connsiteX384" fmla="*/ 1693191 w 4815402"/>
                <a:gd name="connsiteY384" fmla="*/ 394397 h 1511081"/>
                <a:gd name="connsiteX385" fmla="*/ 1704333 w 4815402"/>
                <a:gd name="connsiteY385" fmla="*/ 409254 h 1511081"/>
                <a:gd name="connsiteX386" fmla="*/ 1702360 w 4815402"/>
                <a:gd name="connsiteY386" fmla="*/ 417611 h 1511081"/>
                <a:gd name="connsiteX387" fmla="*/ 1689012 w 4815402"/>
                <a:gd name="connsiteY387" fmla="*/ 420164 h 1511081"/>
                <a:gd name="connsiteX388" fmla="*/ 1679262 w 4815402"/>
                <a:gd name="connsiteY388" fmla="*/ 422601 h 1511081"/>
                <a:gd name="connsiteX389" fmla="*/ 1679262 w 4815402"/>
                <a:gd name="connsiteY389" fmla="*/ 433280 h 1511081"/>
                <a:gd name="connsiteX390" fmla="*/ 1671138 w 4815402"/>
                <a:gd name="connsiteY390" fmla="*/ 434556 h 1511081"/>
                <a:gd name="connsiteX391" fmla="*/ 1659183 w 4815402"/>
                <a:gd name="connsiteY391" fmla="*/ 429101 h 1511081"/>
                <a:gd name="connsiteX392" fmla="*/ 1666031 w 4815402"/>
                <a:gd name="connsiteY392" fmla="*/ 418887 h 1511081"/>
                <a:gd name="connsiteX393" fmla="*/ 1646996 w 4815402"/>
                <a:gd name="connsiteY393" fmla="*/ 408325 h 1511081"/>
                <a:gd name="connsiteX394" fmla="*/ 1614381 w 4815402"/>
                <a:gd name="connsiteY394" fmla="*/ 426432 h 1511081"/>
                <a:gd name="connsiteX395" fmla="*/ 1589426 w 4815402"/>
                <a:gd name="connsiteY395" fmla="*/ 425155 h 1511081"/>
                <a:gd name="connsiteX396" fmla="*/ 1569463 w 4815402"/>
                <a:gd name="connsiteY396" fmla="*/ 427824 h 1511081"/>
                <a:gd name="connsiteX397" fmla="*/ 1551240 w 4815402"/>
                <a:gd name="connsiteY397" fmla="*/ 442797 h 1511081"/>
                <a:gd name="connsiteX398" fmla="*/ 1531393 w 4815402"/>
                <a:gd name="connsiteY398" fmla="*/ 442565 h 1511081"/>
                <a:gd name="connsiteX399" fmla="*/ 1515724 w 4815402"/>
                <a:gd name="connsiteY399" fmla="*/ 437342 h 1511081"/>
                <a:gd name="connsiteX400" fmla="*/ 1514215 w 4815402"/>
                <a:gd name="connsiteY400" fmla="*/ 433628 h 1511081"/>
                <a:gd name="connsiteX401" fmla="*/ 1532205 w 4815402"/>
                <a:gd name="connsiteY401" fmla="*/ 432119 h 1511081"/>
                <a:gd name="connsiteX402" fmla="*/ 1528143 w 4815402"/>
                <a:gd name="connsiteY402" fmla="*/ 423298 h 1511081"/>
                <a:gd name="connsiteX403" fmla="*/ 1535919 w 4815402"/>
                <a:gd name="connsiteY403" fmla="*/ 410298 h 1511081"/>
                <a:gd name="connsiteX404" fmla="*/ 1503072 w 4815402"/>
                <a:gd name="connsiteY404" fmla="*/ 419932 h 1511081"/>
                <a:gd name="connsiteX405" fmla="*/ 1498430 w 4815402"/>
                <a:gd name="connsiteY405" fmla="*/ 433512 h 1511081"/>
                <a:gd name="connsiteX406" fmla="*/ 1495412 w 4815402"/>
                <a:gd name="connsiteY406" fmla="*/ 433860 h 1511081"/>
                <a:gd name="connsiteX407" fmla="*/ 1487751 w 4815402"/>
                <a:gd name="connsiteY407" fmla="*/ 427128 h 1511081"/>
                <a:gd name="connsiteX408" fmla="*/ 1438771 w 4815402"/>
                <a:gd name="connsiteY408" fmla="*/ 439199 h 1511081"/>
                <a:gd name="connsiteX409" fmla="*/ 1428557 w 4815402"/>
                <a:gd name="connsiteY409" fmla="*/ 446976 h 1511081"/>
                <a:gd name="connsiteX410" fmla="*/ 1410682 w 4815402"/>
                <a:gd name="connsiteY410" fmla="*/ 455449 h 1511081"/>
                <a:gd name="connsiteX411" fmla="*/ 1406969 w 4815402"/>
                <a:gd name="connsiteY411" fmla="*/ 460323 h 1511081"/>
                <a:gd name="connsiteX412" fmla="*/ 1382826 w 4815402"/>
                <a:gd name="connsiteY412" fmla="*/ 466011 h 1511081"/>
                <a:gd name="connsiteX413" fmla="*/ 1378184 w 4815402"/>
                <a:gd name="connsiteY413" fmla="*/ 488528 h 1511081"/>
                <a:gd name="connsiteX414" fmla="*/ 1364720 w 4815402"/>
                <a:gd name="connsiteY414" fmla="*/ 496188 h 1511081"/>
                <a:gd name="connsiteX415" fmla="*/ 1332918 w 4815402"/>
                <a:gd name="connsiteY415" fmla="*/ 495840 h 1511081"/>
                <a:gd name="connsiteX416" fmla="*/ 1322239 w 4815402"/>
                <a:gd name="connsiteY416" fmla="*/ 482260 h 1511081"/>
                <a:gd name="connsiteX417" fmla="*/ 1313650 w 4815402"/>
                <a:gd name="connsiteY417" fmla="*/ 475992 h 1511081"/>
                <a:gd name="connsiteX418" fmla="*/ 1312025 w 4815402"/>
                <a:gd name="connsiteY418" fmla="*/ 463573 h 1511081"/>
                <a:gd name="connsiteX419" fmla="*/ 1321311 w 4815402"/>
                <a:gd name="connsiteY419" fmla="*/ 458930 h 1511081"/>
                <a:gd name="connsiteX420" fmla="*/ 1336748 w 4815402"/>
                <a:gd name="connsiteY420" fmla="*/ 453243 h 1511081"/>
                <a:gd name="connsiteX421" fmla="*/ 1354622 w 4815402"/>
                <a:gd name="connsiteY421" fmla="*/ 455797 h 1511081"/>
                <a:gd name="connsiteX422" fmla="*/ 1342319 w 4815402"/>
                <a:gd name="connsiteY422" fmla="*/ 438154 h 1511081"/>
                <a:gd name="connsiteX423" fmla="*/ 1337676 w 4815402"/>
                <a:gd name="connsiteY423" fmla="*/ 428289 h 1511081"/>
                <a:gd name="connsiteX424" fmla="*/ 1327579 w 4815402"/>
                <a:gd name="connsiteY424" fmla="*/ 423762 h 1511081"/>
                <a:gd name="connsiteX425" fmla="*/ 1309356 w 4815402"/>
                <a:gd name="connsiteY425" fmla="*/ 423994 h 1511081"/>
                <a:gd name="connsiteX426" fmla="*/ 1294964 w 4815402"/>
                <a:gd name="connsiteY426" fmla="*/ 424923 h 1511081"/>
                <a:gd name="connsiteX427" fmla="*/ 1275580 w 4815402"/>
                <a:gd name="connsiteY427" fmla="*/ 420164 h 1511081"/>
                <a:gd name="connsiteX428" fmla="*/ 1274536 w 4815402"/>
                <a:gd name="connsiteY428" fmla="*/ 422718 h 1511081"/>
                <a:gd name="connsiteX429" fmla="*/ 1289508 w 4815402"/>
                <a:gd name="connsiteY429" fmla="*/ 433628 h 1511081"/>
                <a:gd name="connsiteX430" fmla="*/ 1289972 w 4815402"/>
                <a:gd name="connsiteY430" fmla="*/ 455913 h 1511081"/>
                <a:gd name="connsiteX431" fmla="*/ 1279178 w 4815402"/>
                <a:gd name="connsiteY431" fmla="*/ 481099 h 1511081"/>
                <a:gd name="connsiteX432" fmla="*/ 1292874 w 4815402"/>
                <a:gd name="connsiteY432" fmla="*/ 482608 h 1511081"/>
                <a:gd name="connsiteX433" fmla="*/ 1296356 w 4815402"/>
                <a:gd name="connsiteY433" fmla="*/ 486206 h 1511081"/>
                <a:gd name="connsiteX434" fmla="*/ 1298213 w 4815402"/>
                <a:gd name="connsiteY434" fmla="*/ 497117 h 1511081"/>
                <a:gd name="connsiteX435" fmla="*/ 1297401 w 4815402"/>
                <a:gd name="connsiteY435" fmla="*/ 508143 h 1511081"/>
                <a:gd name="connsiteX436" fmla="*/ 1292642 w 4815402"/>
                <a:gd name="connsiteY436" fmla="*/ 516268 h 1511081"/>
                <a:gd name="connsiteX437" fmla="*/ 1288812 w 4815402"/>
                <a:gd name="connsiteY437" fmla="*/ 524393 h 1511081"/>
                <a:gd name="connsiteX438" fmla="*/ 1280339 w 4815402"/>
                <a:gd name="connsiteY438" fmla="*/ 521723 h 1511081"/>
                <a:gd name="connsiteX439" fmla="*/ 1276973 w 4815402"/>
                <a:gd name="connsiteY439" fmla="*/ 521723 h 1511081"/>
                <a:gd name="connsiteX440" fmla="*/ 1273259 w 4815402"/>
                <a:gd name="connsiteY440" fmla="*/ 514643 h 1511081"/>
                <a:gd name="connsiteX441" fmla="*/ 1256893 w 4815402"/>
                <a:gd name="connsiteY441" fmla="*/ 510813 h 1511081"/>
                <a:gd name="connsiteX442" fmla="*/ 1241573 w 4815402"/>
                <a:gd name="connsiteY442" fmla="*/ 509768 h 1511081"/>
                <a:gd name="connsiteX443" fmla="*/ 1229269 w 4815402"/>
                <a:gd name="connsiteY443" fmla="*/ 521491 h 1511081"/>
                <a:gd name="connsiteX444" fmla="*/ 1207449 w 4815402"/>
                <a:gd name="connsiteY444" fmla="*/ 528687 h 1511081"/>
                <a:gd name="connsiteX445" fmla="*/ 1195146 w 4815402"/>
                <a:gd name="connsiteY445" fmla="*/ 538553 h 1511081"/>
                <a:gd name="connsiteX446" fmla="*/ 1185048 w 4815402"/>
                <a:gd name="connsiteY446" fmla="*/ 548070 h 1511081"/>
                <a:gd name="connsiteX447" fmla="*/ 1184583 w 4815402"/>
                <a:gd name="connsiteY447" fmla="*/ 555383 h 1511081"/>
                <a:gd name="connsiteX448" fmla="*/ 1195610 w 4815402"/>
                <a:gd name="connsiteY448" fmla="*/ 569891 h 1511081"/>
                <a:gd name="connsiteX449" fmla="*/ 1200485 w 4815402"/>
                <a:gd name="connsiteY449" fmla="*/ 583239 h 1511081"/>
                <a:gd name="connsiteX450" fmla="*/ 1185280 w 4815402"/>
                <a:gd name="connsiteY450" fmla="*/ 587301 h 1511081"/>
                <a:gd name="connsiteX451" fmla="*/ 1171700 w 4815402"/>
                <a:gd name="connsiteY451" fmla="*/ 581498 h 1511081"/>
                <a:gd name="connsiteX452" fmla="*/ 1163111 w 4815402"/>
                <a:gd name="connsiteY452" fmla="*/ 577087 h 1511081"/>
                <a:gd name="connsiteX453" fmla="*/ 1146745 w 4815402"/>
                <a:gd name="connsiteY453" fmla="*/ 575810 h 1511081"/>
                <a:gd name="connsiteX454" fmla="*/ 1138040 w 4815402"/>
                <a:gd name="connsiteY454" fmla="*/ 571400 h 1511081"/>
                <a:gd name="connsiteX455" fmla="*/ 1119354 w 4815402"/>
                <a:gd name="connsiteY455" fmla="*/ 559445 h 1511081"/>
                <a:gd name="connsiteX456" fmla="*/ 1104729 w 4815402"/>
                <a:gd name="connsiteY456" fmla="*/ 573025 h 1511081"/>
                <a:gd name="connsiteX457" fmla="*/ 1111809 w 4815402"/>
                <a:gd name="connsiteY457" fmla="*/ 586953 h 1511081"/>
                <a:gd name="connsiteX458" fmla="*/ 1122604 w 4815402"/>
                <a:gd name="connsiteY458" fmla="*/ 594033 h 1511081"/>
                <a:gd name="connsiteX459" fmla="*/ 1138853 w 4815402"/>
                <a:gd name="connsiteY459" fmla="*/ 596935 h 1511081"/>
                <a:gd name="connsiteX460" fmla="*/ 1137460 w 4815402"/>
                <a:gd name="connsiteY460" fmla="*/ 609702 h 1511081"/>
                <a:gd name="connsiteX461" fmla="*/ 1124809 w 4815402"/>
                <a:gd name="connsiteY461" fmla="*/ 614693 h 1511081"/>
                <a:gd name="connsiteX462" fmla="*/ 1115756 w 4815402"/>
                <a:gd name="connsiteY462" fmla="*/ 610747 h 1511081"/>
                <a:gd name="connsiteX463" fmla="*/ 1100318 w 4815402"/>
                <a:gd name="connsiteY463" fmla="*/ 606800 h 1511081"/>
                <a:gd name="connsiteX464" fmla="*/ 1098113 w 4815402"/>
                <a:gd name="connsiteY464" fmla="*/ 602042 h 1511081"/>
                <a:gd name="connsiteX465" fmla="*/ 1091730 w 4815402"/>
                <a:gd name="connsiteY465" fmla="*/ 596935 h 1511081"/>
                <a:gd name="connsiteX466" fmla="*/ 1078150 w 4815402"/>
                <a:gd name="connsiteY466" fmla="*/ 594381 h 1511081"/>
                <a:gd name="connsiteX467" fmla="*/ 1067123 w 4815402"/>
                <a:gd name="connsiteY467" fmla="*/ 590551 h 1511081"/>
                <a:gd name="connsiteX468" fmla="*/ 1065614 w 4815402"/>
                <a:gd name="connsiteY468" fmla="*/ 577435 h 1511081"/>
                <a:gd name="connsiteX469" fmla="*/ 1061668 w 4815402"/>
                <a:gd name="connsiteY469" fmla="*/ 567802 h 1511081"/>
                <a:gd name="connsiteX470" fmla="*/ 1056677 w 4815402"/>
                <a:gd name="connsiteY470" fmla="*/ 550508 h 1511081"/>
                <a:gd name="connsiteX471" fmla="*/ 1063409 w 4815402"/>
                <a:gd name="connsiteY471" fmla="*/ 543544 h 1511081"/>
                <a:gd name="connsiteX472" fmla="*/ 1053891 w 4815402"/>
                <a:gd name="connsiteY472" fmla="*/ 521375 h 1511081"/>
                <a:gd name="connsiteX473" fmla="*/ 1035785 w 4815402"/>
                <a:gd name="connsiteY473" fmla="*/ 513250 h 1511081"/>
                <a:gd name="connsiteX474" fmla="*/ 1029401 w 4815402"/>
                <a:gd name="connsiteY474" fmla="*/ 507795 h 1511081"/>
                <a:gd name="connsiteX475" fmla="*/ 1016053 w 4815402"/>
                <a:gd name="connsiteY475" fmla="*/ 500018 h 1511081"/>
                <a:gd name="connsiteX476" fmla="*/ 1005840 w 4815402"/>
                <a:gd name="connsiteY476" fmla="*/ 488180 h 1511081"/>
                <a:gd name="connsiteX477" fmla="*/ 997251 w 4815402"/>
                <a:gd name="connsiteY477" fmla="*/ 480287 h 1511081"/>
                <a:gd name="connsiteX478" fmla="*/ 1027312 w 4815402"/>
                <a:gd name="connsiteY478" fmla="*/ 494331 h 1511081"/>
                <a:gd name="connsiteX479" fmla="*/ 1052731 w 4815402"/>
                <a:gd name="connsiteY479" fmla="*/ 500367 h 1511081"/>
                <a:gd name="connsiteX480" fmla="*/ 1077105 w 4815402"/>
                <a:gd name="connsiteY480" fmla="*/ 508607 h 1511081"/>
                <a:gd name="connsiteX481" fmla="*/ 1115059 w 4815402"/>
                <a:gd name="connsiteY481" fmla="*/ 517545 h 1511081"/>
                <a:gd name="connsiteX482" fmla="*/ 1153361 w 4815402"/>
                <a:gd name="connsiteY482" fmla="*/ 522535 h 1511081"/>
                <a:gd name="connsiteX483" fmla="*/ 1188414 w 4815402"/>
                <a:gd name="connsiteY483" fmla="*/ 512902 h 1511081"/>
                <a:gd name="connsiteX484" fmla="*/ 1220216 w 4815402"/>
                <a:gd name="connsiteY484" fmla="*/ 490617 h 1511081"/>
                <a:gd name="connsiteX485" fmla="*/ 1220216 w 4815402"/>
                <a:gd name="connsiteY485" fmla="*/ 478546 h 1511081"/>
                <a:gd name="connsiteX486" fmla="*/ 1214761 w 4815402"/>
                <a:gd name="connsiteY486" fmla="*/ 461948 h 1511081"/>
                <a:gd name="connsiteX487" fmla="*/ 1202342 w 4815402"/>
                <a:gd name="connsiteY487" fmla="*/ 454172 h 1511081"/>
                <a:gd name="connsiteX488" fmla="*/ 1188298 w 4815402"/>
                <a:gd name="connsiteY488" fmla="*/ 443029 h 1511081"/>
                <a:gd name="connsiteX489" fmla="*/ 1176575 w 4815402"/>
                <a:gd name="connsiteY489" fmla="*/ 440592 h 1511081"/>
                <a:gd name="connsiteX490" fmla="*/ 1165548 w 4815402"/>
                <a:gd name="connsiteY490" fmla="*/ 431539 h 1511081"/>
                <a:gd name="connsiteX491" fmla="*/ 1155334 w 4815402"/>
                <a:gd name="connsiteY491" fmla="*/ 430262 h 1511081"/>
                <a:gd name="connsiteX492" fmla="*/ 1098577 w 4815402"/>
                <a:gd name="connsiteY492" fmla="*/ 398227 h 1511081"/>
                <a:gd name="connsiteX493" fmla="*/ 1070721 w 4815402"/>
                <a:gd name="connsiteY493" fmla="*/ 391147 h 1511081"/>
                <a:gd name="connsiteX494" fmla="*/ 1062713 w 4815402"/>
                <a:gd name="connsiteY494" fmla="*/ 393236 h 1511081"/>
                <a:gd name="connsiteX495" fmla="*/ 1053311 w 4815402"/>
                <a:gd name="connsiteY495" fmla="*/ 386388 h 1511081"/>
                <a:gd name="connsiteX496" fmla="*/ 1036249 w 4815402"/>
                <a:gd name="connsiteY496" fmla="*/ 390567 h 1511081"/>
                <a:gd name="connsiteX497" fmla="*/ 1023134 w 4815402"/>
                <a:gd name="connsiteY497" fmla="*/ 387549 h 1511081"/>
                <a:gd name="connsiteX498" fmla="*/ 1008045 w 4815402"/>
                <a:gd name="connsiteY498" fmla="*/ 386853 h 1511081"/>
                <a:gd name="connsiteX499" fmla="*/ 1002706 w 4815402"/>
                <a:gd name="connsiteY499" fmla="*/ 380817 h 1511081"/>
                <a:gd name="connsiteX500" fmla="*/ 1023017 w 4815402"/>
                <a:gd name="connsiteY500" fmla="*/ 374433 h 1511081"/>
                <a:gd name="connsiteX501" fmla="*/ 996090 w 4815402"/>
                <a:gd name="connsiteY501" fmla="*/ 365148 h 1511081"/>
                <a:gd name="connsiteX502" fmla="*/ 987733 w 4815402"/>
                <a:gd name="connsiteY502" fmla="*/ 376639 h 1511081"/>
                <a:gd name="connsiteX503" fmla="*/ 958136 w 4815402"/>
                <a:gd name="connsiteY503" fmla="*/ 367585 h 1511081"/>
                <a:gd name="connsiteX504" fmla="*/ 948270 w 4815402"/>
                <a:gd name="connsiteY504" fmla="*/ 373273 h 1511081"/>
                <a:gd name="connsiteX505" fmla="*/ 942235 w 4815402"/>
                <a:gd name="connsiteY505" fmla="*/ 364800 h 1511081"/>
                <a:gd name="connsiteX506" fmla="*/ 929467 w 4815402"/>
                <a:gd name="connsiteY506" fmla="*/ 354238 h 1511081"/>
                <a:gd name="connsiteX507" fmla="*/ 945949 w 4815402"/>
                <a:gd name="connsiteY507" fmla="*/ 358532 h 1511081"/>
                <a:gd name="connsiteX508" fmla="*/ 959180 w 4815402"/>
                <a:gd name="connsiteY508" fmla="*/ 350640 h 1511081"/>
                <a:gd name="connsiteX509" fmla="*/ 973921 w 4815402"/>
                <a:gd name="connsiteY509" fmla="*/ 346577 h 1511081"/>
                <a:gd name="connsiteX510" fmla="*/ 959180 w 4815402"/>
                <a:gd name="connsiteY510" fmla="*/ 332301 h 1511081"/>
                <a:gd name="connsiteX511" fmla="*/ 936896 w 4815402"/>
                <a:gd name="connsiteY511" fmla="*/ 328239 h 1511081"/>
                <a:gd name="connsiteX512" fmla="*/ 926101 w 4815402"/>
                <a:gd name="connsiteY512" fmla="*/ 321159 h 1511081"/>
                <a:gd name="connsiteX513" fmla="*/ 906486 w 4815402"/>
                <a:gd name="connsiteY513" fmla="*/ 341819 h 1511081"/>
                <a:gd name="connsiteX514" fmla="*/ 903816 w 4815402"/>
                <a:gd name="connsiteY514" fmla="*/ 326033 h 1511081"/>
                <a:gd name="connsiteX515" fmla="*/ 911013 w 4815402"/>
                <a:gd name="connsiteY515" fmla="*/ 322203 h 1511081"/>
                <a:gd name="connsiteX516" fmla="*/ 909620 w 4815402"/>
                <a:gd name="connsiteY516" fmla="*/ 314891 h 1511081"/>
                <a:gd name="connsiteX517" fmla="*/ 892094 w 4815402"/>
                <a:gd name="connsiteY517" fmla="*/ 310828 h 1511081"/>
                <a:gd name="connsiteX518" fmla="*/ 883156 w 4815402"/>
                <a:gd name="connsiteY518" fmla="*/ 318373 h 1511081"/>
                <a:gd name="connsiteX519" fmla="*/ 883969 w 4815402"/>
                <a:gd name="connsiteY519" fmla="*/ 326033 h 1511081"/>
                <a:gd name="connsiteX520" fmla="*/ 869228 w 4815402"/>
                <a:gd name="connsiteY520" fmla="*/ 342631 h 1511081"/>
                <a:gd name="connsiteX521" fmla="*/ 867603 w 4815402"/>
                <a:gd name="connsiteY521" fmla="*/ 318837 h 1511081"/>
                <a:gd name="connsiteX522" fmla="*/ 831158 w 4815402"/>
                <a:gd name="connsiteY522" fmla="*/ 353309 h 1511081"/>
                <a:gd name="connsiteX523" fmla="*/ 826167 w 4815402"/>
                <a:gd name="connsiteY523" fmla="*/ 345301 h 1511081"/>
                <a:gd name="connsiteX524" fmla="*/ 839051 w 4815402"/>
                <a:gd name="connsiteY524" fmla="*/ 331024 h 1511081"/>
                <a:gd name="connsiteX525" fmla="*/ 851122 w 4815402"/>
                <a:gd name="connsiteY525" fmla="*/ 319534 h 1511081"/>
                <a:gd name="connsiteX526" fmla="*/ 854952 w 4815402"/>
                <a:gd name="connsiteY526" fmla="*/ 314775 h 1511081"/>
                <a:gd name="connsiteX527" fmla="*/ 848336 w 4815402"/>
                <a:gd name="connsiteY527" fmla="*/ 310248 h 1511081"/>
                <a:gd name="connsiteX528" fmla="*/ 835104 w 4815402"/>
                <a:gd name="connsiteY528" fmla="*/ 320926 h 1511081"/>
                <a:gd name="connsiteX529" fmla="*/ 818043 w 4815402"/>
                <a:gd name="connsiteY529" fmla="*/ 318837 h 1511081"/>
                <a:gd name="connsiteX530" fmla="*/ 813748 w 4815402"/>
                <a:gd name="connsiteY530" fmla="*/ 328123 h 1511081"/>
                <a:gd name="connsiteX531" fmla="*/ 814909 w 4815402"/>
                <a:gd name="connsiteY531" fmla="*/ 331721 h 1511081"/>
                <a:gd name="connsiteX532" fmla="*/ 811543 w 4815402"/>
                <a:gd name="connsiteY532" fmla="*/ 334622 h 1511081"/>
                <a:gd name="connsiteX533" fmla="*/ 802141 w 4815402"/>
                <a:gd name="connsiteY533" fmla="*/ 328935 h 1511081"/>
                <a:gd name="connsiteX534" fmla="*/ 785892 w 4815402"/>
                <a:gd name="connsiteY534" fmla="*/ 346693 h 1511081"/>
                <a:gd name="connsiteX535" fmla="*/ 788445 w 4815402"/>
                <a:gd name="connsiteY535" fmla="*/ 354586 h 1511081"/>
                <a:gd name="connsiteX536" fmla="*/ 783338 w 4815402"/>
                <a:gd name="connsiteY536" fmla="*/ 360505 h 1511081"/>
                <a:gd name="connsiteX537" fmla="*/ 776955 w 4815402"/>
                <a:gd name="connsiteY537" fmla="*/ 351104 h 1511081"/>
                <a:gd name="connsiteX538" fmla="*/ 777883 w 4815402"/>
                <a:gd name="connsiteY538" fmla="*/ 340658 h 1511081"/>
                <a:gd name="connsiteX539" fmla="*/ 786937 w 4815402"/>
                <a:gd name="connsiteY539" fmla="*/ 331140 h 1511081"/>
                <a:gd name="connsiteX540" fmla="*/ 792160 w 4815402"/>
                <a:gd name="connsiteY540" fmla="*/ 323132 h 1511081"/>
                <a:gd name="connsiteX541" fmla="*/ 785660 w 4815402"/>
                <a:gd name="connsiteY541" fmla="*/ 321507 h 1511081"/>
                <a:gd name="connsiteX542" fmla="*/ 778348 w 4815402"/>
                <a:gd name="connsiteY542" fmla="*/ 329283 h 1511081"/>
                <a:gd name="connsiteX543" fmla="*/ 764071 w 4815402"/>
                <a:gd name="connsiteY543" fmla="*/ 329283 h 1511081"/>
                <a:gd name="connsiteX544" fmla="*/ 758848 w 4815402"/>
                <a:gd name="connsiteY544" fmla="*/ 331372 h 1511081"/>
                <a:gd name="connsiteX545" fmla="*/ 757920 w 4815402"/>
                <a:gd name="connsiteY545" fmla="*/ 336015 h 1511081"/>
                <a:gd name="connsiteX546" fmla="*/ 769178 w 4815402"/>
                <a:gd name="connsiteY546" fmla="*/ 350407 h 1511081"/>
                <a:gd name="connsiteX547" fmla="*/ 758732 w 4815402"/>
                <a:gd name="connsiteY547" fmla="*/ 350407 h 1511081"/>
                <a:gd name="connsiteX548" fmla="*/ 740510 w 4815402"/>
                <a:gd name="connsiteY548" fmla="*/ 350756 h 1511081"/>
                <a:gd name="connsiteX549" fmla="*/ 754090 w 4815402"/>
                <a:gd name="connsiteY549" fmla="*/ 362943 h 1511081"/>
                <a:gd name="connsiteX550" fmla="*/ 742715 w 4815402"/>
                <a:gd name="connsiteY550" fmla="*/ 361550 h 1511081"/>
                <a:gd name="connsiteX551" fmla="*/ 735983 w 4815402"/>
                <a:gd name="connsiteY551" fmla="*/ 360970 h 1511081"/>
                <a:gd name="connsiteX552" fmla="*/ 729947 w 4815402"/>
                <a:gd name="connsiteY552" fmla="*/ 353773 h 1511081"/>
                <a:gd name="connsiteX553" fmla="*/ 719618 w 4815402"/>
                <a:gd name="connsiteY553" fmla="*/ 355514 h 1511081"/>
                <a:gd name="connsiteX554" fmla="*/ 728206 w 4815402"/>
                <a:gd name="connsiteY554" fmla="*/ 363987 h 1511081"/>
                <a:gd name="connsiteX555" fmla="*/ 725769 w 4815402"/>
                <a:gd name="connsiteY555" fmla="*/ 377799 h 1511081"/>
                <a:gd name="connsiteX556" fmla="*/ 719850 w 4815402"/>
                <a:gd name="connsiteY556" fmla="*/ 373853 h 1511081"/>
                <a:gd name="connsiteX557" fmla="*/ 716832 w 4815402"/>
                <a:gd name="connsiteY557" fmla="*/ 364684 h 1511081"/>
                <a:gd name="connsiteX558" fmla="*/ 706038 w 4815402"/>
                <a:gd name="connsiteY558" fmla="*/ 368166 h 1511081"/>
                <a:gd name="connsiteX559" fmla="*/ 701163 w 4815402"/>
                <a:gd name="connsiteY559" fmla="*/ 351684 h 1511081"/>
                <a:gd name="connsiteX560" fmla="*/ 680039 w 4815402"/>
                <a:gd name="connsiteY560" fmla="*/ 357488 h 1511081"/>
                <a:gd name="connsiteX561" fmla="*/ 682708 w 4815402"/>
                <a:gd name="connsiteY561" fmla="*/ 372228 h 1511081"/>
                <a:gd name="connsiteX562" fmla="*/ 672146 w 4815402"/>
                <a:gd name="connsiteY562" fmla="*/ 373737 h 1511081"/>
                <a:gd name="connsiteX563" fmla="*/ 667619 w 4815402"/>
                <a:gd name="connsiteY563" fmla="*/ 383487 h 1511081"/>
                <a:gd name="connsiteX564" fmla="*/ 656245 w 4815402"/>
                <a:gd name="connsiteY564" fmla="*/ 377219 h 1511081"/>
                <a:gd name="connsiteX565" fmla="*/ 645799 w 4815402"/>
                <a:gd name="connsiteY565" fmla="*/ 382326 h 1511081"/>
                <a:gd name="connsiteX566" fmla="*/ 633380 w 4815402"/>
                <a:gd name="connsiteY566" fmla="*/ 398692 h 1511081"/>
                <a:gd name="connsiteX567" fmla="*/ 648700 w 4815402"/>
                <a:gd name="connsiteY567" fmla="*/ 397647 h 1511081"/>
                <a:gd name="connsiteX568" fmla="*/ 651950 w 4815402"/>
                <a:gd name="connsiteY568" fmla="*/ 406236 h 1511081"/>
                <a:gd name="connsiteX569" fmla="*/ 653923 w 4815402"/>
                <a:gd name="connsiteY569" fmla="*/ 412620 h 1511081"/>
                <a:gd name="connsiteX570" fmla="*/ 649745 w 4815402"/>
                <a:gd name="connsiteY570" fmla="*/ 412620 h 1511081"/>
                <a:gd name="connsiteX571" fmla="*/ 641736 w 4815402"/>
                <a:gd name="connsiteY571" fmla="*/ 408905 h 1511081"/>
                <a:gd name="connsiteX572" fmla="*/ 637326 w 4815402"/>
                <a:gd name="connsiteY572" fmla="*/ 414129 h 1511081"/>
                <a:gd name="connsiteX573" fmla="*/ 623282 w 4815402"/>
                <a:gd name="connsiteY573" fmla="*/ 407048 h 1511081"/>
                <a:gd name="connsiteX574" fmla="*/ 613416 w 4815402"/>
                <a:gd name="connsiteY574" fmla="*/ 414129 h 1511081"/>
                <a:gd name="connsiteX575" fmla="*/ 619103 w 4815402"/>
                <a:gd name="connsiteY575" fmla="*/ 394165 h 1511081"/>
                <a:gd name="connsiteX576" fmla="*/ 600416 w 4815402"/>
                <a:gd name="connsiteY576" fmla="*/ 409022 h 1511081"/>
                <a:gd name="connsiteX577" fmla="*/ 589506 w 4815402"/>
                <a:gd name="connsiteY577" fmla="*/ 417262 h 1511081"/>
                <a:gd name="connsiteX578" fmla="*/ 576739 w 4815402"/>
                <a:gd name="connsiteY578" fmla="*/ 433280 h 1511081"/>
                <a:gd name="connsiteX579" fmla="*/ 555963 w 4815402"/>
                <a:gd name="connsiteY579" fmla="*/ 443029 h 1511081"/>
                <a:gd name="connsiteX580" fmla="*/ 547026 w 4815402"/>
                <a:gd name="connsiteY580" fmla="*/ 451966 h 1511081"/>
                <a:gd name="connsiteX581" fmla="*/ 599140 w 4815402"/>
                <a:gd name="connsiteY581" fmla="*/ 429682 h 1511081"/>
                <a:gd name="connsiteX582" fmla="*/ 605175 w 4815402"/>
                <a:gd name="connsiteY582" fmla="*/ 431887 h 1511081"/>
                <a:gd name="connsiteX583" fmla="*/ 613416 w 4815402"/>
                <a:gd name="connsiteY583" fmla="*/ 427592 h 1511081"/>
                <a:gd name="connsiteX584" fmla="*/ 620148 w 4815402"/>
                <a:gd name="connsiteY584" fmla="*/ 423298 h 1511081"/>
                <a:gd name="connsiteX585" fmla="*/ 628388 w 4815402"/>
                <a:gd name="connsiteY585" fmla="*/ 426548 h 1511081"/>
                <a:gd name="connsiteX586" fmla="*/ 626183 w 4815402"/>
                <a:gd name="connsiteY586" fmla="*/ 439431 h 1511081"/>
                <a:gd name="connsiteX587" fmla="*/ 627460 w 4815402"/>
                <a:gd name="connsiteY587" fmla="*/ 443377 h 1511081"/>
                <a:gd name="connsiteX588" fmla="*/ 619451 w 4815402"/>
                <a:gd name="connsiteY588" fmla="*/ 443377 h 1511081"/>
                <a:gd name="connsiteX589" fmla="*/ 613416 w 4815402"/>
                <a:gd name="connsiteY589" fmla="*/ 436878 h 1511081"/>
                <a:gd name="connsiteX590" fmla="*/ 605407 w 4815402"/>
                <a:gd name="connsiteY590" fmla="*/ 444886 h 1511081"/>
                <a:gd name="connsiteX591" fmla="*/ 593684 w 4815402"/>
                <a:gd name="connsiteY591" fmla="*/ 451850 h 1511081"/>
                <a:gd name="connsiteX592" fmla="*/ 588809 w 4815402"/>
                <a:gd name="connsiteY592" fmla="*/ 466243 h 1511081"/>
                <a:gd name="connsiteX593" fmla="*/ 579872 w 4815402"/>
                <a:gd name="connsiteY593" fmla="*/ 473671 h 1511081"/>
                <a:gd name="connsiteX594" fmla="*/ 573024 w 4815402"/>
                <a:gd name="connsiteY594" fmla="*/ 486903 h 1511081"/>
                <a:gd name="connsiteX595" fmla="*/ 553525 w 4815402"/>
                <a:gd name="connsiteY595" fmla="*/ 509420 h 1511081"/>
                <a:gd name="connsiteX596" fmla="*/ 553525 w 4815402"/>
                <a:gd name="connsiteY596" fmla="*/ 515688 h 1511081"/>
                <a:gd name="connsiteX597" fmla="*/ 551204 w 4815402"/>
                <a:gd name="connsiteY597" fmla="*/ 524973 h 1511081"/>
                <a:gd name="connsiteX598" fmla="*/ 534954 w 4815402"/>
                <a:gd name="connsiteY598" fmla="*/ 524973 h 1511081"/>
                <a:gd name="connsiteX599" fmla="*/ 533910 w 4815402"/>
                <a:gd name="connsiteY599" fmla="*/ 542499 h 1511081"/>
                <a:gd name="connsiteX600" fmla="*/ 529499 w 4815402"/>
                <a:gd name="connsiteY600" fmla="*/ 551088 h 1511081"/>
                <a:gd name="connsiteX601" fmla="*/ 531821 w 4815402"/>
                <a:gd name="connsiteY601" fmla="*/ 563507 h 1511081"/>
                <a:gd name="connsiteX602" fmla="*/ 516848 w 4815402"/>
                <a:gd name="connsiteY602" fmla="*/ 565596 h 1511081"/>
                <a:gd name="connsiteX603" fmla="*/ 514294 w 4815402"/>
                <a:gd name="connsiteY603" fmla="*/ 568498 h 1511081"/>
                <a:gd name="connsiteX604" fmla="*/ 500134 w 4815402"/>
                <a:gd name="connsiteY604" fmla="*/ 570936 h 1511081"/>
                <a:gd name="connsiteX605" fmla="*/ 513714 w 4815402"/>
                <a:gd name="connsiteY605" fmla="*/ 585908 h 1511081"/>
                <a:gd name="connsiteX606" fmla="*/ 509884 w 4815402"/>
                <a:gd name="connsiteY606" fmla="*/ 591828 h 1511081"/>
                <a:gd name="connsiteX607" fmla="*/ 506170 w 4815402"/>
                <a:gd name="connsiteY607" fmla="*/ 589158 h 1511081"/>
                <a:gd name="connsiteX608" fmla="*/ 479126 w 4815402"/>
                <a:gd name="connsiteY608" fmla="*/ 602042 h 1511081"/>
                <a:gd name="connsiteX609" fmla="*/ 474715 w 4815402"/>
                <a:gd name="connsiteY609" fmla="*/ 610515 h 1511081"/>
                <a:gd name="connsiteX610" fmla="*/ 464966 w 4815402"/>
                <a:gd name="connsiteY610" fmla="*/ 615738 h 1511081"/>
                <a:gd name="connsiteX611" fmla="*/ 458002 w 4815402"/>
                <a:gd name="connsiteY611" fmla="*/ 631291 h 1511081"/>
                <a:gd name="connsiteX612" fmla="*/ 444770 w 4815402"/>
                <a:gd name="connsiteY612" fmla="*/ 620961 h 1511081"/>
                <a:gd name="connsiteX613" fmla="*/ 438386 w 4815402"/>
                <a:gd name="connsiteY613" fmla="*/ 623746 h 1511081"/>
                <a:gd name="connsiteX614" fmla="*/ 443145 w 4815402"/>
                <a:gd name="connsiteY614" fmla="*/ 637558 h 1511081"/>
                <a:gd name="connsiteX615" fmla="*/ 433627 w 4815402"/>
                <a:gd name="connsiteY615" fmla="*/ 639764 h 1511081"/>
                <a:gd name="connsiteX616" fmla="*/ 424807 w 4815402"/>
                <a:gd name="connsiteY616" fmla="*/ 645451 h 1511081"/>
                <a:gd name="connsiteX617" fmla="*/ 405655 w 4815402"/>
                <a:gd name="connsiteY617" fmla="*/ 654388 h 1511081"/>
                <a:gd name="connsiteX618" fmla="*/ 418423 w 4815402"/>
                <a:gd name="connsiteY618" fmla="*/ 660888 h 1511081"/>
                <a:gd name="connsiteX619" fmla="*/ 397763 w 4815402"/>
                <a:gd name="connsiteY619" fmla="*/ 661236 h 1511081"/>
                <a:gd name="connsiteX620" fmla="*/ 384879 w 4815402"/>
                <a:gd name="connsiteY620" fmla="*/ 669825 h 1511081"/>
                <a:gd name="connsiteX621" fmla="*/ 373040 w 4815402"/>
                <a:gd name="connsiteY621" fmla="*/ 675280 h 1511081"/>
                <a:gd name="connsiteX622" fmla="*/ 375130 w 4815402"/>
                <a:gd name="connsiteY622" fmla="*/ 683869 h 1511081"/>
                <a:gd name="connsiteX623" fmla="*/ 360273 w 4815402"/>
                <a:gd name="connsiteY623" fmla="*/ 683289 h 1511081"/>
                <a:gd name="connsiteX624" fmla="*/ 353773 w 4815402"/>
                <a:gd name="connsiteY624" fmla="*/ 693967 h 1511081"/>
                <a:gd name="connsiteX625" fmla="*/ 363059 w 4815402"/>
                <a:gd name="connsiteY625" fmla="*/ 706038 h 1511081"/>
                <a:gd name="connsiteX626" fmla="*/ 360157 w 4815402"/>
                <a:gd name="connsiteY626" fmla="*/ 714975 h 1511081"/>
                <a:gd name="connsiteX627" fmla="*/ 363059 w 4815402"/>
                <a:gd name="connsiteY627" fmla="*/ 718689 h 1511081"/>
                <a:gd name="connsiteX628" fmla="*/ 354586 w 4815402"/>
                <a:gd name="connsiteY628" fmla="*/ 727511 h 1511081"/>
                <a:gd name="connsiteX629" fmla="*/ 357720 w 4815402"/>
                <a:gd name="connsiteY629" fmla="*/ 735287 h 1511081"/>
                <a:gd name="connsiteX630" fmla="*/ 355978 w 4815402"/>
                <a:gd name="connsiteY630" fmla="*/ 749911 h 1511081"/>
                <a:gd name="connsiteX631" fmla="*/ 368398 w 4815402"/>
                <a:gd name="connsiteY631" fmla="*/ 753858 h 1511081"/>
                <a:gd name="connsiteX632" fmla="*/ 385576 w 4815402"/>
                <a:gd name="connsiteY632" fmla="*/ 747474 h 1511081"/>
                <a:gd name="connsiteX633" fmla="*/ 389870 w 4815402"/>
                <a:gd name="connsiteY633" fmla="*/ 755018 h 1511081"/>
                <a:gd name="connsiteX634" fmla="*/ 377335 w 4815402"/>
                <a:gd name="connsiteY634" fmla="*/ 765000 h 1511081"/>
                <a:gd name="connsiteX635" fmla="*/ 367701 w 4815402"/>
                <a:gd name="connsiteY635" fmla="*/ 762447 h 1511081"/>
                <a:gd name="connsiteX636" fmla="*/ 359461 w 4815402"/>
                <a:gd name="connsiteY636" fmla="*/ 769527 h 1511081"/>
                <a:gd name="connsiteX637" fmla="*/ 357720 w 4815402"/>
                <a:gd name="connsiteY637" fmla="*/ 783803 h 1511081"/>
                <a:gd name="connsiteX638" fmla="*/ 384067 w 4815402"/>
                <a:gd name="connsiteY638" fmla="*/ 783455 h 1511081"/>
                <a:gd name="connsiteX639" fmla="*/ 378031 w 4815402"/>
                <a:gd name="connsiteY639" fmla="*/ 793089 h 1511081"/>
                <a:gd name="connsiteX640" fmla="*/ 368049 w 4815402"/>
                <a:gd name="connsiteY640" fmla="*/ 800633 h 1511081"/>
                <a:gd name="connsiteX641" fmla="*/ 387317 w 4815402"/>
                <a:gd name="connsiteY641" fmla="*/ 818275 h 1511081"/>
                <a:gd name="connsiteX642" fmla="*/ 421557 w 4815402"/>
                <a:gd name="connsiteY642" fmla="*/ 828025 h 1511081"/>
                <a:gd name="connsiteX643" fmla="*/ 466475 w 4815402"/>
                <a:gd name="connsiteY643" fmla="*/ 794830 h 1511081"/>
                <a:gd name="connsiteX644" fmla="*/ 483188 w 4815402"/>
                <a:gd name="connsiteY644" fmla="*/ 791232 h 1511081"/>
                <a:gd name="connsiteX645" fmla="*/ 489224 w 4815402"/>
                <a:gd name="connsiteY645" fmla="*/ 773821 h 1511081"/>
                <a:gd name="connsiteX646" fmla="*/ 498857 w 4815402"/>
                <a:gd name="connsiteY646" fmla="*/ 786937 h 1511081"/>
                <a:gd name="connsiteX647" fmla="*/ 505009 w 4815402"/>
                <a:gd name="connsiteY647" fmla="*/ 807017 h 1511081"/>
                <a:gd name="connsiteX648" fmla="*/ 515223 w 4815402"/>
                <a:gd name="connsiteY648" fmla="*/ 824427 h 1511081"/>
                <a:gd name="connsiteX649" fmla="*/ 523812 w 4815402"/>
                <a:gd name="connsiteY649" fmla="*/ 849381 h 1511081"/>
                <a:gd name="connsiteX650" fmla="*/ 535883 w 4815402"/>
                <a:gd name="connsiteY650" fmla="*/ 871086 h 1511081"/>
                <a:gd name="connsiteX651" fmla="*/ 540874 w 4815402"/>
                <a:gd name="connsiteY651" fmla="*/ 889308 h 1511081"/>
                <a:gd name="connsiteX652" fmla="*/ 547606 w 4815402"/>
                <a:gd name="connsiteY652" fmla="*/ 900335 h 1511081"/>
                <a:gd name="connsiteX653" fmla="*/ 547954 w 4815402"/>
                <a:gd name="connsiteY653" fmla="*/ 920647 h 1511081"/>
                <a:gd name="connsiteX654" fmla="*/ 574417 w 4815402"/>
                <a:gd name="connsiteY654" fmla="*/ 917629 h 1511081"/>
                <a:gd name="connsiteX655" fmla="*/ 575810 w 4815402"/>
                <a:gd name="connsiteY655" fmla="*/ 906022 h 1511081"/>
                <a:gd name="connsiteX656" fmla="*/ 583238 w 4815402"/>
                <a:gd name="connsiteY656" fmla="*/ 898246 h 1511081"/>
                <a:gd name="connsiteX657" fmla="*/ 595890 w 4815402"/>
                <a:gd name="connsiteY657" fmla="*/ 894532 h 1511081"/>
                <a:gd name="connsiteX658" fmla="*/ 610746 w 4815402"/>
                <a:gd name="connsiteY658" fmla="*/ 896737 h 1511081"/>
                <a:gd name="connsiteX659" fmla="*/ 617014 w 4815402"/>
                <a:gd name="connsiteY659" fmla="*/ 885362 h 1511081"/>
                <a:gd name="connsiteX660" fmla="*/ 625603 w 4815402"/>
                <a:gd name="connsiteY660" fmla="*/ 888960 h 1511081"/>
                <a:gd name="connsiteX661" fmla="*/ 641736 w 4815402"/>
                <a:gd name="connsiteY661" fmla="*/ 859015 h 1511081"/>
                <a:gd name="connsiteX662" fmla="*/ 630594 w 4815402"/>
                <a:gd name="connsiteY662" fmla="*/ 867604 h 1511081"/>
                <a:gd name="connsiteX663" fmla="*/ 630246 w 4815402"/>
                <a:gd name="connsiteY663" fmla="*/ 850890 h 1511081"/>
                <a:gd name="connsiteX664" fmla="*/ 638486 w 4815402"/>
                <a:gd name="connsiteY664" fmla="*/ 807133 h 1511081"/>
                <a:gd name="connsiteX665" fmla="*/ 663905 w 4815402"/>
                <a:gd name="connsiteY665" fmla="*/ 795062 h 1511081"/>
                <a:gd name="connsiteX666" fmla="*/ 669476 w 4815402"/>
                <a:gd name="connsiteY666" fmla="*/ 781714 h 1511081"/>
                <a:gd name="connsiteX667" fmla="*/ 683753 w 4815402"/>
                <a:gd name="connsiteY667" fmla="*/ 762099 h 1511081"/>
                <a:gd name="connsiteX668" fmla="*/ 660888 w 4815402"/>
                <a:gd name="connsiteY668" fmla="*/ 736796 h 1511081"/>
                <a:gd name="connsiteX669" fmla="*/ 643826 w 4815402"/>
                <a:gd name="connsiteY669" fmla="*/ 732153 h 1511081"/>
                <a:gd name="connsiteX670" fmla="*/ 640924 w 4815402"/>
                <a:gd name="connsiteY670" fmla="*/ 705110 h 1511081"/>
                <a:gd name="connsiteX671" fmla="*/ 649861 w 4815402"/>
                <a:gd name="connsiteY671" fmla="*/ 681548 h 1511081"/>
                <a:gd name="connsiteX672" fmla="*/ 656245 w 4815402"/>
                <a:gd name="connsiteY672" fmla="*/ 662977 h 1511081"/>
                <a:gd name="connsiteX673" fmla="*/ 667619 w 4815402"/>
                <a:gd name="connsiteY673" fmla="*/ 651951 h 1511081"/>
                <a:gd name="connsiteX674" fmla="*/ 674351 w 4815402"/>
                <a:gd name="connsiteY674" fmla="*/ 636630 h 1511081"/>
                <a:gd name="connsiteX675" fmla="*/ 707198 w 4815402"/>
                <a:gd name="connsiteY675" fmla="*/ 619916 h 1511081"/>
                <a:gd name="connsiteX676" fmla="*/ 744340 w 4815402"/>
                <a:gd name="connsiteY676" fmla="*/ 592060 h 1511081"/>
                <a:gd name="connsiteX677" fmla="*/ 739117 w 4815402"/>
                <a:gd name="connsiteY677" fmla="*/ 577900 h 1511081"/>
                <a:gd name="connsiteX678" fmla="*/ 751072 w 4815402"/>
                <a:gd name="connsiteY678" fmla="*/ 549347 h 1511081"/>
                <a:gd name="connsiteX679" fmla="*/ 766741 w 4815402"/>
                <a:gd name="connsiteY679" fmla="*/ 536928 h 1511081"/>
                <a:gd name="connsiteX680" fmla="*/ 782874 w 4815402"/>
                <a:gd name="connsiteY680" fmla="*/ 534839 h 1511081"/>
                <a:gd name="connsiteX681" fmla="*/ 805159 w 4815402"/>
                <a:gd name="connsiteY681" fmla="*/ 534839 h 1511081"/>
                <a:gd name="connsiteX682" fmla="*/ 832319 w 4815402"/>
                <a:gd name="connsiteY682" fmla="*/ 551204 h 1511081"/>
                <a:gd name="connsiteX683" fmla="*/ 828837 w 4815402"/>
                <a:gd name="connsiteY683" fmla="*/ 570007 h 1511081"/>
                <a:gd name="connsiteX684" fmla="*/ 821409 w 4815402"/>
                <a:gd name="connsiteY684" fmla="*/ 570007 h 1511081"/>
                <a:gd name="connsiteX685" fmla="*/ 808641 w 4815402"/>
                <a:gd name="connsiteY685" fmla="*/ 592988 h 1511081"/>
                <a:gd name="connsiteX686" fmla="*/ 790999 w 4815402"/>
                <a:gd name="connsiteY686" fmla="*/ 604943 h 1511081"/>
                <a:gd name="connsiteX687" fmla="*/ 769178 w 4815402"/>
                <a:gd name="connsiteY687" fmla="*/ 619336 h 1511081"/>
                <a:gd name="connsiteX688" fmla="*/ 763955 w 4815402"/>
                <a:gd name="connsiteY688" fmla="*/ 629201 h 1511081"/>
                <a:gd name="connsiteX689" fmla="*/ 747242 w 4815402"/>
                <a:gd name="connsiteY689" fmla="*/ 637442 h 1511081"/>
                <a:gd name="connsiteX690" fmla="*/ 733081 w 4815402"/>
                <a:gd name="connsiteY690" fmla="*/ 658566 h 1511081"/>
                <a:gd name="connsiteX691" fmla="*/ 737260 w 4815402"/>
                <a:gd name="connsiteY691" fmla="*/ 666691 h 1511081"/>
                <a:gd name="connsiteX692" fmla="*/ 739697 w 4815402"/>
                <a:gd name="connsiteY692" fmla="*/ 683405 h 1511081"/>
                <a:gd name="connsiteX693" fmla="*/ 745733 w 4815402"/>
                <a:gd name="connsiteY693" fmla="*/ 701511 h 1511081"/>
                <a:gd name="connsiteX694" fmla="*/ 737492 w 4815402"/>
                <a:gd name="connsiteY694" fmla="*/ 735519 h 1511081"/>
                <a:gd name="connsiteX695" fmla="*/ 760009 w 4815402"/>
                <a:gd name="connsiteY695" fmla="*/ 744456 h 1511081"/>
                <a:gd name="connsiteX696" fmla="*/ 774633 w 4815402"/>
                <a:gd name="connsiteY696" fmla="*/ 752233 h 1511081"/>
                <a:gd name="connsiteX697" fmla="*/ 800981 w 4815402"/>
                <a:gd name="connsiteY697" fmla="*/ 757920 h 1511081"/>
                <a:gd name="connsiteX698" fmla="*/ 843345 w 4815402"/>
                <a:gd name="connsiteY698" fmla="*/ 748054 h 1511081"/>
                <a:gd name="connsiteX699" fmla="*/ 886290 w 4815402"/>
                <a:gd name="connsiteY699" fmla="*/ 740162 h 1511081"/>
                <a:gd name="connsiteX700" fmla="*/ 909968 w 4815402"/>
                <a:gd name="connsiteY700" fmla="*/ 717761 h 1511081"/>
                <a:gd name="connsiteX701" fmla="*/ 907647 w 4815402"/>
                <a:gd name="connsiteY701" fmla="*/ 734707 h 1511081"/>
                <a:gd name="connsiteX702" fmla="*/ 922967 w 4815402"/>
                <a:gd name="connsiteY702" fmla="*/ 750376 h 1511081"/>
                <a:gd name="connsiteX703" fmla="*/ 943976 w 4815402"/>
                <a:gd name="connsiteY703" fmla="*/ 755018 h 1511081"/>
                <a:gd name="connsiteX704" fmla="*/ 925289 w 4815402"/>
                <a:gd name="connsiteY704" fmla="*/ 758849 h 1511081"/>
                <a:gd name="connsiteX705" fmla="*/ 897549 w 4815402"/>
                <a:gd name="connsiteY705" fmla="*/ 775330 h 1511081"/>
                <a:gd name="connsiteX706" fmla="*/ 878630 w 4815402"/>
                <a:gd name="connsiteY706" fmla="*/ 777303 h 1511081"/>
                <a:gd name="connsiteX707" fmla="*/ 855649 w 4815402"/>
                <a:gd name="connsiteY707" fmla="*/ 773009 h 1511081"/>
                <a:gd name="connsiteX708" fmla="*/ 801793 w 4815402"/>
                <a:gd name="connsiteY708" fmla="*/ 782062 h 1511081"/>
                <a:gd name="connsiteX709" fmla="*/ 787169 w 4815402"/>
                <a:gd name="connsiteY709" fmla="*/ 795990 h 1511081"/>
                <a:gd name="connsiteX710" fmla="*/ 792160 w 4815402"/>
                <a:gd name="connsiteY710" fmla="*/ 811311 h 1511081"/>
                <a:gd name="connsiteX711" fmla="*/ 798427 w 4815402"/>
                <a:gd name="connsiteY711" fmla="*/ 818275 h 1511081"/>
                <a:gd name="connsiteX712" fmla="*/ 813864 w 4815402"/>
                <a:gd name="connsiteY712" fmla="*/ 820713 h 1511081"/>
                <a:gd name="connsiteX713" fmla="*/ 807597 w 4815402"/>
                <a:gd name="connsiteY713" fmla="*/ 837658 h 1511081"/>
                <a:gd name="connsiteX714" fmla="*/ 806668 w 4815402"/>
                <a:gd name="connsiteY714" fmla="*/ 859595 h 1511081"/>
                <a:gd name="connsiteX715" fmla="*/ 782990 w 4815402"/>
                <a:gd name="connsiteY715" fmla="*/ 858667 h 1511081"/>
                <a:gd name="connsiteX716" fmla="*/ 767902 w 4815402"/>
                <a:gd name="connsiteY716" fmla="*/ 837658 h 1511081"/>
                <a:gd name="connsiteX717" fmla="*/ 744688 w 4815402"/>
                <a:gd name="connsiteY717" fmla="*/ 848337 h 1511081"/>
                <a:gd name="connsiteX718" fmla="*/ 735054 w 4815402"/>
                <a:gd name="connsiteY718" fmla="*/ 867604 h 1511081"/>
                <a:gd name="connsiteX719" fmla="*/ 729019 w 4815402"/>
                <a:gd name="connsiteY719" fmla="*/ 876657 h 1511081"/>
                <a:gd name="connsiteX720" fmla="*/ 732037 w 4815402"/>
                <a:gd name="connsiteY720" fmla="*/ 891746 h 1511081"/>
                <a:gd name="connsiteX721" fmla="*/ 734590 w 4815402"/>
                <a:gd name="connsiteY721" fmla="*/ 928307 h 1511081"/>
                <a:gd name="connsiteX722" fmla="*/ 726814 w 4815402"/>
                <a:gd name="connsiteY722" fmla="*/ 941539 h 1511081"/>
                <a:gd name="connsiteX723" fmla="*/ 722867 w 4815402"/>
                <a:gd name="connsiteY723" fmla="*/ 948387 h 1511081"/>
                <a:gd name="connsiteX724" fmla="*/ 709520 w 4815402"/>
                <a:gd name="connsiteY724" fmla="*/ 937476 h 1511081"/>
                <a:gd name="connsiteX725" fmla="*/ 697681 w 4815402"/>
                <a:gd name="connsiteY725" fmla="*/ 948271 h 1511081"/>
                <a:gd name="connsiteX726" fmla="*/ 684449 w 4815402"/>
                <a:gd name="connsiteY726" fmla="*/ 955003 h 1511081"/>
                <a:gd name="connsiteX727" fmla="*/ 709520 w 4815402"/>
                <a:gd name="connsiteY727" fmla="*/ 937476 h 1511081"/>
                <a:gd name="connsiteX728" fmla="*/ 620264 w 4815402"/>
                <a:gd name="connsiteY728" fmla="*/ 955003 h 1511081"/>
                <a:gd name="connsiteX729" fmla="*/ 582890 w 4815402"/>
                <a:gd name="connsiteY729" fmla="*/ 967770 h 1511081"/>
                <a:gd name="connsiteX730" fmla="*/ 576042 w 4815402"/>
                <a:gd name="connsiteY730" fmla="*/ 973225 h 1511081"/>
                <a:gd name="connsiteX731" fmla="*/ 559793 w 4815402"/>
                <a:gd name="connsiteY731" fmla="*/ 962431 h 1511081"/>
                <a:gd name="connsiteX732" fmla="*/ 561882 w 4815402"/>
                <a:gd name="connsiteY732" fmla="*/ 948503 h 1511081"/>
                <a:gd name="connsiteX733" fmla="*/ 540526 w 4815402"/>
                <a:gd name="connsiteY733" fmla="*/ 954190 h 1511081"/>
                <a:gd name="connsiteX734" fmla="*/ 503616 w 4815402"/>
                <a:gd name="connsiteY734" fmla="*/ 971252 h 1511081"/>
                <a:gd name="connsiteX735" fmla="*/ 500947 w 4815402"/>
                <a:gd name="connsiteY735" fmla="*/ 960574 h 1511081"/>
                <a:gd name="connsiteX736" fmla="*/ 483769 w 4815402"/>
                <a:gd name="connsiteY736" fmla="*/ 957208 h 1511081"/>
                <a:gd name="connsiteX737" fmla="*/ 463457 w 4815402"/>
                <a:gd name="connsiteY737" fmla="*/ 929236 h 1511081"/>
                <a:gd name="connsiteX738" fmla="*/ 493054 w 4815402"/>
                <a:gd name="connsiteY738" fmla="*/ 931325 h 1511081"/>
                <a:gd name="connsiteX739" fmla="*/ 484465 w 4815402"/>
                <a:gd name="connsiteY739" fmla="*/ 916352 h 1511081"/>
                <a:gd name="connsiteX740" fmla="*/ 473438 w 4815402"/>
                <a:gd name="connsiteY740" fmla="*/ 914959 h 1511081"/>
                <a:gd name="connsiteX741" fmla="*/ 480171 w 4815402"/>
                <a:gd name="connsiteY741" fmla="*/ 899987 h 1511081"/>
                <a:gd name="connsiteX742" fmla="*/ 495492 w 4815402"/>
                <a:gd name="connsiteY742" fmla="*/ 891746 h 1511081"/>
                <a:gd name="connsiteX743" fmla="*/ 484117 w 4815402"/>
                <a:gd name="connsiteY743" fmla="*/ 880371 h 1511081"/>
                <a:gd name="connsiteX744" fmla="*/ 483420 w 4815402"/>
                <a:gd name="connsiteY744" fmla="*/ 863658 h 1511081"/>
                <a:gd name="connsiteX745" fmla="*/ 485974 w 4815402"/>
                <a:gd name="connsiteY745" fmla="*/ 842998 h 1511081"/>
                <a:gd name="connsiteX746" fmla="*/ 476921 w 4815402"/>
                <a:gd name="connsiteY746" fmla="*/ 842649 h 1511081"/>
                <a:gd name="connsiteX747" fmla="*/ 469260 w 4815402"/>
                <a:gd name="connsiteY747" fmla="*/ 860059 h 1511081"/>
                <a:gd name="connsiteX748" fmla="*/ 454287 w 4815402"/>
                <a:gd name="connsiteY748" fmla="*/ 860059 h 1511081"/>
                <a:gd name="connsiteX749" fmla="*/ 455332 w 4815402"/>
                <a:gd name="connsiteY749" fmla="*/ 870738 h 1511081"/>
                <a:gd name="connsiteX750" fmla="*/ 441404 w 4815402"/>
                <a:gd name="connsiteY750" fmla="*/ 863658 h 1511081"/>
                <a:gd name="connsiteX751" fmla="*/ 428637 w 4815402"/>
                <a:gd name="connsiteY751" fmla="*/ 889541 h 1511081"/>
                <a:gd name="connsiteX752" fmla="*/ 438502 w 4815402"/>
                <a:gd name="connsiteY752" fmla="*/ 929700 h 1511081"/>
                <a:gd name="connsiteX753" fmla="*/ 446395 w 4815402"/>
                <a:gd name="connsiteY753" fmla="*/ 951753 h 1511081"/>
                <a:gd name="connsiteX754" fmla="*/ 445699 w 4815402"/>
                <a:gd name="connsiteY754" fmla="*/ 958369 h 1511081"/>
                <a:gd name="connsiteX755" fmla="*/ 452779 w 4815402"/>
                <a:gd name="connsiteY755" fmla="*/ 972413 h 1511081"/>
                <a:gd name="connsiteX756" fmla="*/ 441172 w 4815402"/>
                <a:gd name="connsiteY756" fmla="*/ 988662 h 1511081"/>
                <a:gd name="connsiteX757" fmla="*/ 424574 w 4815402"/>
                <a:gd name="connsiteY757" fmla="*/ 979609 h 1511081"/>
                <a:gd name="connsiteX758" fmla="*/ 406352 w 4815402"/>
                <a:gd name="connsiteY758" fmla="*/ 982511 h 1511081"/>
                <a:gd name="connsiteX759" fmla="*/ 399620 w 4815402"/>
                <a:gd name="connsiteY759" fmla="*/ 989939 h 1511081"/>
                <a:gd name="connsiteX760" fmla="*/ 375362 w 4815402"/>
                <a:gd name="connsiteY760" fmla="*/ 990635 h 1511081"/>
                <a:gd name="connsiteX761" fmla="*/ 367005 w 4815402"/>
                <a:gd name="connsiteY761" fmla="*/ 995278 h 1511081"/>
                <a:gd name="connsiteX762" fmla="*/ 365380 w 4815402"/>
                <a:gd name="connsiteY762" fmla="*/ 1007465 h 1511081"/>
                <a:gd name="connsiteX763" fmla="*/ 354005 w 4815402"/>
                <a:gd name="connsiteY763" fmla="*/ 1008161 h 1511081"/>
                <a:gd name="connsiteX764" fmla="*/ 349015 w 4815402"/>
                <a:gd name="connsiteY764" fmla="*/ 1005724 h 1511081"/>
                <a:gd name="connsiteX765" fmla="*/ 342863 w 4815402"/>
                <a:gd name="connsiteY765" fmla="*/ 1013849 h 1511081"/>
                <a:gd name="connsiteX766" fmla="*/ 333345 w 4815402"/>
                <a:gd name="connsiteY766" fmla="*/ 1027429 h 1511081"/>
                <a:gd name="connsiteX767" fmla="*/ 330444 w 4815402"/>
                <a:gd name="connsiteY767" fmla="*/ 1039500 h 1511081"/>
                <a:gd name="connsiteX768" fmla="*/ 312453 w 4815402"/>
                <a:gd name="connsiteY768" fmla="*/ 1055981 h 1511081"/>
                <a:gd name="connsiteX769" fmla="*/ 287151 w 4815402"/>
                <a:gd name="connsiteY769" fmla="*/ 1065615 h 1511081"/>
                <a:gd name="connsiteX770" fmla="*/ 278677 w 4815402"/>
                <a:gd name="connsiteY770" fmla="*/ 1068052 h 1511081"/>
                <a:gd name="connsiteX771" fmla="*/ 272526 w 4815402"/>
                <a:gd name="connsiteY771" fmla="*/ 1090569 h 1511081"/>
                <a:gd name="connsiteX772" fmla="*/ 268464 w 4815402"/>
                <a:gd name="connsiteY772" fmla="*/ 1098114 h 1511081"/>
                <a:gd name="connsiteX773" fmla="*/ 242813 w 4815402"/>
                <a:gd name="connsiteY773" fmla="*/ 1104033 h 1511081"/>
                <a:gd name="connsiteX774" fmla="*/ 231902 w 4815402"/>
                <a:gd name="connsiteY774" fmla="*/ 1120167 h 1511081"/>
                <a:gd name="connsiteX775" fmla="*/ 216814 w 4815402"/>
                <a:gd name="connsiteY775" fmla="*/ 1120167 h 1511081"/>
                <a:gd name="connsiteX776" fmla="*/ 201609 w 4815402"/>
                <a:gd name="connsiteY776" fmla="*/ 1109837 h 1511081"/>
                <a:gd name="connsiteX777" fmla="*/ 189770 w 4815402"/>
                <a:gd name="connsiteY777" fmla="*/ 1108560 h 1511081"/>
                <a:gd name="connsiteX778" fmla="*/ 187681 w 4815402"/>
                <a:gd name="connsiteY778" fmla="*/ 1119122 h 1511081"/>
                <a:gd name="connsiteX779" fmla="*/ 193136 w 4815402"/>
                <a:gd name="connsiteY779" fmla="*/ 1128988 h 1511081"/>
                <a:gd name="connsiteX780" fmla="*/ 190931 w 4815402"/>
                <a:gd name="connsiteY780" fmla="*/ 1144773 h 1511081"/>
                <a:gd name="connsiteX781" fmla="*/ 169922 w 4815402"/>
                <a:gd name="connsiteY781" fmla="*/ 1143728 h 1511081"/>
                <a:gd name="connsiteX782" fmla="*/ 165280 w 4815402"/>
                <a:gd name="connsiteY782" fmla="*/ 1144657 h 1511081"/>
                <a:gd name="connsiteX783" fmla="*/ 155298 w 4815402"/>
                <a:gd name="connsiteY783" fmla="*/ 1136648 h 1511081"/>
                <a:gd name="connsiteX784" fmla="*/ 146709 w 4815402"/>
                <a:gd name="connsiteY784" fmla="*/ 1136648 h 1511081"/>
                <a:gd name="connsiteX785" fmla="*/ 123380 w 4815402"/>
                <a:gd name="connsiteY785" fmla="*/ 1139782 h 1511081"/>
                <a:gd name="connsiteX786" fmla="*/ 116764 w 4815402"/>
                <a:gd name="connsiteY786" fmla="*/ 1150576 h 1511081"/>
                <a:gd name="connsiteX787" fmla="*/ 119665 w 4815402"/>
                <a:gd name="connsiteY787" fmla="*/ 1165549 h 1511081"/>
                <a:gd name="connsiteX788" fmla="*/ 151700 w 4815402"/>
                <a:gd name="connsiteY788" fmla="*/ 1175879 h 1511081"/>
                <a:gd name="connsiteX789" fmla="*/ 164235 w 4815402"/>
                <a:gd name="connsiteY789" fmla="*/ 1179361 h 1511081"/>
                <a:gd name="connsiteX790" fmla="*/ 179904 w 4815402"/>
                <a:gd name="connsiteY790" fmla="*/ 1187254 h 1511081"/>
                <a:gd name="connsiteX791" fmla="*/ 189654 w 4815402"/>
                <a:gd name="connsiteY791" fmla="*/ 1208262 h 1511081"/>
                <a:gd name="connsiteX792" fmla="*/ 205439 w 4815402"/>
                <a:gd name="connsiteY792" fmla="*/ 1217315 h 1511081"/>
                <a:gd name="connsiteX793" fmla="*/ 205439 w 4815402"/>
                <a:gd name="connsiteY793" fmla="*/ 1242734 h 1511081"/>
                <a:gd name="connsiteX794" fmla="*/ 201261 w 4815402"/>
                <a:gd name="connsiteY794" fmla="*/ 1276393 h 1511081"/>
                <a:gd name="connsiteX795" fmla="*/ 190931 w 4815402"/>
                <a:gd name="connsiteY795" fmla="*/ 1304249 h 1511081"/>
                <a:gd name="connsiteX796" fmla="*/ 58730 w 4815402"/>
                <a:gd name="connsiteY796" fmla="*/ 1298910 h 1511081"/>
                <a:gd name="connsiteX797" fmla="*/ 38998 w 4815402"/>
                <a:gd name="connsiteY797" fmla="*/ 1291714 h 1511081"/>
                <a:gd name="connsiteX798" fmla="*/ 24490 w 4815402"/>
                <a:gd name="connsiteY798" fmla="*/ 1303205 h 1511081"/>
                <a:gd name="connsiteX799" fmla="*/ 7544 w 4815402"/>
                <a:gd name="connsiteY799" fmla="*/ 1308892 h 1511081"/>
                <a:gd name="connsiteX800" fmla="*/ 18106 w 4815402"/>
                <a:gd name="connsiteY800" fmla="*/ 1330132 h 1511081"/>
                <a:gd name="connsiteX801" fmla="*/ 17526 w 4815402"/>
                <a:gd name="connsiteY801" fmla="*/ 1351373 h 1511081"/>
                <a:gd name="connsiteX802" fmla="*/ 19731 w 4815402"/>
                <a:gd name="connsiteY802" fmla="*/ 1369595 h 1511081"/>
                <a:gd name="connsiteX803" fmla="*/ 0 w 4815402"/>
                <a:gd name="connsiteY803" fmla="*/ 1428558 h 1511081"/>
                <a:gd name="connsiteX804" fmla="*/ 12999 w 4815402"/>
                <a:gd name="connsiteY804" fmla="*/ 1440513 h 1511081"/>
                <a:gd name="connsiteX805" fmla="*/ 18223 w 4815402"/>
                <a:gd name="connsiteY805" fmla="*/ 1456065 h 1511081"/>
                <a:gd name="connsiteX806" fmla="*/ 16133 w 4815402"/>
                <a:gd name="connsiteY806" fmla="*/ 1481600 h 1511081"/>
                <a:gd name="connsiteX807" fmla="*/ 34704 w 4815402"/>
                <a:gd name="connsiteY807" fmla="*/ 1486243 h 1511081"/>
                <a:gd name="connsiteX808" fmla="*/ 53971 w 4815402"/>
                <a:gd name="connsiteY808" fmla="*/ 1482413 h 1511081"/>
                <a:gd name="connsiteX809" fmla="*/ 66855 w 4815402"/>
                <a:gd name="connsiteY809" fmla="*/ 1483341 h 1511081"/>
                <a:gd name="connsiteX810" fmla="*/ 96104 w 4815402"/>
                <a:gd name="connsiteY810" fmla="*/ 1511082 h 1511081"/>
                <a:gd name="connsiteX811" fmla="*/ 101791 w 4815402"/>
                <a:gd name="connsiteY811" fmla="*/ 1503189 h 1511081"/>
                <a:gd name="connsiteX812" fmla="*/ 115719 w 4815402"/>
                <a:gd name="connsiteY812" fmla="*/ 1502492 h 1511081"/>
                <a:gd name="connsiteX813" fmla="*/ 125585 w 4815402"/>
                <a:gd name="connsiteY813" fmla="*/ 1497269 h 1511081"/>
                <a:gd name="connsiteX814" fmla="*/ 143343 w 4815402"/>
                <a:gd name="connsiteY814" fmla="*/ 1493787 h 1511081"/>
                <a:gd name="connsiteX815" fmla="*/ 175262 w 4815402"/>
                <a:gd name="connsiteY815" fmla="*/ 1492395 h 1511081"/>
                <a:gd name="connsiteX816" fmla="*/ 185824 w 4815402"/>
                <a:gd name="connsiteY816" fmla="*/ 1484386 h 1511081"/>
                <a:gd name="connsiteX817" fmla="*/ 211939 w 4815402"/>
                <a:gd name="connsiteY817" fmla="*/ 1466279 h 1511081"/>
                <a:gd name="connsiteX818" fmla="*/ 213680 w 4815402"/>
                <a:gd name="connsiteY818" fmla="*/ 1454441 h 1511081"/>
                <a:gd name="connsiteX819" fmla="*/ 231554 w 4815402"/>
                <a:gd name="connsiteY819" fmla="*/ 1435870 h 1511081"/>
                <a:gd name="connsiteX820" fmla="*/ 228304 w 4815402"/>
                <a:gd name="connsiteY820" fmla="*/ 1420317 h 1511081"/>
                <a:gd name="connsiteX821" fmla="*/ 231902 w 4815402"/>
                <a:gd name="connsiteY821" fmla="*/ 1400585 h 1511081"/>
                <a:gd name="connsiteX822" fmla="*/ 248036 w 4815402"/>
                <a:gd name="connsiteY822" fmla="*/ 1384336 h 1511081"/>
                <a:gd name="connsiteX823" fmla="*/ 256857 w 4815402"/>
                <a:gd name="connsiteY823" fmla="*/ 1369711 h 1511081"/>
                <a:gd name="connsiteX824" fmla="*/ 308507 w 4815402"/>
                <a:gd name="connsiteY824" fmla="*/ 1344873 h 1511081"/>
                <a:gd name="connsiteX825" fmla="*/ 308855 w 4815402"/>
                <a:gd name="connsiteY825" fmla="*/ 1325025 h 1511081"/>
                <a:gd name="connsiteX826" fmla="*/ 312569 w 4815402"/>
                <a:gd name="connsiteY826" fmla="*/ 1308776 h 1511081"/>
                <a:gd name="connsiteX827" fmla="*/ 328819 w 4815402"/>
                <a:gd name="connsiteY827" fmla="*/ 1301116 h 1511081"/>
                <a:gd name="connsiteX828" fmla="*/ 359228 w 4815402"/>
                <a:gd name="connsiteY828" fmla="*/ 1305410 h 1511081"/>
                <a:gd name="connsiteX829" fmla="*/ 382558 w 4815402"/>
                <a:gd name="connsiteY829" fmla="*/ 1312838 h 1511081"/>
                <a:gd name="connsiteX830" fmla="*/ 405888 w 4815402"/>
                <a:gd name="connsiteY830" fmla="*/ 1296821 h 1511081"/>
                <a:gd name="connsiteX831" fmla="*/ 427592 w 4815402"/>
                <a:gd name="connsiteY831" fmla="*/ 1288232 h 1511081"/>
                <a:gd name="connsiteX832" fmla="*/ 451966 w 4815402"/>
                <a:gd name="connsiteY832" fmla="*/ 1273492 h 1511081"/>
                <a:gd name="connsiteX833" fmla="*/ 481680 w 4815402"/>
                <a:gd name="connsiteY833" fmla="*/ 1293223 h 1511081"/>
                <a:gd name="connsiteX834" fmla="*/ 502223 w 4815402"/>
                <a:gd name="connsiteY834" fmla="*/ 1327115 h 1511081"/>
                <a:gd name="connsiteX835" fmla="*/ 529964 w 4815402"/>
                <a:gd name="connsiteY835" fmla="*/ 1350212 h 1511081"/>
                <a:gd name="connsiteX836" fmla="*/ 564551 w 4815402"/>
                <a:gd name="connsiteY836" fmla="*/ 1369828 h 1511081"/>
                <a:gd name="connsiteX837" fmla="*/ 591247 w 4815402"/>
                <a:gd name="connsiteY837" fmla="*/ 1388166 h 1511081"/>
                <a:gd name="connsiteX838" fmla="*/ 607380 w 4815402"/>
                <a:gd name="connsiteY838" fmla="*/ 1401398 h 1511081"/>
                <a:gd name="connsiteX839" fmla="*/ 614809 w 4815402"/>
                <a:gd name="connsiteY839" fmla="*/ 1427281 h 1511081"/>
                <a:gd name="connsiteX840" fmla="*/ 608773 w 4815402"/>
                <a:gd name="connsiteY840" fmla="*/ 1445155 h 1511081"/>
                <a:gd name="connsiteX841" fmla="*/ 612487 w 4815402"/>
                <a:gd name="connsiteY841" fmla="*/ 1457458 h 1511081"/>
                <a:gd name="connsiteX842" fmla="*/ 626531 w 4815402"/>
                <a:gd name="connsiteY842" fmla="*/ 1433200 h 1511081"/>
                <a:gd name="connsiteX843" fmla="*/ 638486 w 4815402"/>
                <a:gd name="connsiteY843" fmla="*/ 1423219 h 1511081"/>
                <a:gd name="connsiteX844" fmla="*/ 627460 w 4815402"/>
                <a:gd name="connsiteY844" fmla="*/ 1404300 h 1511081"/>
                <a:gd name="connsiteX845" fmla="*/ 632219 w 4815402"/>
                <a:gd name="connsiteY845" fmla="*/ 1393273 h 1511081"/>
                <a:gd name="connsiteX846" fmla="*/ 642433 w 4815402"/>
                <a:gd name="connsiteY846" fmla="*/ 1390952 h 1511081"/>
                <a:gd name="connsiteX847" fmla="*/ 667271 w 4815402"/>
                <a:gd name="connsiteY847" fmla="*/ 1401282 h 1511081"/>
                <a:gd name="connsiteX848" fmla="*/ 668896 w 4815402"/>
                <a:gd name="connsiteY848" fmla="*/ 1395014 h 1511081"/>
                <a:gd name="connsiteX849" fmla="*/ 637210 w 4815402"/>
                <a:gd name="connsiteY849" fmla="*/ 1369479 h 1511081"/>
                <a:gd name="connsiteX850" fmla="*/ 610282 w 4815402"/>
                <a:gd name="connsiteY850" fmla="*/ 1346266 h 1511081"/>
                <a:gd name="connsiteX851" fmla="*/ 603318 w 4815402"/>
                <a:gd name="connsiteY851" fmla="*/ 1346846 h 1511081"/>
                <a:gd name="connsiteX852" fmla="*/ 581149 w 4815402"/>
                <a:gd name="connsiteY852" fmla="*/ 1335820 h 1511081"/>
                <a:gd name="connsiteX853" fmla="*/ 565828 w 4815402"/>
                <a:gd name="connsiteY853" fmla="*/ 1308312 h 1511081"/>
                <a:gd name="connsiteX854" fmla="*/ 531937 w 4815402"/>
                <a:gd name="connsiteY854" fmla="*/ 1273724 h 1511081"/>
                <a:gd name="connsiteX855" fmla="*/ 532285 w 4815402"/>
                <a:gd name="connsiteY855" fmla="*/ 1249466 h 1511081"/>
                <a:gd name="connsiteX856" fmla="*/ 558284 w 4815402"/>
                <a:gd name="connsiteY856" fmla="*/ 1233796 h 1511081"/>
                <a:gd name="connsiteX857" fmla="*/ 566873 w 4815402"/>
                <a:gd name="connsiteY857" fmla="*/ 1251207 h 1511081"/>
                <a:gd name="connsiteX858" fmla="*/ 585444 w 4815402"/>
                <a:gd name="connsiteY858" fmla="*/ 1259099 h 1511081"/>
                <a:gd name="connsiteX859" fmla="*/ 606800 w 4815402"/>
                <a:gd name="connsiteY859" fmla="*/ 1292991 h 1511081"/>
                <a:gd name="connsiteX860" fmla="*/ 626067 w 4815402"/>
                <a:gd name="connsiteY860" fmla="*/ 1303321 h 1511081"/>
                <a:gd name="connsiteX861" fmla="*/ 633844 w 4815402"/>
                <a:gd name="connsiteY861" fmla="*/ 1311097 h 1511081"/>
                <a:gd name="connsiteX862" fmla="*/ 688744 w 4815402"/>
                <a:gd name="connsiteY862" fmla="*/ 1336748 h 1511081"/>
                <a:gd name="connsiteX863" fmla="*/ 697333 w 4815402"/>
                <a:gd name="connsiteY863" fmla="*/ 1350560 h 1511081"/>
                <a:gd name="connsiteX864" fmla="*/ 690136 w 4815402"/>
                <a:gd name="connsiteY864" fmla="*/ 1386541 h 1511081"/>
                <a:gd name="connsiteX865" fmla="*/ 709520 w 4815402"/>
                <a:gd name="connsiteY865" fmla="*/ 1412192 h 1511081"/>
                <a:gd name="connsiteX866" fmla="*/ 719850 w 4815402"/>
                <a:gd name="connsiteY866" fmla="*/ 1419969 h 1511081"/>
                <a:gd name="connsiteX867" fmla="*/ 725305 w 4815402"/>
                <a:gd name="connsiteY867" fmla="*/ 1439352 h 1511081"/>
                <a:gd name="connsiteX868" fmla="*/ 740510 w 4815402"/>
                <a:gd name="connsiteY868" fmla="*/ 1439004 h 1511081"/>
                <a:gd name="connsiteX869" fmla="*/ 762214 w 4815402"/>
                <a:gd name="connsiteY869" fmla="*/ 1446896 h 1511081"/>
                <a:gd name="connsiteX870" fmla="*/ 736563 w 4815402"/>
                <a:gd name="connsiteY870" fmla="*/ 1449102 h 1511081"/>
                <a:gd name="connsiteX871" fmla="*/ 741554 w 4815402"/>
                <a:gd name="connsiteY871" fmla="*/ 1469413 h 1511081"/>
                <a:gd name="connsiteX872" fmla="*/ 743876 w 4815402"/>
                <a:gd name="connsiteY872" fmla="*/ 1480440 h 1511081"/>
                <a:gd name="connsiteX873" fmla="*/ 760821 w 4815402"/>
                <a:gd name="connsiteY873" fmla="*/ 1488332 h 1511081"/>
                <a:gd name="connsiteX874" fmla="*/ 776607 w 4815402"/>
                <a:gd name="connsiteY874" fmla="*/ 1496921 h 1511081"/>
                <a:gd name="connsiteX875" fmla="*/ 772312 w 4815402"/>
                <a:gd name="connsiteY875" fmla="*/ 1472663 h 1511081"/>
                <a:gd name="connsiteX876" fmla="*/ 789026 w 4815402"/>
                <a:gd name="connsiteY876" fmla="*/ 1471967 h 1511081"/>
                <a:gd name="connsiteX877" fmla="*/ 777999 w 4815402"/>
                <a:gd name="connsiteY877" fmla="*/ 1462333 h 1511081"/>
                <a:gd name="connsiteX878" fmla="*/ 779624 w 4815402"/>
                <a:gd name="connsiteY878" fmla="*/ 1456414 h 1511081"/>
                <a:gd name="connsiteX879" fmla="*/ 793552 w 4815402"/>
                <a:gd name="connsiteY879" fmla="*/ 1459664 h 1511081"/>
                <a:gd name="connsiteX880" fmla="*/ 803998 w 4815402"/>
                <a:gd name="connsiteY880" fmla="*/ 1455601 h 1511081"/>
                <a:gd name="connsiteX881" fmla="*/ 805739 w 4815402"/>
                <a:gd name="connsiteY881" fmla="*/ 1444343 h 1511081"/>
                <a:gd name="connsiteX882" fmla="*/ 796222 w 4815402"/>
                <a:gd name="connsiteY882" fmla="*/ 1435986 h 1511081"/>
                <a:gd name="connsiteX883" fmla="*/ 786240 w 4815402"/>
                <a:gd name="connsiteY883" fmla="*/ 1437147 h 1511081"/>
                <a:gd name="connsiteX884" fmla="*/ 776259 w 4815402"/>
                <a:gd name="connsiteY884" fmla="*/ 1436682 h 1511081"/>
                <a:gd name="connsiteX885" fmla="*/ 784151 w 4815402"/>
                <a:gd name="connsiteY885" fmla="*/ 1423915 h 1511081"/>
                <a:gd name="connsiteX886" fmla="*/ 764536 w 4815402"/>
                <a:gd name="connsiteY886" fmla="*/ 1396871 h 1511081"/>
                <a:gd name="connsiteX887" fmla="*/ 764768 w 4815402"/>
                <a:gd name="connsiteY887" fmla="*/ 1389095 h 1511081"/>
                <a:gd name="connsiteX888" fmla="*/ 771384 w 4815402"/>
                <a:gd name="connsiteY888" fmla="*/ 1387005 h 1511081"/>
                <a:gd name="connsiteX889" fmla="*/ 786356 w 4815402"/>
                <a:gd name="connsiteY889" fmla="*/ 1394782 h 1511081"/>
                <a:gd name="connsiteX890" fmla="*/ 796338 w 4815402"/>
                <a:gd name="connsiteY890" fmla="*/ 1392809 h 1511081"/>
                <a:gd name="connsiteX891" fmla="*/ 796686 w 4815402"/>
                <a:gd name="connsiteY891" fmla="*/ 1378417 h 1511081"/>
                <a:gd name="connsiteX892" fmla="*/ 806668 w 4815402"/>
                <a:gd name="connsiteY892" fmla="*/ 1373310 h 1511081"/>
                <a:gd name="connsiteX893" fmla="*/ 815721 w 4815402"/>
                <a:gd name="connsiteY893" fmla="*/ 1379229 h 1511081"/>
                <a:gd name="connsiteX894" fmla="*/ 833944 w 4815402"/>
                <a:gd name="connsiteY894" fmla="*/ 1370292 h 1511081"/>
                <a:gd name="connsiteX895" fmla="*/ 864237 w 4815402"/>
                <a:gd name="connsiteY895" fmla="*/ 1384916 h 1511081"/>
                <a:gd name="connsiteX896" fmla="*/ 886755 w 4815402"/>
                <a:gd name="connsiteY896" fmla="*/ 1370988 h 1511081"/>
                <a:gd name="connsiteX897" fmla="*/ 904281 w 4815402"/>
                <a:gd name="connsiteY897" fmla="*/ 1369828 h 1511081"/>
                <a:gd name="connsiteX898" fmla="*/ 909504 w 4815402"/>
                <a:gd name="connsiteY898" fmla="*/ 1358221 h 1511081"/>
                <a:gd name="connsiteX899" fmla="*/ 901147 w 4815402"/>
                <a:gd name="connsiteY899" fmla="*/ 1353230 h 1511081"/>
                <a:gd name="connsiteX900" fmla="*/ 886871 w 4815402"/>
                <a:gd name="connsiteY900" fmla="*/ 1316901 h 1511081"/>
                <a:gd name="connsiteX901" fmla="*/ 911129 w 4815402"/>
                <a:gd name="connsiteY901" fmla="*/ 1291018 h 1511081"/>
                <a:gd name="connsiteX902" fmla="*/ 923200 w 4815402"/>
                <a:gd name="connsiteY902" fmla="*/ 1258751 h 1511081"/>
                <a:gd name="connsiteX903" fmla="*/ 935619 w 4815402"/>
                <a:gd name="connsiteY903" fmla="*/ 1244475 h 1511081"/>
                <a:gd name="connsiteX904" fmla="*/ 967770 w 4815402"/>
                <a:gd name="connsiteY904" fmla="*/ 1202110 h 1511081"/>
                <a:gd name="connsiteX905" fmla="*/ 994465 w 4815402"/>
                <a:gd name="connsiteY905" fmla="*/ 1198164 h 1511081"/>
                <a:gd name="connsiteX906" fmla="*/ 996902 w 4815402"/>
                <a:gd name="connsiteY906" fmla="*/ 1213833 h 1511081"/>
                <a:gd name="connsiteX907" fmla="*/ 1036133 w 4815402"/>
                <a:gd name="connsiteY907" fmla="*/ 1219520 h 1511081"/>
                <a:gd name="connsiteX908" fmla="*/ 1003983 w 4815402"/>
                <a:gd name="connsiteY908" fmla="*/ 1237395 h 1511081"/>
                <a:gd name="connsiteX909" fmla="*/ 1028241 w 4815402"/>
                <a:gd name="connsiteY909" fmla="*/ 1248421 h 1511081"/>
                <a:gd name="connsiteX910" fmla="*/ 1029285 w 4815402"/>
                <a:gd name="connsiteY910" fmla="*/ 1266992 h 1511081"/>
                <a:gd name="connsiteX911" fmla="*/ 1104149 w 4815402"/>
                <a:gd name="connsiteY911" fmla="*/ 1247725 h 1511081"/>
                <a:gd name="connsiteX912" fmla="*/ 1079890 w 4815402"/>
                <a:gd name="connsiteY912" fmla="*/ 1241341 h 1511081"/>
                <a:gd name="connsiteX913" fmla="*/ 1060275 w 4815402"/>
                <a:gd name="connsiteY913" fmla="*/ 1221726 h 1511081"/>
                <a:gd name="connsiteX914" fmla="*/ 1090569 w 4815402"/>
                <a:gd name="connsiteY914" fmla="*/ 1202458 h 1511081"/>
                <a:gd name="connsiteX915" fmla="*/ 1165432 w 4815402"/>
                <a:gd name="connsiteY915" fmla="*/ 1187137 h 1511081"/>
                <a:gd name="connsiteX916" fmla="*/ 1135487 w 4815402"/>
                <a:gd name="connsiteY916" fmla="*/ 1204547 h 1511081"/>
                <a:gd name="connsiteX917" fmla="*/ 1144772 w 4815402"/>
                <a:gd name="connsiteY917" fmla="*/ 1218127 h 1511081"/>
                <a:gd name="connsiteX918" fmla="*/ 1110881 w 4815402"/>
                <a:gd name="connsiteY918" fmla="*/ 1248073 h 1511081"/>
                <a:gd name="connsiteX919" fmla="*/ 1218243 w 4815402"/>
                <a:gd name="connsiteY919" fmla="*/ 1321543 h 1511081"/>
                <a:gd name="connsiteX920" fmla="*/ 1227528 w 4815402"/>
                <a:gd name="connsiteY920" fmla="*/ 1346498 h 1511081"/>
                <a:gd name="connsiteX921" fmla="*/ 1189574 w 4815402"/>
                <a:gd name="connsiteY921" fmla="*/ 1369479 h 1511081"/>
                <a:gd name="connsiteX922" fmla="*/ 1038106 w 4815402"/>
                <a:gd name="connsiteY922" fmla="*/ 1341623 h 1511081"/>
                <a:gd name="connsiteX923" fmla="*/ 976242 w 4815402"/>
                <a:gd name="connsiteY923" fmla="*/ 1364721 h 1511081"/>
                <a:gd name="connsiteX924" fmla="*/ 923432 w 4815402"/>
                <a:gd name="connsiteY924" fmla="*/ 1367622 h 1511081"/>
                <a:gd name="connsiteX925" fmla="*/ 911361 w 4815402"/>
                <a:gd name="connsiteY925" fmla="*/ 1386193 h 1511081"/>
                <a:gd name="connsiteX926" fmla="*/ 855764 w 4815402"/>
                <a:gd name="connsiteY926" fmla="*/ 1408362 h 1511081"/>
                <a:gd name="connsiteX927" fmla="*/ 865746 w 4815402"/>
                <a:gd name="connsiteY927" fmla="*/ 1415094 h 1511081"/>
                <a:gd name="connsiteX928" fmla="*/ 868648 w 4815402"/>
                <a:gd name="connsiteY928" fmla="*/ 1462914 h 1511081"/>
                <a:gd name="connsiteX929" fmla="*/ 908575 w 4815402"/>
                <a:gd name="connsiteY929" fmla="*/ 1488564 h 1511081"/>
                <a:gd name="connsiteX930" fmla="*/ 932253 w 4815402"/>
                <a:gd name="connsiteY930" fmla="*/ 1507251 h 1511081"/>
                <a:gd name="connsiteX931" fmla="*/ 974269 w 4815402"/>
                <a:gd name="connsiteY931" fmla="*/ 1489261 h 1511081"/>
                <a:gd name="connsiteX932" fmla="*/ 1007116 w 4815402"/>
                <a:gd name="connsiteY932" fmla="*/ 1508528 h 1511081"/>
                <a:gd name="connsiteX933" fmla="*/ 1054588 w 4815402"/>
                <a:gd name="connsiteY933" fmla="*/ 1489957 h 1511081"/>
                <a:gd name="connsiteX934" fmla="*/ 1091613 w 4815402"/>
                <a:gd name="connsiteY934" fmla="*/ 1489609 h 1511081"/>
                <a:gd name="connsiteX935" fmla="*/ 1088828 w 4815402"/>
                <a:gd name="connsiteY935" fmla="*/ 1510153 h 1511081"/>
                <a:gd name="connsiteX936" fmla="*/ 1163227 w 4815402"/>
                <a:gd name="connsiteY936" fmla="*/ 1497966 h 1511081"/>
                <a:gd name="connsiteX937" fmla="*/ 1215109 w 4815402"/>
                <a:gd name="connsiteY937" fmla="*/ 1457226 h 1511081"/>
                <a:gd name="connsiteX938" fmla="*/ 1291598 w 4815402"/>
                <a:gd name="connsiteY938" fmla="*/ 1435870 h 1511081"/>
                <a:gd name="connsiteX939" fmla="*/ 1336399 w 4815402"/>
                <a:gd name="connsiteY939" fmla="*/ 1426700 h 1511081"/>
                <a:gd name="connsiteX940" fmla="*/ 1372148 w 4815402"/>
                <a:gd name="connsiteY940" fmla="*/ 1416603 h 1511081"/>
                <a:gd name="connsiteX941" fmla="*/ 1411959 w 4815402"/>
                <a:gd name="connsiteY941" fmla="*/ 1411496 h 1511081"/>
                <a:gd name="connsiteX942" fmla="*/ 1413468 w 4815402"/>
                <a:gd name="connsiteY942" fmla="*/ 1408478 h 1511081"/>
                <a:gd name="connsiteX943" fmla="*/ 1415674 w 4815402"/>
                <a:gd name="connsiteY943" fmla="*/ 1380390 h 1511081"/>
                <a:gd name="connsiteX944" fmla="*/ 1396871 w 4815402"/>
                <a:gd name="connsiteY944" fmla="*/ 1353578 h 1511081"/>
                <a:gd name="connsiteX945" fmla="*/ 1396871 w 4815402"/>
                <a:gd name="connsiteY945" fmla="*/ 1353578 h 1511081"/>
                <a:gd name="connsiteX946" fmla="*/ 1366577 w 4815402"/>
                <a:gd name="connsiteY946" fmla="*/ 1310401 h 1511081"/>
                <a:gd name="connsiteX947" fmla="*/ 1364952 w 4815402"/>
                <a:gd name="connsiteY947" fmla="*/ 1289625 h 1511081"/>
                <a:gd name="connsiteX948" fmla="*/ 1350676 w 4815402"/>
                <a:gd name="connsiteY948" fmla="*/ 1259563 h 1511081"/>
                <a:gd name="connsiteX949" fmla="*/ 1379112 w 4815402"/>
                <a:gd name="connsiteY949" fmla="*/ 1230663 h 1511081"/>
                <a:gd name="connsiteX950" fmla="*/ 1416602 w 4815402"/>
                <a:gd name="connsiteY950" fmla="*/ 1213485 h 1511081"/>
                <a:gd name="connsiteX951" fmla="*/ 1440860 w 4815402"/>
                <a:gd name="connsiteY951" fmla="*/ 1197119 h 1511081"/>
                <a:gd name="connsiteX952" fmla="*/ 1467208 w 4815402"/>
                <a:gd name="connsiteY952" fmla="*/ 1197119 h 1511081"/>
                <a:gd name="connsiteX953" fmla="*/ 1504233 w 4815402"/>
                <a:gd name="connsiteY953" fmla="*/ 1204199 h 1511081"/>
                <a:gd name="connsiteX954" fmla="*/ 1507019 w 4815402"/>
                <a:gd name="connsiteY954" fmla="*/ 1239832 h 1511081"/>
                <a:gd name="connsiteX955" fmla="*/ 1483457 w 4815402"/>
                <a:gd name="connsiteY955" fmla="*/ 1246216 h 1511081"/>
                <a:gd name="connsiteX956" fmla="*/ 1453511 w 4815402"/>
                <a:gd name="connsiteY956" fmla="*/ 1256894 h 1511081"/>
                <a:gd name="connsiteX957" fmla="*/ 1449913 w 4815402"/>
                <a:gd name="connsiteY957" fmla="*/ 1270474 h 1511081"/>
                <a:gd name="connsiteX958" fmla="*/ 1437842 w 4815402"/>
                <a:gd name="connsiteY958" fmla="*/ 1278250 h 1511081"/>
                <a:gd name="connsiteX959" fmla="*/ 1456413 w 4815402"/>
                <a:gd name="connsiteY959" fmla="*/ 1293920 h 1511081"/>
                <a:gd name="connsiteX960" fmla="*/ 1464190 w 4815402"/>
                <a:gd name="connsiteY960" fmla="*/ 1312490 h 1511081"/>
                <a:gd name="connsiteX961" fmla="*/ 1481252 w 4815402"/>
                <a:gd name="connsiteY961" fmla="*/ 1322472 h 1511081"/>
                <a:gd name="connsiteX962" fmla="*/ 1492626 w 4815402"/>
                <a:gd name="connsiteY962" fmla="*/ 1334543 h 1511081"/>
                <a:gd name="connsiteX963" fmla="*/ 1500403 w 4815402"/>
                <a:gd name="connsiteY963" fmla="*/ 1363792 h 1511081"/>
                <a:gd name="connsiteX964" fmla="*/ 1514679 w 4815402"/>
                <a:gd name="connsiteY964" fmla="*/ 1343132 h 1511081"/>
                <a:gd name="connsiteX965" fmla="*/ 1533250 w 4815402"/>
                <a:gd name="connsiteY965" fmla="*/ 1365185 h 1511081"/>
                <a:gd name="connsiteX966" fmla="*/ 1542535 w 4815402"/>
                <a:gd name="connsiteY966" fmla="*/ 1376792 h 1511081"/>
                <a:gd name="connsiteX967" fmla="*/ 1617166 w 4815402"/>
                <a:gd name="connsiteY967" fmla="*/ 1411147 h 1511081"/>
                <a:gd name="connsiteX968" fmla="*/ 1655585 w 4815402"/>
                <a:gd name="connsiteY968" fmla="*/ 1448753 h 1511081"/>
                <a:gd name="connsiteX969" fmla="*/ 1681700 w 4815402"/>
                <a:gd name="connsiteY969" fmla="*/ 1471735 h 1511081"/>
                <a:gd name="connsiteX970" fmla="*/ 1722788 w 4815402"/>
                <a:gd name="connsiteY970" fmla="*/ 1456994 h 1511081"/>
                <a:gd name="connsiteX971" fmla="*/ 1757608 w 4815402"/>
                <a:gd name="connsiteY971" fmla="*/ 1432620 h 1511081"/>
                <a:gd name="connsiteX972" fmla="*/ 1786277 w 4815402"/>
                <a:gd name="connsiteY972" fmla="*/ 1397916 h 1511081"/>
                <a:gd name="connsiteX973" fmla="*/ 1816570 w 4815402"/>
                <a:gd name="connsiteY973" fmla="*/ 1361819 h 1511081"/>
                <a:gd name="connsiteX974" fmla="*/ 1810303 w 4815402"/>
                <a:gd name="connsiteY974" fmla="*/ 1330597 h 1511081"/>
                <a:gd name="connsiteX975" fmla="*/ 1792660 w 4815402"/>
                <a:gd name="connsiteY975" fmla="*/ 1313071 h 1511081"/>
                <a:gd name="connsiteX976" fmla="*/ 1808677 w 4815402"/>
                <a:gd name="connsiteY976" fmla="*/ 1289625 h 1511081"/>
                <a:gd name="connsiteX977" fmla="*/ 1838275 w 4815402"/>
                <a:gd name="connsiteY977" fmla="*/ 1277090 h 1511081"/>
                <a:gd name="connsiteX978" fmla="*/ 1907335 w 4815402"/>
                <a:gd name="connsiteY978" fmla="*/ 1253180 h 1511081"/>
                <a:gd name="connsiteX979" fmla="*/ 1927066 w 4815402"/>
                <a:gd name="connsiteY979" fmla="*/ 1190503 h 1511081"/>
                <a:gd name="connsiteX980" fmla="*/ 1909076 w 4815402"/>
                <a:gd name="connsiteY980" fmla="*/ 1167522 h 1511081"/>
                <a:gd name="connsiteX981" fmla="*/ 1925674 w 4815402"/>
                <a:gd name="connsiteY981" fmla="*/ 1136996 h 1511081"/>
                <a:gd name="connsiteX982" fmla="*/ 1940994 w 4815402"/>
                <a:gd name="connsiteY982" fmla="*/ 1131889 h 1511081"/>
                <a:gd name="connsiteX983" fmla="*/ 1948074 w 4815402"/>
                <a:gd name="connsiteY983" fmla="*/ 1133050 h 1511081"/>
                <a:gd name="connsiteX984" fmla="*/ 1950744 w 4815402"/>
                <a:gd name="connsiteY984" fmla="*/ 1129684 h 1511081"/>
                <a:gd name="connsiteX985" fmla="*/ 1930316 w 4815402"/>
                <a:gd name="connsiteY985" fmla="*/ 1092310 h 1511081"/>
                <a:gd name="connsiteX986" fmla="*/ 1933798 w 4815402"/>
                <a:gd name="connsiteY986" fmla="*/ 1083837 h 1511081"/>
                <a:gd name="connsiteX987" fmla="*/ 1986493 w 4815402"/>
                <a:gd name="connsiteY987" fmla="*/ 1086739 h 1511081"/>
                <a:gd name="connsiteX988" fmla="*/ 2007617 w 4815402"/>
                <a:gd name="connsiteY988" fmla="*/ 1079543 h 1511081"/>
                <a:gd name="connsiteX989" fmla="*/ 1990671 w 4815402"/>
                <a:gd name="connsiteY989" fmla="*/ 1048321 h 1511081"/>
                <a:gd name="connsiteX990" fmla="*/ 1993573 w 4815402"/>
                <a:gd name="connsiteY990" fmla="*/ 1037527 h 1511081"/>
                <a:gd name="connsiteX991" fmla="*/ 2014697 w 4815402"/>
                <a:gd name="connsiteY991" fmla="*/ 1024759 h 1511081"/>
                <a:gd name="connsiteX992" fmla="*/ 2020268 w 4815402"/>
                <a:gd name="connsiteY992" fmla="*/ 1020465 h 1511081"/>
                <a:gd name="connsiteX993" fmla="*/ 2054972 w 4815402"/>
                <a:gd name="connsiteY993" fmla="*/ 1001662 h 1511081"/>
                <a:gd name="connsiteX994" fmla="*/ 2092230 w 4815402"/>
                <a:gd name="connsiteY994" fmla="*/ 982395 h 1511081"/>
                <a:gd name="connsiteX995" fmla="*/ 2160362 w 4815402"/>
                <a:gd name="connsiteY995" fmla="*/ 971020 h 1511081"/>
                <a:gd name="connsiteX996" fmla="*/ 2219904 w 4815402"/>
                <a:gd name="connsiteY996" fmla="*/ 994466 h 1511081"/>
                <a:gd name="connsiteX997" fmla="*/ 2247876 w 4815402"/>
                <a:gd name="connsiteY997" fmla="*/ 999805 h 1511081"/>
                <a:gd name="connsiteX998" fmla="*/ 2262501 w 4815402"/>
                <a:gd name="connsiteY998" fmla="*/ 982278 h 1511081"/>
                <a:gd name="connsiteX999" fmla="*/ 2220021 w 4815402"/>
                <a:gd name="connsiteY999" fmla="*/ 954190 h 1511081"/>
                <a:gd name="connsiteX1000" fmla="*/ 2217467 w 4815402"/>
                <a:gd name="connsiteY1000" fmla="*/ 944440 h 1511081"/>
                <a:gd name="connsiteX1001" fmla="*/ 2298134 w 4815402"/>
                <a:gd name="connsiteY1001" fmla="*/ 934459 h 1511081"/>
                <a:gd name="connsiteX1002" fmla="*/ 2340730 w 4815402"/>
                <a:gd name="connsiteY1002" fmla="*/ 948967 h 1511081"/>
                <a:gd name="connsiteX1003" fmla="*/ 2364408 w 4815402"/>
                <a:gd name="connsiteY1003" fmla="*/ 969859 h 1511081"/>
                <a:gd name="connsiteX1004" fmla="*/ 2363131 w 4815402"/>
                <a:gd name="connsiteY1004" fmla="*/ 977171 h 1511081"/>
                <a:gd name="connsiteX1005" fmla="*/ 2371256 w 4815402"/>
                <a:gd name="connsiteY1005" fmla="*/ 982743 h 1511081"/>
                <a:gd name="connsiteX1006" fmla="*/ 2391104 w 4815402"/>
                <a:gd name="connsiteY1006" fmla="*/ 981118 h 1511081"/>
                <a:gd name="connsiteX1007" fmla="*/ 2429173 w 4815402"/>
                <a:gd name="connsiteY1007" fmla="*/ 976823 h 1511081"/>
                <a:gd name="connsiteX1008" fmla="*/ 2482797 w 4815402"/>
                <a:gd name="connsiteY1008" fmla="*/ 985876 h 1511081"/>
                <a:gd name="connsiteX1009" fmla="*/ 2515760 w 4815402"/>
                <a:gd name="connsiteY1009" fmla="*/ 1008974 h 1511081"/>
                <a:gd name="connsiteX1010" fmla="*/ 2553830 w 4815402"/>
                <a:gd name="connsiteY1010" fmla="*/ 1032420 h 1511081"/>
                <a:gd name="connsiteX1011" fmla="*/ 2595614 w 4815402"/>
                <a:gd name="connsiteY1011" fmla="*/ 1017563 h 1511081"/>
                <a:gd name="connsiteX1012" fmla="*/ 2634497 w 4815402"/>
                <a:gd name="connsiteY1012" fmla="*/ 991216 h 1511081"/>
                <a:gd name="connsiteX1013" fmla="*/ 2662353 w 4815402"/>
                <a:gd name="connsiteY1013" fmla="*/ 983787 h 1511081"/>
                <a:gd name="connsiteX1014" fmla="*/ 2701004 w 4815402"/>
                <a:gd name="connsiteY1014" fmla="*/ 1007349 h 1511081"/>
                <a:gd name="connsiteX1015" fmla="*/ 2755903 w 4815402"/>
                <a:gd name="connsiteY1015" fmla="*/ 1001546 h 1511081"/>
                <a:gd name="connsiteX1016" fmla="*/ 2750680 w 4815402"/>
                <a:gd name="connsiteY1016" fmla="*/ 953842 h 1511081"/>
                <a:gd name="connsiteX1017" fmla="*/ 2744644 w 4815402"/>
                <a:gd name="connsiteY1017" fmla="*/ 910665 h 1511081"/>
                <a:gd name="connsiteX1018" fmla="*/ 2748707 w 4815402"/>
                <a:gd name="connsiteY1018" fmla="*/ 906602 h 1511081"/>
                <a:gd name="connsiteX1019" fmla="*/ 2855025 w 4815402"/>
                <a:gd name="connsiteY1019" fmla="*/ 926450 h 1511081"/>
                <a:gd name="connsiteX1020" fmla="*/ 2944164 w 4815402"/>
                <a:gd name="connsiteY1020" fmla="*/ 975082 h 1511081"/>
                <a:gd name="connsiteX1021" fmla="*/ 2994538 w 4815402"/>
                <a:gd name="connsiteY1021" fmla="*/ 989823 h 1511081"/>
                <a:gd name="connsiteX1022" fmla="*/ 3040849 w 4815402"/>
                <a:gd name="connsiteY1022" fmla="*/ 994117 h 1511081"/>
                <a:gd name="connsiteX1023" fmla="*/ 3081008 w 4815402"/>
                <a:gd name="connsiteY1023" fmla="*/ 1009786 h 1511081"/>
                <a:gd name="connsiteX1024" fmla="*/ 3101552 w 4815402"/>
                <a:gd name="connsiteY1024" fmla="*/ 1027197 h 1511081"/>
                <a:gd name="connsiteX1025" fmla="*/ 3112462 w 4815402"/>
                <a:gd name="connsiteY1025" fmla="*/ 1037643 h 1511081"/>
                <a:gd name="connsiteX1026" fmla="*/ 3128015 w 4815402"/>
                <a:gd name="connsiteY1026" fmla="*/ 1038107 h 1511081"/>
                <a:gd name="connsiteX1027" fmla="*/ 3154711 w 4815402"/>
                <a:gd name="connsiteY1027" fmla="*/ 1029054 h 1511081"/>
                <a:gd name="connsiteX1028" fmla="*/ 3201254 w 4815402"/>
                <a:gd name="connsiteY1028" fmla="*/ 1008394 h 1511081"/>
                <a:gd name="connsiteX1029" fmla="*/ 3206825 w 4815402"/>
                <a:gd name="connsiteY1029" fmla="*/ 1012688 h 1511081"/>
                <a:gd name="connsiteX1030" fmla="*/ 3211932 w 4815402"/>
                <a:gd name="connsiteY1030" fmla="*/ 1119702 h 1511081"/>
                <a:gd name="connsiteX1031" fmla="*/ 3200905 w 4815402"/>
                <a:gd name="connsiteY1031" fmla="*/ 1140943 h 1511081"/>
                <a:gd name="connsiteX1032" fmla="*/ 3197423 w 4815402"/>
                <a:gd name="connsiteY1032" fmla="*/ 1149532 h 1511081"/>
                <a:gd name="connsiteX1033" fmla="*/ 3211932 w 4815402"/>
                <a:gd name="connsiteY1033" fmla="*/ 1197584 h 1511081"/>
                <a:gd name="connsiteX1034" fmla="*/ 3217503 w 4815402"/>
                <a:gd name="connsiteY1034" fmla="*/ 1301928 h 1511081"/>
                <a:gd name="connsiteX1035" fmla="*/ 3298634 w 4815402"/>
                <a:gd name="connsiteY1035" fmla="*/ 1353462 h 1511081"/>
                <a:gd name="connsiteX1036" fmla="*/ 3335311 w 4815402"/>
                <a:gd name="connsiteY1036" fmla="*/ 1370408 h 1511081"/>
                <a:gd name="connsiteX1037" fmla="*/ 3340418 w 4815402"/>
                <a:gd name="connsiteY1037" fmla="*/ 1353114 h 1511081"/>
                <a:gd name="connsiteX1038" fmla="*/ 3367230 w 4815402"/>
                <a:gd name="connsiteY1038" fmla="*/ 1327115 h 1511081"/>
                <a:gd name="connsiteX1039" fmla="*/ 3393113 w 4815402"/>
                <a:gd name="connsiteY1039" fmla="*/ 1311794 h 1511081"/>
                <a:gd name="connsiteX1040" fmla="*/ 3420969 w 4815402"/>
                <a:gd name="connsiteY1040" fmla="*/ 1327463 h 1511081"/>
                <a:gd name="connsiteX1041" fmla="*/ 3476565 w 4815402"/>
                <a:gd name="connsiteY1041" fmla="*/ 1292527 h 1511081"/>
                <a:gd name="connsiteX1042" fmla="*/ 3502797 w 4815402"/>
                <a:gd name="connsiteY1042" fmla="*/ 1262349 h 1511081"/>
                <a:gd name="connsiteX1043" fmla="*/ 3547367 w 4815402"/>
                <a:gd name="connsiteY1043" fmla="*/ 1208842 h 1511081"/>
                <a:gd name="connsiteX1044" fmla="*/ 3576731 w 4815402"/>
                <a:gd name="connsiteY1044" fmla="*/ 1167290 h 1511081"/>
                <a:gd name="connsiteX1045" fmla="*/ 3593910 w 4815402"/>
                <a:gd name="connsiteY1045" fmla="*/ 1136532 h 1511081"/>
                <a:gd name="connsiteX1046" fmla="*/ 3600757 w 4815402"/>
                <a:gd name="connsiteY1046" fmla="*/ 1085462 h 1511081"/>
                <a:gd name="connsiteX1047" fmla="*/ 3610159 w 4815402"/>
                <a:gd name="connsiteY1047" fmla="*/ 1055169 h 1511081"/>
                <a:gd name="connsiteX1048" fmla="*/ 3619560 w 4815402"/>
                <a:gd name="connsiteY1048" fmla="*/ 1042633 h 1511081"/>
                <a:gd name="connsiteX1049" fmla="*/ 3619560 w 4815402"/>
                <a:gd name="connsiteY1049" fmla="*/ 1031259 h 1511081"/>
                <a:gd name="connsiteX1050" fmla="*/ 3613641 w 4815402"/>
                <a:gd name="connsiteY1050" fmla="*/ 1010367 h 1511081"/>
                <a:gd name="connsiteX1051" fmla="*/ 3620953 w 4815402"/>
                <a:gd name="connsiteY1051" fmla="*/ 1005956 h 1511081"/>
                <a:gd name="connsiteX1052" fmla="*/ 3612016 w 4815402"/>
                <a:gd name="connsiteY1052" fmla="*/ 994233 h 1511081"/>
                <a:gd name="connsiteX1053" fmla="*/ 3597392 w 4815402"/>
                <a:gd name="connsiteY1053" fmla="*/ 982162 h 1511081"/>
                <a:gd name="connsiteX1054" fmla="*/ 3591124 w 4815402"/>
                <a:gd name="connsiteY1054" fmla="*/ 972761 h 1511081"/>
                <a:gd name="connsiteX1055" fmla="*/ 3557812 w 4815402"/>
                <a:gd name="connsiteY1055" fmla="*/ 968699 h 1511081"/>
                <a:gd name="connsiteX1056" fmla="*/ 3557812 w 4815402"/>
                <a:gd name="connsiteY1056" fmla="*/ 975082 h 1511081"/>
                <a:gd name="connsiteX1057" fmla="*/ 3548179 w 4815402"/>
                <a:gd name="connsiteY1057" fmla="*/ 978564 h 1511081"/>
                <a:gd name="connsiteX1058" fmla="*/ 3536340 w 4815402"/>
                <a:gd name="connsiteY1058" fmla="*/ 990867 h 1511081"/>
                <a:gd name="connsiteX1059" fmla="*/ 3529260 w 4815402"/>
                <a:gd name="connsiteY1059" fmla="*/ 987269 h 1511081"/>
                <a:gd name="connsiteX1060" fmla="*/ 3529724 w 4815402"/>
                <a:gd name="connsiteY1060" fmla="*/ 978564 h 1511081"/>
                <a:gd name="connsiteX1061" fmla="*/ 3527519 w 4815402"/>
                <a:gd name="connsiteY1061" fmla="*/ 963359 h 1511081"/>
                <a:gd name="connsiteX1062" fmla="*/ 3512546 w 4815402"/>
                <a:gd name="connsiteY1062" fmla="*/ 980537 h 1511081"/>
                <a:gd name="connsiteX1063" fmla="*/ 3509645 w 4815402"/>
                <a:gd name="connsiteY1063" fmla="*/ 955931 h 1511081"/>
                <a:gd name="connsiteX1064" fmla="*/ 3482253 w 4815402"/>
                <a:gd name="connsiteY1064" fmla="*/ 955235 h 1511081"/>
                <a:gd name="connsiteX1065" fmla="*/ 3472503 w 4815402"/>
                <a:gd name="connsiteY1065" fmla="*/ 949664 h 1511081"/>
                <a:gd name="connsiteX1066" fmla="*/ 3476101 w 4815402"/>
                <a:gd name="connsiteY1066" fmla="*/ 939798 h 1511081"/>
                <a:gd name="connsiteX1067" fmla="*/ 3490610 w 4815402"/>
                <a:gd name="connsiteY1067" fmla="*/ 932137 h 1511081"/>
                <a:gd name="connsiteX1068" fmla="*/ 3494788 w 4815402"/>
                <a:gd name="connsiteY1068" fmla="*/ 924013 h 1511081"/>
                <a:gd name="connsiteX1069" fmla="*/ 3521252 w 4815402"/>
                <a:gd name="connsiteY1069" fmla="*/ 909736 h 1511081"/>
                <a:gd name="connsiteX1070" fmla="*/ 3538893 w 4815402"/>
                <a:gd name="connsiteY1070" fmla="*/ 896853 h 1511081"/>
                <a:gd name="connsiteX1071" fmla="*/ 3543536 w 4815402"/>
                <a:gd name="connsiteY1071" fmla="*/ 886871 h 1511081"/>
                <a:gd name="connsiteX1072" fmla="*/ 3579285 w 4815402"/>
                <a:gd name="connsiteY1072" fmla="*/ 855997 h 1511081"/>
                <a:gd name="connsiteX1073" fmla="*/ 3600177 w 4815402"/>
                <a:gd name="connsiteY1073" fmla="*/ 840444 h 1511081"/>
                <a:gd name="connsiteX1074" fmla="*/ 3607954 w 4815402"/>
                <a:gd name="connsiteY1074" fmla="*/ 826632 h 1511081"/>
                <a:gd name="connsiteX1075" fmla="*/ 3631283 w 4815402"/>
                <a:gd name="connsiteY1075" fmla="*/ 811311 h 1511081"/>
                <a:gd name="connsiteX1076" fmla="*/ 3631632 w 4815402"/>
                <a:gd name="connsiteY1076" fmla="*/ 802374 h 1511081"/>
                <a:gd name="connsiteX1077" fmla="*/ 3663782 w 4815402"/>
                <a:gd name="connsiteY1077" fmla="*/ 787285 h 1511081"/>
                <a:gd name="connsiteX1078" fmla="*/ 3723905 w 4815402"/>
                <a:gd name="connsiteY1078" fmla="*/ 788678 h 1511081"/>
                <a:gd name="connsiteX1079" fmla="*/ 3741431 w 4815402"/>
                <a:gd name="connsiteY1079" fmla="*/ 793785 h 1511081"/>
                <a:gd name="connsiteX1080" fmla="*/ 3743985 w 4815402"/>
                <a:gd name="connsiteY1080" fmla="*/ 789374 h 1511081"/>
                <a:gd name="connsiteX1081" fmla="*/ 3763948 w 4815402"/>
                <a:gd name="connsiteY1081" fmla="*/ 793437 h 1511081"/>
                <a:gd name="connsiteX1082" fmla="*/ 3787162 w 4815402"/>
                <a:gd name="connsiteY1082" fmla="*/ 790187 h 1511081"/>
                <a:gd name="connsiteX1083" fmla="*/ 3799001 w 4815402"/>
                <a:gd name="connsiteY1083" fmla="*/ 791696 h 1511081"/>
                <a:gd name="connsiteX1084" fmla="*/ 3809215 w 4815402"/>
                <a:gd name="connsiteY1084" fmla="*/ 780089 h 1511081"/>
                <a:gd name="connsiteX1085" fmla="*/ 3827785 w 4815402"/>
                <a:gd name="connsiteY1085" fmla="*/ 775795 h 1511081"/>
                <a:gd name="connsiteX1086" fmla="*/ 3849954 w 4815402"/>
                <a:gd name="connsiteY1086" fmla="*/ 786589 h 1511081"/>
                <a:gd name="connsiteX1087" fmla="*/ 3864230 w 4815402"/>
                <a:gd name="connsiteY1087" fmla="*/ 780089 h 1511081"/>
                <a:gd name="connsiteX1088" fmla="*/ 3871427 w 4815402"/>
                <a:gd name="connsiteY1088" fmla="*/ 787285 h 1511081"/>
                <a:gd name="connsiteX1089" fmla="*/ 3880712 w 4815402"/>
                <a:gd name="connsiteY1089" fmla="*/ 795178 h 1511081"/>
                <a:gd name="connsiteX1090" fmla="*/ 3862838 w 4815402"/>
                <a:gd name="connsiteY1090" fmla="*/ 801678 h 1511081"/>
                <a:gd name="connsiteX1091" fmla="*/ 3863766 w 4815402"/>
                <a:gd name="connsiteY1091" fmla="*/ 808526 h 1511081"/>
                <a:gd name="connsiteX1092" fmla="*/ 3880828 w 4815402"/>
                <a:gd name="connsiteY1092" fmla="*/ 803070 h 1511081"/>
                <a:gd name="connsiteX1093" fmla="*/ 3902997 w 4815402"/>
                <a:gd name="connsiteY1093" fmla="*/ 803767 h 1511081"/>
                <a:gd name="connsiteX1094" fmla="*/ 3913327 w 4815402"/>
                <a:gd name="connsiteY1094" fmla="*/ 800633 h 1511081"/>
                <a:gd name="connsiteX1095" fmla="*/ 3930389 w 4815402"/>
                <a:gd name="connsiteY1095" fmla="*/ 800285 h 1511081"/>
                <a:gd name="connsiteX1096" fmla="*/ 3937353 w 4815402"/>
                <a:gd name="connsiteY1096" fmla="*/ 795874 h 1511081"/>
                <a:gd name="connsiteX1097" fmla="*/ 3955459 w 4815402"/>
                <a:gd name="connsiteY1097" fmla="*/ 794133 h 1511081"/>
                <a:gd name="connsiteX1098" fmla="*/ 3938398 w 4815402"/>
                <a:gd name="connsiteY1098" fmla="*/ 778232 h 1511081"/>
                <a:gd name="connsiteX1099" fmla="*/ 3946058 w 4815402"/>
                <a:gd name="connsiteY1099" fmla="*/ 758617 h 1511081"/>
                <a:gd name="connsiteX1100" fmla="*/ 3979369 w 4815402"/>
                <a:gd name="connsiteY1100" fmla="*/ 734939 h 1511081"/>
                <a:gd name="connsiteX1101" fmla="*/ 3997244 w 4815402"/>
                <a:gd name="connsiteY1101" fmla="*/ 724609 h 1511081"/>
                <a:gd name="connsiteX1102" fmla="*/ 3999913 w 4815402"/>
                <a:gd name="connsiteY1102" fmla="*/ 713350 h 1511081"/>
                <a:gd name="connsiteX1103" fmla="*/ 4010127 w 4815402"/>
                <a:gd name="connsiteY1103" fmla="*/ 702556 h 1511081"/>
                <a:gd name="connsiteX1104" fmla="*/ 4034153 w 4815402"/>
                <a:gd name="connsiteY1104" fmla="*/ 702788 h 1511081"/>
                <a:gd name="connsiteX1105" fmla="*/ 4058527 w 4815402"/>
                <a:gd name="connsiteY1105" fmla="*/ 696288 h 1511081"/>
                <a:gd name="connsiteX1106" fmla="*/ 4065723 w 4815402"/>
                <a:gd name="connsiteY1106" fmla="*/ 705690 h 1511081"/>
                <a:gd name="connsiteX1107" fmla="*/ 4083133 w 4815402"/>
                <a:gd name="connsiteY1107" fmla="*/ 698958 h 1511081"/>
                <a:gd name="connsiteX1108" fmla="*/ 4072107 w 4815402"/>
                <a:gd name="connsiteY1108" fmla="*/ 726350 h 1511081"/>
                <a:gd name="connsiteX1109" fmla="*/ 4089285 w 4815402"/>
                <a:gd name="connsiteY1109" fmla="*/ 729948 h 1511081"/>
                <a:gd name="connsiteX1110" fmla="*/ 4078491 w 4815402"/>
                <a:gd name="connsiteY1110" fmla="*/ 740626 h 1511081"/>
                <a:gd name="connsiteX1111" fmla="*/ 4099963 w 4815402"/>
                <a:gd name="connsiteY1111" fmla="*/ 734591 h 1511081"/>
                <a:gd name="connsiteX1112" fmla="*/ 4122248 w 4815402"/>
                <a:gd name="connsiteY1112" fmla="*/ 711261 h 1511081"/>
                <a:gd name="connsiteX1113" fmla="*/ 4153354 w 4815402"/>
                <a:gd name="connsiteY1113" fmla="*/ 698029 h 1511081"/>
                <a:gd name="connsiteX1114" fmla="*/ 4151613 w 4815402"/>
                <a:gd name="connsiteY1114" fmla="*/ 674119 h 1511081"/>
                <a:gd name="connsiteX1115" fmla="*/ 4173782 w 4815402"/>
                <a:gd name="connsiteY1115" fmla="*/ 665530 h 1511081"/>
                <a:gd name="connsiteX1116" fmla="*/ 4199549 w 4815402"/>
                <a:gd name="connsiteY1116" fmla="*/ 666923 h 1511081"/>
                <a:gd name="connsiteX1117" fmla="*/ 4200942 w 4815402"/>
                <a:gd name="connsiteY1117" fmla="*/ 679807 h 1511081"/>
                <a:gd name="connsiteX1118" fmla="*/ 4183067 w 4815402"/>
                <a:gd name="connsiteY1118" fmla="*/ 680503 h 1511081"/>
                <a:gd name="connsiteX1119" fmla="*/ 4175523 w 4815402"/>
                <a:gd name="connsiteY1119" fmla="*/ 694663 h 1511081"/>
                <a:gd name="connsiteX1120" fmla="*/ 4171577 w 4815402"/>
                <a:gd name="connsiteY1120" fmla="*/ 715323 h 1511081"/>
                <a:gd name="connsiteX1121" fmla="*/ 4178076 w 4815402"/>
                <a:gd name="connsiteY1121" fmla="*/ 720663 h 1511081"/>
                <a:gd name="connsiteX1122" fmla="*/ 4164497 w 4815402"/>
                <a:gd name="connsiteY1122" fmla="*/ 726118 h 1511081"/>
                <a:gd name="connsiteX1123" fmla="*/ 4162407 w 4815402"/>
                <a:gd name="connsiteY1123" fmla="*/ 736448 h 1511081"/>
                <a:gd name="connsiteX1124" fmla="*/ 4142328 w 4815402"/>
                <a:gd name="connsiteY1124" fmla="*/ 742947 h 1511081"/>
                <a:gd name="connsiteX1125" fmla="*/ 4125614 w 4815402"/>
                <a:gd name="connsiteY1125" fmla="*/ 751072 h 1511081"/>
                <a:gd name="connsiteX1126" fmla="*/ 4105999 w 4815402"/>
                <a:gd name="connsiteY1126" fmla="*/ 772777 h 1511081"/>
                <a:gd name="connsiteX1127" fmla="*/ 4061429 w 4815402"/>
                <a:gd name="connsiteY1127" fmla="*/ 813749 h 1511081"/>
                <a:gd name="connsiteX1128" fmla="*/ 4040653 w 4815402"/>
                <a:gd name="connsiteY1128" fmla="*/ 831623 h 1511081"/>
                <a:gd name="connsiteX1129" fmla="*/ 4026376 w 4815402"/>
                <a:gd name="connsiteY1129" fmla="*/ 838123 h 1511081"/>
                <a:gd name="connsiteX1130" fmla="*/ 4022082 w 4815402"/>
                <a:gd name="connsiteY1130" fmla="*/ 846712 h 1511081"/>
                <a:gd name="connsiteX1131" fmla="*/ 3999449 w 4815402"/>
                <a:gd name="connsiteY1131" fmla="*/ 845551 h 1511081"/>
                <a:gd name="connsiteX1132" fmla="*/ 3999797 w 4815402"/>
                <a:gd name="connsiteY1132" fmla="*/ 864702 h 1511081"/>
                <a:gd name="connsiteX1133" fmla="*/ 3991208 w 4815402"/>
                <a:gd name="connsiteY1133" fmla="*/ 874800 h 1511081"/>
                <a:gd name="connsiteX1134" fmla="*/ 3972638 w 4815402"/>
                <a:gd name="connsiteY1134" fmla="*/ 912638 h 1511081"/>
                <a:gd name="connsiteX1135" fmla="*/ 3972638 w 4815402"/>
                <a:gd name="connsiteY1135" fmla="*/ 942003 h 1511081"/>
                <a:gd name="connsiteX1136" fmla="*/ 3978325 w 4815402"/>
                <a:gd name="connsiteY1136" fmla="*/ 1000037 h 1511081"/>
                <a:gd name="connsiteX1137" fmla="*/ 3987610 w 4815402"/>
                <a:gd name="connsiteY1137" fmla="*/ 1023714 h 1511081"/>
                <a:gd name="connsiteX1138" fmla="*/ 3989815 w 4815402"/>
                <a:gd name="connsiteY1138" fmla="*/ 1060276 h 1511081"/>
                <a:gd name="connsiteX1139" fmla="*/ 3996199 w 4815402"/>
                <a:gd name="connsiteY1139" fmla="*/ 1077686 h 1511081"/>
                <a:gd name="connsiteX1140" fmla="*/ 4014073 w 4815402"/>
                <a:gd name="connsiteY1140" fmla="*/ 1063061 h 1511081"/>
                <a:gd name="connsiteX1141" fmla="*/ 4028814 w 4815402"/>
                <a:gd name="connsiteY1141" fmla="*/ 1047392 h 1511081"/>
                <a:gd name="connsiteX1142" fmla="*/ 4036939 w 4815402"/>
                <a:gd name="connsiteY1142" fmla="*/ 1036482 h 1511081"/>
                <a:gd name="connsiteX1143" fmla="*/ 4039028 w 4815402"/>
                <a:gd name="connsiteY1143" fmla="*/ 1017447 h 1511081"/>
                <a:gd name="connsiteX1144" fmla="*/ 4055393 w 4815402"/>
                <a:gd name="connsiteY1144" fmla="*/ 1006420 h 1511081"/>
                <a:gd name="connsiteX1145" fmla="*/ 4073268 w 4815402"/>
                <a:gd name="connsiteY1145" fmla="*/ 1002822 h 1511081"/>
                <a:gd name="connsiteX1146" fmla="*/ 4071063 w 4815402"/>
                <a:gd name="connsiteY1146" fmla="*/ 982511 h 1511081"/>
                <a:gd name="connsiteX1147" fmla="*/ 4077098 w 4815402"/>
                <a:gd name="connsiteY1147" fmla="*/ 970672 h 1511081"/>
                <a:gd name="connsiteX1148" fmla="*/ 4094160 w 4815402"/>
                <a:gd name="connsiteY1148" fmla="*/ 960458 h 1511081"/>
                <a:gd name="connsiteX1149" fmla="*/ 4102865 w 4815402"/>
                <a:gd name="connsiteY1149" fmla="*/ 959297 h 1511081"/>
                <a:gd name="connsiteX1150" fmla="*/ 4123060 w 4815402"/>
                <a:gd name="connsiteY1150" fmla="*/ 955467 h 1511081"/>
                <a:gd name="connsiteX1151" fmla="*/ 4126891 w 4815402"/>
                <a:gd name="connsiteY1151" fmla="*/ 948967 h 1511081"/>
                <a:gd name="connsiteX1152" fmla="*/ 4118766 w 4815402"/>
                <a:gd name="connsiteY1152" fmla="*/ 931557 h 1511081"/>
                <a:gd name="connsiteX1153" fmla="*/ 4125731 w 4815402"/>
                <a:gd name="connsiteY1153" fmla="*/ 910549 h 1511081"/>
                <a:gd name="connsiteX1154" fmla="*/ 4135828 w 4815402"/>
                <a:gd name="connsiteY1154" fmla="*/ 902308 h 1511081"/>
                <a:gd name="connsiteX1155" fmla="*/ 4147899 w 4815402"/>
                <a:gd name="connsiteY1155" fmla="*/ 903353 h 1511081"/>
                <a:gd name="connsiteX1156" fmla="*/ 4154399 w 4815402"/>
                <a:gd name="connsiteY1156" fmla="*/ 901147 h 1511081"/>
                <a:gd name="connsiteX1157" fmla="*/ 4147551 w 4815402"/>
                <a:gd name="connsiteY1157" fmla="*/ 886291 h 1511081"/>
                <a:gd name="connsiteX1158" fmla="*/ 4139194 w 4815402"/>
                <a:gd name="connsiteY1158" fmla="*/ 878166 h 1511081"/>
                <a:gd name="connsiteX1159" fmla="*/ 4148015 w 4815402"/>
                <a:gd name="connsiteY1159" fmla="*/ 858086 h 1511081"/>
                <a:gd name="connsiteX1160" fmla="*/ 4153586 w 4815402"/>
                <a:gd name="connsiteY1160" fmla="*/ 847640 h 1511081"/>
                <a:gd name="connsiteX1161" fmla="*/ 4131882 w 4815402"/>
                <a:gd name="connsiteY1161" fmla="*/ 846364 h 1511081"/>
                <a:gd name="connsiteX1162" fmla="*/ 4126659 w 4815402"/>
                <a:gd name="connsiteY1162" fmla="*/ 843230 h 1511081"/>
                <a:gd name="connsiteX1163" fmla="*/ 4128980 w 4815402"/>
                <a:gd name="connsiteY1163" fmla="*/ 821409 h 1511081"/>
                <a:gd name="connsiteX1164" fmla="*/ 4141863 w 4815402"/>
                <a:gd name="connsiteY1164" fmla="*/ 809918 h 1511081"/>
                <a:gd name="connsiteX1165" fmla="*/ 4149408 w 4815402"/>
                <a:gd name="connsiteY1165" fmla="*/ 800053 h 1511081"/>
                <a:gd name="connsiteX1166" fmla="*/ 4157533 w 4815402"/>
                <a:gd name="connsiteY1166" fmla="*/ 783803 h 1511081"/>
                <a:gd name="connsiteX1167" fmla="*/ 4162988 w 4815402"/>
                <a:gd name="connsiteY1167" fmla="*/ 768134 h 1511081"/>
                <a:gd name="connsiteX1168" fmla="*/ 4175871 w 4815402"/>
                <a:gd name="connsiteY1168" fmla="*/ 766045 h 1511081"/>
                <a:gd name="connsiteX1169" fmla="*/ 4188639 w 4815402"/>
                <a:gd name="connsiteY1169" fmla="*/ 768714 h 1511081"/>
                <a:gd name="connsiteX1170" fmla="*/ 4197924 w 4815402"/>
                <a:gd name="connsiteY1170" fmla="*/ 773009 h 1511081"/>
                <a:gd name="connsiteX1171" fmla="*/ 4217423 w 4815402"/>
                <a:gd name="connsiteY1171" fmla="*/ 746662 h 1511081"/>
                <a:gd name="connsiteX1172" fmla="*/ 4226709 w 4815402"/>
                <a:gd name="connsiteY1172" fmla="*/ 749563 h 1511081"/>
                <a:gd name="connsiteX1173" fmla="*/ 4227173 w 4815402"/>
                <a:gd name="connsiteY1173" fmla="*/ 770920 h 1511081"/>
                <a:gd name="connsiteX1174" fmla="*/ 4249574 w 4815402"/>
                <a:gd name="connsiteY1174" fmla="*/ 758036 h 1511081"/>
                <a:gd name="connsiteX1175" fmla="*/ 4261065 w 4815402"/>
                <a:gd name="connsiteY1175" fmla="*/ 750260 h 1511081"/>
                <a:gd name="connsiteX1176" fmla="*/ 4282537 w 4815402"/>
                <a:gd name="connsiteY1176" fmla="*/ 748867 h 1511081"/>
                <a:gd name="connsiteX1177" fmla="*/ 4315500 w 4815402"/>
                <a:gd name="connsiteY1177" fmla="*/ 754554 h 1511081"/>
                <a:gd name="connsiteX1178" fmla="*/ 4327687 w 4815402"/>
                <a:gd name="connsiteY1178" fmla="*/ 768714 h 1511081"/>
                <a:gd name="connsiteX1179" fmla="*/ 4331285 w 4815402"/>
                <a:gd name="connsiteY1179" fmla="*/ 755251 h 1511081"/>
                <a:gd name="connsiteX1180" fmla="*/ 4393497 w 4815402"/>
                <a:gd name="connsiteY1180" fmla="*/ 720314 h 1511081"/>
                <a:gd name="connsiteX1181" fmla="*/ 4412185 w 4815402"/>
                <a:gd name="connsiteY1181" fmla="*/ 703717 h 1511081"/>
                <a:gd name="connsiteX1182" fmla="*/ 4450138 w 4815402"/>
                <a:gd name="connsiteY1182" fmla="*/ 692922 h 1511081"/>
                <a:gd name="connsiteX1183" fmla="*/ 4491691 w 4815402"/>
                <a:gd name="connsiteY1183" fmla="*/ 673075 h 1511081"/>
                <a:gd name="connsiteX1184" fmla="*/ 4493083 w 4815402"/>
                <a:gd name="connsiteY1184" fmla="*/ 665647 h 1511081"/>
                <a:gd name="connsiteX1185" fmla="*/ 4501324 w 4815402"/>
                <a:gd name="connsiteY1185" fmla="*/ 670870 h 1511081"/>
                <a:gd name="connsiteX1186" fmla="*/ 4512466 w 4815402"/>
                <a:gd name="connsiteY1186" fmla="*/ 674932 h 1511081"/>
                <a:gd name="connsiteX1187" fmla="*/ 4542992 w 4815402"/>
                <a:gd name="connsiteY1187" fmla="*/ 678530 h 1511081"/>
                <a:gd name="connsiteX1188" fmla="*/ 4552975 w 4815402"/>
                <a:gd name="connsiteY1188" fmla="*/ 667272 h 1511081"/>
                <a:gd name="connsiteX1189" fmla="*/ 4546590 w 4815402"/>
                <a:gd name="connsiteY1189" fmla="*/ 649745 h 1511081"/>
                <a:gd name="connsiteX1190" fmla="*/ 4534520 w 4815402"/>
                <a:gd name="connsiteY1190" fmla="*/ 632451 h 1511081"/>
                <a:gd name="connsiteX1191" fmla="*/ 4533359 w 4815402"/>
                <a:gd name="connsiteY1191" fmla="*/ 624907 h 1511081"/>
                <a:gd name="connsiteX1192" fmla="*/ 4518154 w 4815402"/>
                <a:gd name="connsiteY1192" fmla="*/ 608890 h 1511081"/>
                <a:gd name="connsiteX1193" fmla="*/ 4503878 w 4815402"/>
                <a:gd name="connsiteY1193" fmla="*/ 599952 h 1511081"/>
                <a:gd name="connsiteX1194" fmla="*/ 4502950 w 4815402"/>
                <a:gd name="connsiteY1194" fmla="*/ 592640 h 1511081"/>
                <a:gd name="connsiteX1195" fmla="*/ 4487396 w 4815402"/>
                <a:gd name="connsiteY1195" fmla="*/ 593917 h 1511081"/>
                <a:gd name="connsiteX1196" fmla="*/ 4476137 w 4815402"/>
                <a:gd name="connsiteY1196" fmla="*/ 587417 h 1511081"/>
                <a:gd name="connsiteX1197" fmla="*/ 4482405 w 4815402"/>
                <a:gd name="connsiteY1197" fmla="*/ 576043 h 1511081"/>
                <a:gd name="connsiteX1198" fmla="*/ 4499932 w 4815402"/>
                <a:gd name="connsiteY1198" fmla="*/ 580685 h 1511081"/>
                <a:gd name="connsiteX1199" fmla="*/ 4512815 w 4815402"/>
                <a:gd name="connsiteY1199" fmla="*/ 592408 h 1511081"/>
                <a:gd name="connsiteX1200" fmla="*/ 4540207 w 4815402"/>
                <a:gd name="connsiteY1200" fmla="*/ 590667 h 1511081"/>
                <a:gd name="connsiteX1201" fmla="*/ 4572241 w 4815402"/>
                <a:gd name="connsiteY1201" fmla="*/ 574302 h 1511081"/>
                <a:gd name="connsiteX1202" fmla="*/ 4579090 w 4815402"/>
                <a:gd name="connsiteY1202" fmla="*/ 561766 h 1511081"/>
                <a:gd name="connsiteX1203" fmla="*/ 4582339 w 4815402"/>
                <a:gd name="connsiteY1203" fmla="*/ 556079 h 1511081"/>
                <a:gd name="connsiteX1204" fmla="*/ 4567598 w 4815402"/>
                <a:gd name="connsiteY1204" fmla="*/ 539481 h 1511081"/>
                <a:gd name="connsiteX1205" fmla="*/ 4576652 w 4815402"/>
                <a:gd name="connsiteY1205" fmla="*/ 535651 h 1511081"/>
                <a:gd name="connsiteX1206" fmla="*/ 4585589 w 4815402"/>
                <a:gd name="connsiteY1206" fmla="*/ 527758 h 1511081"/>
                <a:gd name="connsiteX1207" fmla="*/ 4592786 w 4815402"/>
                <a:gd name="connsiteY1207" fmla="*/ 524393 h 1511081"/>
                <a:gd name="connsiteX1208" fmla="*/ 4604276 w 4815402"/>
                <a:gd name="connsiteY1208" fmla="*/ 525785 h 1511081"/>
                <a:gd name="connsiteX1209" fmla="*/ 4595339 w 4815402"/>
                <a:gd name="connsiteY1209" fmla="*/ 539829 h 1511081"/>
                <a:gd name="connsiteX1210" fmla="*/ 4601491 w 4815402"/>
                <a:gd name="connsiteY1210" fmla="*/ 550159 h 1511081"/>
                <a:gd name="connsiteX1211" fmla="*/ 4609383 w 4815402"/>
                <a:gd name="connsiteY1211" fmla="*/ 558052 h 1511081"/>
                <a:gd name="connsiteX1212" fmla="*/ 4628882 w 4815402"/>
                <a:gd name="connsiteY1212" fmla="*/ 557007 h 1511081"/>
                <a:gd name="connsiteX1213" fmla="*/ 4641533 w 4815402"/>
                <a:gd name="connsiteY1213" fmla="*/ 553758 h 1511081"/>
                <a:gd name="connsiteX1214" fmla="*/ 4665211 w 4815402"/>
                <a:gd name="connsiteY1214" fmla="*/ 563043 h 1511081"/>
                <a:gd name="connsiteX1215" fmla="*/ 4670202 w 4815402"/>
                <a:gd name="connsiteY1215" fmla="*/ 578132 h 1511081"/>
                <a:gd name="connsiteX1216" fmla="*/ 4683782 w 4815402"/>
                <a:gd name="connsiteY1216" fmla="*/ 590203 h 1511081"/>
                <a:gd name="connsiteX1217" fmla="*/ 4707692 w 4815402"/>
                <a:gd name="connsiteY1217" fmla="*/ 598792 h 1511081"/>
                <a:gd name="connsiteX1218" fmla="*/ 4714656 w 4815402"/>
                <a:gd name="connsiteY1218" fmla="*/ 604711 h 1511081"/>
                <a:gd name="connsiteX1219" fmla="*/ 4723245 w 4815402"/>
                <a:gd name="connsiteY1219" fmla="*/ 600417 h 1511081"/>
                <a:gd name="connsiteX1220" fmla="*/ 4735200 w 4815402"/>
                <a:gd name="connsiteY1220" fmla="*/ 607033 h 1511081"/>
                <a:gd name="connsiteX1221" fmla="*/ 4748432 w 4815402"/>
                <a:gd name="connsiteY1221" fmla="*/ 604247 h 1511081"/>
                <a:gd name="connsiteX1222" fmla="*/ 4737754 w 4815402"/>
                <a:gd name="connsiteY1222" fmla="*/ 591015 h 1511081"/>
                <a:gd name="connsiteX1223" fmla="*/ 4749476 w 4815402"/>
                <a:gd name="connsiteY1223" fmla="*/ 593917 h 1511081"/>
                <a:gd name="connsiteX1224" fmla="*/ 4752030 w 4815402"/>
                <a:gd name="connsiteY1224" fmla="*/ 582194 h 1511081"/>
                <a:gd name="connsiteX1225" fmla="*/ 4753422 w 4815402"/>
                <a:gd name="connsiteY1225" fmla="*/ 571168 h 1511081"/>
                <a:gd name="connsiteX1226" fmla="*/ 4748432 w 4815402"/>
                <a:gd name="connsiteY1226" fmla="*/ 558284 h 1511081"/>
                <a:gd name="connsiteX1227" fmla="*/ 4751217 w 4815402"/>
                <a:gd name="connsiteY1227" fmla="*/ 550392 h 1511081"/>
                <a:gd name="connsiteX1228" fmla="*/ 4783019 w 4815402"/>
                <a:gd name="connsiteY1228" fmla="*/ 561186 h 1511081"/>
                <a:gd name="connsiteX1229" fmla="*/ 4776984 w 4815402"/>
                <a:gd name="connsiteY1229" fmla="*/ 548302 h 1511081"/>
                <a:gd name="connsiteX1230" fmla="*/ 4795787 w 4815402"/>
                <a:gd name="connsiteY1230" fmla="*/ 553758 h 1511081"/>
                <a:gd name="connsiteX1231" fmla="*/ 4798457 w 4815402"/>
                <a:gd name="connsiteY1231" fmla="*/ 542615 h 1511081"/>
                <a:gd name="connsiteX1232" fmla="*/ 4815403 w 4815402"/>
                <a:gd name="connsiteY1232" fmla="*/ 537624 h 1511081"/>
                <a:gd name="connsiteX1233" fmla="*/ 4792189 w 4815402"/>
                <a:gd name="connsiteY1233" fmla="*/ 523116 h 1511081"/>
                <a:gd name="connsiteX1234" fmla="*/ 1692146 w 4815402"/>
                <a:gd name="connsiteY1234" fmla="*/ 1268036 h 1511081"/>
                <a:gd name="connsiteX1235" fmla="*/ 1675432 w 4815402"/>
                <a:gd name="connsiteY1235" fmla="*/ 1283938 h 1511081"/>
                <a:gd name="connsiteX1236" fmla="*/ 1657442 w 4815402"/>
                <a:gd name="connsiteY1236" fmla="*/ 1283938 h 1511081"/>
                <a:gd name="connsiteX1237" fmla="*/ 1652915 w 4815402"/>
                <a:gd name="connsiteY1237" fmla="*/ 1239136 h 1511081"/>
                <a:gd name="connsiteX1238" fmla="*/ 1642933 w 4815402"/>
                <a:gd name="connsiteY1238" fmla="*/ 1274072 h 1511081"/>
                <a:gd name="connsiteX1239" fmla="*/ 1630282 w 4815402"/>
                <a:gd name="connsiteY1239" fmla="*/ 1263858 h 1511081"/>
                <a:gd name="connsiteX1240" fmla="*/ 1641541 w 4815402"/>
                <a:gd name="connsiteY1240" fmla="*/ 1232752 h 1511081"/>
                <a:gd name="connsiteX1241" fmla="*/ 1652915 w 4815402"/>
                <a:gd name="connsiteY1241" fmla="*/ 1222074 h 1511081"/>
                <a:gd name="connsiteX1242" fmla="*/ 1673575 w 4815402"/>
                <a:gd name="connsiteY1242" fmla="*/ 1222074 h 1511081"/>
                <a:gd name="connsiteX1243" fmla="*/ 1692146 w 4815402"/>
                <a:gd name="connsiteY1243" fmla="*/ 1239136 h 1511081"/>
                <a:gd name="connsiteX1244" fmla="*/ 1692146 w 4815402"/>
                <a:gd name="connsiteY1244" fmla="*/ 1267920 h 151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Lst>
              <a:rect l="l" t="t" r="r" b="b"/>
              <a:pathLst>
                <a:path w="4815402" h="1511081">
                  <a:moveTo>
                    <a:pt x="4792305" y="521259"/>
                  </a:moveTo>
                  <a:lnTo>
                    <a:pt x="4775708" y="506982"/>
                  </a:lnTo>
                  <a:lnTo>
                    <a:pt x="4755860" y="498161"/>
                  </a:lnTo>
                  <a:lnTo>
                    <a:pt x="4742512" y="499090"/>
                  </a:lnTo>
                  <a:lnTo>
                    <a:pt x="4731485" y="493403"/>
                  </a:lnTo>
                  <a:lnTo>
                    <a:pt x="4717906" y="489688"/>
                  </a:lnTo>
                  <a:lnTo>
                    <a:pt x="4700148" y="493054"/>
                  </a:lnTo>
                  <a:lnTo>
                    <a:pt x="4711986" y="508491"/>
                  </a:lnTo>
                  <a:lnTo>
                    <a:pt x="4707692" y="519402"/>
                  </a:lnTo>
                  <a:lnTo>
                    <a:pt x="4689702" y="506054"/>
                  </a:lnTo>
                  <a:lnTo>
                    <a:pt x="4691210" y="488063"/>
                  </a:lnTo>
                  <a:lnTo>
                    <a:pt x="4681925" y="475180"/>
                  </a:lnTo>
                  <a:lnTo>
                    <a:pt x="4651399" y="454984"/>
                  </a:lnTo>
                  <a:lnTo>
                    <a:pt x="4605553" y="435137"/>
                  </a:lnTo>
                  <a:lnTo>
                    <a:pt x="4599633" y="429914"/>
                  </a:lnTo>
                  <a:lnTo>
                    <a:pt x="4567251" y="416566"/>
                  </a:lnTo>
                  <a:lnTo>
                    <a:pt x="4553439" y="406468"/>
                  </a:lnTo>
                  <a:lnTo>
                    <a:pt x="4520475" y="391263"/>
                  </a:lnTo>
                  <a:lnTo>
                    <a:pt x="4488557" y="383835"/>
                  </a:lnTo>
                  <a:lnTo>
                    <a:pt x="4472075" y="375362"/>
                  </a:lnTo>
                  <a:lnTo>
                    <a:pt x="4438648" y="375362"/>
                  </a:lnTo>
                  <a:cubicBezTo>
                    <a:pt x="4438648" y="375362"/>
                    <a:pt x="4408587" y="368166"/>
                    <a:pt x="4408587" y="368166"/>
                  </a:cubicBezTo>
                  <a:lnTo>
                    <a:pt x="4393266" y="376755"/>
                  </a:lnTo>
                  <a:lnTo>
                    <a:pt x="4337669" y="363987"/>
                  </a:lnTo>
                  <a:lnTo>
                    <a:pt x="4329893" y="379308"/>
                  </a:lnTo>
                  <a:lnTo>
                    <a:pt x="4347303" y="406816"/>
                  </a:lnTo>
                  <a:lnTo>
                    <a:pt x="4339758" y="419932"/>
                  </a:lnTo>
                  <a:lnTo>
                    <a:pt x="4315036" y="419932"/>
                  </a:lnTo>
                  <a:cubicBezTo>
                    <a:pt x="4315036" y="419932"/>
                    <a:pt x="4297278" y="405423"/>
                    <a:pt x="4297278" y="405423"/>
                  </a:cubicBezTo>
                  <a:lnTo>
                    <a:pt x="4278939" y="394281"/>
                  </a:lnTo>
                  <a:lnTo>
                    <a:pt x="4278939" y="380353"/>
                  </a:lnTo>
                  <a:cubicBezTo>
                    <a:pt x="4278939" y="380353"/>
                    <a:pt x="4301688" y="389638"/>
                    <a:pt x="4301688" y="389638"/>
                  </a:cubicBezTo>
                  <a:lnTo>
                    <a:pt x="4305751" y="375942"/>
                  </a:lnTo>
                  <a:lnTo>
                    <a:pt x="4277895" y="368630"/>
                  </a:lnTo>
                  <a:lnTo>
                    <a:pt x="4249342" y="391147"/>
                  </a:lnTo>
                  <a:lnTo>
                    <a:pt x="4189103" y="384415"/>
                  </a:lnTo>
                  <a:lnTo>
                    <a:pt x="4116328" y="388710"/>
                  </a:lnTo>
                  <a:lnTo>
                    <a:pt x="4111338" y="411227"/>
                  </a:lnTo>
                  <a:lnTo>
                    <a:pt x="4100427" y="383487"/>
                  </a:lnTo>
                  <a:lnTo>
                    <a:pt x="4073616" y="376291"/>
                  </a:lnTo>
                  <a:lnTo>
                    <a:pt x="4073964" y="367353"/>
                  </a:lnTo>
                  <a:lnTo>
                    <a:pt x="4077795" y="360970"/>
                  </a:lnTo>
                  <a:lnTo>
                    <a:pt x="4069321" y="344372"/>
                  </a:lnTo>
                  <a:lnTo>
                    <a:pt x="4028581" y="323944"/>
                  </a:lnTo>
                  <a:lnTo>
                    <a:pt x="3966253" y="323712"/>
                  </a:lnTo>
                  <a:lnTo>
                    <a:pt x="3931666" y="329631"/>
                  </a:lnTo>
                  <a:lnTo>
                    <a:pt x="3884542" y="329399"/>
                  </a:lnTo>
                  <a:lnTo>
                    <a:pt x="3884542" y="318605"/>
                  </a:lnTo>
                  <a:lnTo>
                    <a:pt x="3868177" y="309552"/>
                  </a:lnTo>
                  <a:lnTo>
                    <a:pt x="3854133" y="309784"/>
                  </a:lnTo>
                  <a:lnTo>
                    <a:pt x="3844847" y="313382"/>
                  </a:lnTo>
                  <a:lnTo>
                    <a:pt x="3844847" y="305838"/>
                  </a:lnTo>
                  <a:lnTo>
                    <a:pt x="3831616" y="298293"/>
                  </a:lnTo>
                  <a:lnTo>
                    <a:pt x="3814553" y="295856"/>
                  </a:lnTo>
                  <a:lnTo>
                    <a:pt x="3812000" y="287963"/>
                  </a:lnTo>
                  <a:lnTo>
                    <a:pt x="3831616" y="286454"/>
                  </a:lnTo>
                  <a:lnTo>
                    <a:pt x="3831616" y="278678"/>
                  </a:lnTo>
                  <a:lnTo>
                    <a:pt x="3816991" y="271482"/>
                  </a:lnTo>
                  <a:lnTo>
                    <a:pt x="3776135" y="265678"/>
                  </a:lnTo>
                  <a:lnTo>
                    <a:pt x="3753850" y="265678"/>
                  </a:lnTo>
                  <a:cubicBezTo>
                    <a:pt x="3753850" y="265678"/>
                    <a:pt x="3739574" y="289240"/>
                    <a:pt x="3739574" y="289240"/>
                  </a:cubicBezTo>
                  <a:lnTo>
                    <a:pt x="3730869" y="294811"/>
                  </a:lnTo>
                  <a:lnTo>
                    <a:pt x="3716709" y="293302"/>
                  </a:lnTo>
                  <a:lnTo>
                    <a:pt x="3713923" y="287035"/>
                  </a:lnTo>
                  <a:lnTo>
                    <a:pt x="3732842" y="275312"/>
                  </a:lnTo>
                  <a:lnTo>
                    <a:pt x="3716941" y="270437"/>
                  </a:lnTo>
                  <a:lnTo>
                    <a:pt x="3705683" y="267071"/>
                  </a:lnTo>
                  <a:lnTo>
                    <a:pt x="3712414" y="259875"/>
                  </a:lnTo>
                  <a:lnTo>
                    <a:pt x="3739226" y="262893"/>
                  </a:lnTo>
                  <a:lnTo>
                    <a:pt x="3743520" y="260687"/>
                  </a:lnTo>
                  <a:lnTo>
                    <a:pt x="3712414" y="252098"/>
                  </a:lnTo>
                  <a:lnTo>
                    <a:pt x="3678174" y="245947"/>
                  </a:lnTo>
                  <a:lnTo>
                    <a:pt x="3640452" y="244090"/>
                  </a:lnTo>
                  <a:lnTo>
                    <a:pt x="3616891" y="237126"/>
                  </a:lnTo>
                  <a:lnTo>
                    <a:pt x="3611552" y="237706"/>
                  </a:lnTo>
                  <a:lnTo>
                    <a:pt x="3611552" y="248268"/>
                  </a:lnTo>
                  <a:lnTo>
                    <a:pt x="3602730" y="255696"/>
                  </a:lnTo>
                  <a:lnTo>
                    <a:pt x="3581374" y="256045"/>
                  </a:lnTo>
                  <a:lnTo>
                    <a:pt x="3567795" y="263125"/>
                  </a:lnTo>
                  <a:lnTo>
                    <a:pt x="3572553" y="273803"/>
                  </a:lnTo>
                  <a:lnTo>
                    <a:pt x="3587294" y="271017"/>
                  </a:lnTo>
                  <a:lnTo>
                    <a:pt x="3580910" y="283901"/>
                  </a:lnTo>
                  <a:lnTo>
                    <a:pt x="3586714" y="289356"/>
                  </a:lnTo>
                  <a:lnTo>
                    <a:pt x="3588338" y="300382"/>
                  </a:lnTo>
                  <a:lnTo>
                    <a:pt x="3574178" y="303748"/>
                  </a:lnTo>
                  <a:lnTo>
                    <a:pt x="3563268" y="297481"/>
                  </a:lnTo>
                  <a:lnTo>
                    <a:pt x="3534019" y="302356"/>
                  </a:lnTo>
                  <a:lnTo>
                    <a:pt x="3547367" y="311641"/>
                  </a:lnTo>
                  <a:lnTo>
                    <a:pt x="3531582" y="312686"/>
                  </a:lnTo>
                  <a:lnTo>
                    <a:pt x="3519975" y="302588"/>
                  </a:lnTo>
                  <a:lnTo>
                    <a:pt x="3482833" y="296204"/>
                  </a:lnTo>
                  <a:lnTo>
                    <a:pt x="3469718" y="300731"/>
                  </a:lnTo>
                  <a:lnTo>
                    <a:pt x="3445808" y="304909"/>
                  </a:lnTo>
                  <a:lnTo>
                    <a:pt x="3424335" y="296552"/>
                  </a:lnTo>
                  <a:lnTo>
                    <a:pt x="3411568" y="285294"/>
                  </a:lnTo>
                  <a:lnTo>
                    <a:pt x="3391836" y="315471"/>
                  </a:lnTo>
                  <a:lnTo>
                    <a:pt x="3376515" y="334042"/>
                  </a:lnTo>
                  <a:lnTo>
                    <a:pt x="3346338" y="321042"/>
                  </a:lnTo>
                  <a:lnTo>
                    <a:pt x="3325446" y="297016"/>
                  </a:lnTo>
                  <a:lnTo>
                    <a:pt x="3313491" y="281115"/>
                  </a:lnTo>
                  <a:lnTo>
                    <a:pt x="3303277" y="272526"/>
                  </a:lnTo>
                  <a:lnTo>
                    <a:pt x="3308964" y="268464"/>
                  </a:lnTo>
                  <a:lnTo>
                    <a:pt x="3318250" y="277053"/>
                  </a:lnTo>
                  <a:lnTo>
                    <a:pt x="3330321" y="274615"/>
                  </a:lnTo>
                  <a:lnTo>
                    <a:pt x="3333686" y="266723"/>
                  </a:lnTo>
                  <a:lnTo>
                    <a:pt x="3318250" y="255464"/>
                  </a:lnTo>
                  <a:lnTo>
                    <a:pt x="3324633" y="248500"/>
                  </a:lnTo>
                  <a:lnTo>
                    <a:pt x="3319643" y="231787"/>
                  </a:lnTo>
                  <a:lnTo>
                    <a:pt x="3307920" y="220876"/>
                  </a:lnTo>
                  <a:lnTo>
                    <a:pt x="3298518" y="211707"/>
                  </a:lnTo>
                  <a:lnTo>
                    <a:pt x="3280179" y="208225"/>
                  </a:lnTo>
                  <a:lnTo>
                    <a:pt x="3266367" y="212055"/>
                  </a:lnTo>
                  <a:lnTo>
                    <a:pt x="3257430" y="219600"/>
                  </a:lnTo>
                  <a:lnTo>
                    <a:pt x="3257430" y="211359"/>
                  </a:lnTo>
                  <a:lnTo>
                    <a:pt x="3229922" y="203930"/>
                  </a:lnTo>
                  <a:lnTo>
                    <a:pt x="3208566" y="187913"/>
                  </a:lnTo>
                  <a:lnTo>
                    <a:pt x="3197192" y="199636"/>
                  </a:lnTo>
                  <a:lnTo>
                    <a:pt x="3192781" y="198823"/>
                  </a:lnTo>
                  <a:lnTo>
                    <a:pt x="3184076" y="206020"/>
                  </a:lnTo>
                  <a:lnTo>
                    <a:pt x="3186862" y="221341"/>
                  </a:lnTo>
                  <a:lnTo>
                    <a:pt x="3182102" y="234804"/>
                  </a:lnTo>
                  <a:lnTo>
                    <a:pt x="3170496" y="231438"/>
                  </a:lnTo>
                  <a:lnTo>
                    <a:pt x="3159237" y="233876"/>
                  </a:lnTo>
                  <a:lnTo>
                    <a:pt x="3145658" y="235153"/>
                  </a:lnTo>
                  <a:lnTo>
                    <a:pt x="3114783" y="231554"/>
                  </a:lnTo>
                  <a:lnTo>
                    <a:pt x="3098534" y="226448"/>
                  </a:lnTo>
                  <a:lnTo>
                    <a:pt x="3078803" y="228653"/>
                  </a:lnTo>
                  <a:lnTo>
                    <a:pt x="3064642" y="221805"/>
                  </a:lnTo>
                  <a:lnTo>
                    <a:pt x="3074624" y="210430"/>
                  </a:lnTo>
                  <a:lnTo>
                    <a:pt x="3008350" y="199404"/>
                  </a:lnTo>
                  <a:lnTo>
                    <a:pt x="2947762" y="207296"/>
                  </a:lnTo>
                  <a:lnTo>
                    <a:pt x="2944513" y="220180"/>
                  </a:lnTo>
                  <a:lnTo>
                    <a:pt x="2938361" y="220876"/>
                  </a:lnTo>
                  <a:lnTo>
                    <a:pt x="2938361" y="192324"/>
                  </a:lnTo>
                  <a:cubicBezTo>
                    <a:pt x="2938361" y="192324"/>
                    <a:pt x="2930352" y="190118"/>
                    <a:pt x="2930352" y="190118"/>
                  </a:cubicBezTo>
                  <a:lnTo>
                    <a:pt x="2927567" y="196502"/>
                  </a:lnTo>
                  <a:lnTo>
                    <a:pt x="2913639" y="199868"/>
                  </a:lnTo>
                  <a:lnTo>
                    <a:pt x="2900407" y="194877"/>
                  </a:lnTo>
                  <a:lnTo>
                    <a:pt x="2878703" y="183967"/>
                  </a:lnTo>
                  <a:lnTo>
                    <a:pt x="2864658" y="183619"/>
                  </a:lnTo>
                  <a:lnTo>
                    <a:pt x="2853168" y="189770"/>
                  </a:lnTo>
                  <a:lnTo>
                    <a:pt x="2848525" y="198823"/>
                  </a:lnTo>
                  <a:lnTo>
                    <a:pt x="2863150" y="202770"/>
                  </a:lnTo>
                  <a:lnTo>
                    <a:pt x="2833552" y="211359"/>
                  </a:lnTo>
                  <a:lnTo>
                    <a:pt x="2828213" y="215653"/>
                  </a:lnTo>
                  <a:lnTo>
                    <a:pt x="2796759" y="224126"/>
                  </a:lnTo>
                  <a:lnTo>
                    <a:pt x="2768903" y="228885"/>
                  </a:lnTo>
                  <a:lnTo>
                    <a:pt x="2752537" y="238867"/>
                  </a:lnTo>
                  <a:lnTo>
                    <a:pt x="2754742" y="225983"/>
                  </a:lnTo>
                  <a:lnTo>
                    <a:pt x="2767278" y="212403"/>
                  </a:lnTo>
                  <a:lnTo>
                    <a:pt x="2781206" y="209850"/>
                  </a:lnTo>
                  <a:lnTo>
                    <a:pt x="2788751" y="200564"/>
                  </a:lnTo>
                  <a:lnTo>
                    <a:pt x="2820553" y="195574"/>
                  </a:lnTo>
                  <a:lnTo>
                    <a:pt x="2827401" y="187681"/>
                  </a:lnTo>
                  <a:lnTo>
                    <a:pt x="2854096" y="174217"/>
                  </a:lnTo>
                  <a:lnTo>
                    <a:pt x="2857114" y="166557"/>
                  </a:lnTo>
                  <a:lnTo>
                    <a:pt x="2877542" y="158896"/>
                  </a:lnTo>
                  <a:lnTo>
                    <a:pt x="2900871" y="153325"/>
                  </a:lnTo>
                  <a:lnTo>
                    <a:pt x="2908996" y="141834"/>
                  </a:lnTo>
                  <a:lnTo>
                    <a:pt x="2944397" y="125933"/>
                  </a:lnTo>
                  <a:lnTo>
                    <a:pt x="2949271" y="115719"/>
                  </a:lnTo>
                  <a:lnTo>
                    <a:pt x="2938593" y="107478"/>
                  </a:lnTo>
                  <a:lnTo>
                    <a:pt x="2937433" y="104112"/>
                  </a:lnTo>
                  <a:lnTo>
                    <a:pt x="2950780" y="103184"/>
                  </a:lnTo>
                  <a:lnTo>
                    <a:pt x="2952986" y="96220"/>
                  </a:lnTo>
                  <a:lnTo>
                    <a:pt x="2942191" y="93434"/>
                  </a:lnTo>
                  <a:lnTo>
                    <a:pt x="2940218" y="78694"/>
                  </a:lnTo>
                  <a:lnTo>
                    <a:pt x="2927683" y="79738"/>
                  </a:lnTo>
                  <a:lnTo>
                    <a:pt x="2921880" y="57918"/>
                  </a:lnTo>
                  <a:lnTo>
                    <a:pt x="2904122" y="60355"/>
                  </a:lnTo>
                  <a:lnTo>
                    <a:pt x="2865935" y="50373"/>
                  </a:lnTo>
                  <a:lnTo>
                    <a:pt x="2863730" y="53275"/>
                  </a:lnTo>
                  <a:lnTo>
                    <a:pt x="2850963" y="48980"/>
                  </a:lnTo>
                  <a:lnTo>
                    <a:pt x="2842489" y="50954"/>
                  </a:lnTo>
                  <a:lnTo>
                    <a:pt x="2821366" y="49677"/>
                  </a:lnTo>
                  <a:lnTo>
                    <a:pt x="2810571" y="51534"/>
                  </a:lnTo>
                  <a:lnTo>
                    <a:pt x="2805696" y="58614"/>
                  </a:lnTo>
                  <a:lnTo>
                    <a:pt x="2784920" y="62560"/>
                  </a:lnTo>
                  <a:lnTo>
                    <a:pt x="2772152" y="61516"/>
                  </a:lnTo>
                  <a:lnTo>
                    <a:pt x="2792929" y="38999"/>
                  </a:lnTo>
                  <a:lnTo>
                    <a:pt x="2772849" y="37722"/>
                  </a:lnTo>
                  <a:lnTo>
                    <a:pt x="2753350" y="36213"/>
                  </a:lnTo>
                  <a:lnTo>
                    <a:pt x="2748243" y="33776"/>
                  </a:lnTo>
                  <a:lnTo>
                    <a:pt x="2724797" y="31919"/>
                  </a:lnTo>
                  <a:lnTo>
                    <a:pt x="2719458" y="30758"/>
                  </a:lnTo>
                  <a:lnTo>
                    <a:pt x="2734547" y="27160"/>
                  </a:lnTo>
                  <a:lnTo>
                    <a:pt x="2748475" y="21124"/>
                  </a:lnTo>
                  <a:lnTo>
                    <a:pt x="2760198" y="17410"/>
                  </a:lnTo>
                  <a:lnTo>
                    <a:pt x="2752073" y="8357"/>
                  </a:lnTo>
                  <a:lnTo>
                    <a:pt x="2741627" y="7312"/>
                  </a:lnTo>
                  <a:lnTo>
                    <a:pt x="2711682" y="0"/>
                  </a:lnTo>
                  <a:lnTo>
                    <a:pt x="2684290" y="5919"/>
                  </a:lnTo>
                  <a:lnTo>
                    <a:pt x="2671058" y="10098"/>
                  </a:lnTo>
                  <a:lnTo>
                    <a:pt x="2657014" y="24142"/>
                  </a:lnTo>
                  <a:lnTo>
                    <a:pt x="2650166" y="28553"/>
                  </a:lnTo>
                  <a:lnTo>
                    <a:pt x="2638095" y="39695"/>
                  </a:lnTo>
                  <a:lnTo>
                    <a:pt x="2636934" y="47820"/>
                  </a:lnTo>
                  <a:lnTo>
                    <a:pt x="2640765" y="49793"/>
                  </a:lnTo>
                  <a:lnTo>
                    <a:pt x="2641577" y="58150"/>
                  </a:lnTo>
                  <a:lnTo>
                    <a:pt x="2639487" y="62096"/>
                  </a:lnTo>
                  <a:lnTo>
                    <a:pt x="2627997" y="62444"/>
                  </a:lnTo>
                  <a:lnTo>
                    <a:pt x="2606873" y="62096"/>
                  </a:lnTo>
                  <a:lnTo>
                    <a:pt x="2591320" y="67435"/>
                  </a:lnTo>
                  <a:lnTo>
                    <a:pt x="2604900" y="77069"/>
                  </a:lnTo>
                  <a:lnTo>
                    <a:pt x="2604900" y="80783"/>
                  </a:lnTo>
                  <a:lnTo>
                    <a:pt x="2584239" y="74747"/>
                  </a:lnTo>
                  <a:lnTo>
                    <a:pt x="2572749" y="76372"/>
                  </a:lnTo>
                  <a:lnTo>
                    <a:pt x="2567758" y="80783"/>
                  </a:lnTo>
                  <a:lnTo>
                    <a:pt x="2560446" y="85193"/>
                  </a:lnTo>
                  <a:lnTo>
                    <a:pt x="2552089" y="84033"/>
                  </a:lnTo>
                  <a:lnTo>
                    <a:pt x="2540018" y="85542"/>
                  </a:lnTo>
                  <a:lnTo>
                    <a:pt x="2534330" y="83104"/>
                  </a:lnTo>
                  <a:lnTo>
                    <a:pt x="2543268" y="74863"/>
                  </a:lnTo>
                  <a:lnTo>
                    <a:pt x="2540250" y="70221"/>
                  </a:lnTo>
                  <a:lnTo>
                    <a:pt x="2523769" y="73703"/>
                  </a:lnTo>
                  <a:lnTo>
                    <a:pt x="2517501" y="79622"/>
                  </a:lnTo>
                  <a:lnTo>
                    <a:pt x="2504386" y="75212"/>
                  </a:lnTo>
                  <a:lnTo>
                    <a:pt x="2484886" y="83917"/>
                  </a:lnTo>
                  <a:lnTo>
                    <a:pt x="2473975" y="83104"/>
                  </a:lnTo>
                  <a:lnTo>
                    <a:pt x="2465619" y="85310"/>
                  </a:lnTo>
                  <a:lnTo>
                    <a:pt x="2480243" y="95291"/>
                  </a:lnTo>
                  <a:lnTo>
                    <a:pt x="2442754" y="99934"/>
                  </a:lnTo>
                  <a:lnTo>
                    <a:pt x="2436718" y="103764"/>
                  </a:lnTo>
                  <a:lnTo>
                    <a:pt x="2402594" y="106666"/>
                  </a:lnTo>
                  <a:lnTo>
                    <a:pt x="2393425" y="114094"/>
                  </a:lnTo>
                  <a:lnTo>
                    <a:pt x="2383675" y="116996"/>
                  </a:lnTo>
                  <a:lnTo>
                    <a:pt x="2367890" y="122103"/>
                  </a:lnTo>
                  <a:lnTo>
                    <a:pt x="2357560" y="130576"/>
                  </a:lnTo>
                  <a:lnTo>
                    <a:pt x="2346186" y="128022"/>
                  </a:lnTo>
                  <a:lnTo>
                    <a:pt x="2339221" y="126746"/>
                  </a:lnTo>
                  <a:lnTo>
                    <a:pt x="2335043" y="129183"/>
                  </a:lnTo>
                  <a:lnTo>
                    <a:pt x="2339221" y="133013"/>
                  </a:lnTo>
                  <a:lnTo>
                    <a:pt x="2337481" y="137308"/>
                  </a:lnTo>
                  <a:lnTo>
                    <a:pt x="2329123" y="137308"/>
                  </a:lnTo>
                  <a:lnTo>
                    <a:pt x="2324017" y="142995"/>
                  </a:lnTo>
                  <a:lnTo>
                    <a:pt x="2329820" y="144504"/>
                  </a:lnTo>
                  <a:lnTo>
                    <a:pt x="2330400" y="151584"/>
                  </a:lnTo>
                  <a:lnTo>
                    <a:pt x="2327034" y="152629"/>
                  </a:lnTo>
                  <a:lnTo>
                    <a:pt x="2317749" y="150539"/>
                  </a:lnTo>
                  <a:lnTo>
                    <a:pt x="2309740" y="150539"/>
                  </a:lnTo>
                  <a:lnTo>
                    <a:pt x="2314267" y="156575"/>
                  </a:lnTo>
                  <a:lnTo>
                    <a:pt x="2322972" y="157968"/>
                  </a:lnTo>
                  <a:lnTo>
                    <a:pt x="2331329" y="160985"/>
                  </a:lnTo>
                  <a:lnTo>
                    <a:pt x="2333650" y="166209"/>
                  </a:lnTo>
                  <a:lnTo>
                    <a:pt x="2315428" y="167253"/>
                  </a:lnTo>
                  <a:lnTo>
                    <a:pt x="2327267" y="174217"/>
                  </a:lnTo>
                  <a:lnTo>
                    <a:pt x="2329123" y="176771"/>
                  </a:lnTo>
                  <a:lnTo>
                    <a:pt x="2337481" y="184547"/>
                  </a:lnTo>
                  <a:lnTo>
                    <a:pt x="2331213" y="193600"/>
                  </a:lnTo>
                  <a:lnTo>
                    <a:pt x="2329007" y="197547"/>
                  </a:lnTo>
                  <a:lnTo>
                    <a:pt x="2324365" y="195690"/>
                  </a:lnTo>
                  <a:lnTo>
                    <a:pt x="2309044" y="191859"/>
                  </a:lnTo>
                  <a:lnTo>
                    <a:pt x="2294768" y="200332"/>
                  </a:lnTo>
                  <a:lnTo>
                    <a:pt x="2286991" y="199868"/>
                  </a:lnTo>
                  <a:lnTo>
                    <a:pt x="2260412" y="199868"/>
                  </a:lnTo>
                  <a:lnTo>
                    <a:pt x="2218976" y="204511"/>
                  </a:lnTo>
                  <a:lnTo>
                    <a:pt x="2186709" y="209037"/>
                  </a:lnTo>
                  <a:lnTo>
                    <a:pt x="2180441" y="221805"/>
                  </a:lnTo>
                  <a:lnTo>
                    <a:pt x="2187521" y="235385"/>
                  </a:lnTo>
                  <a:lnTo>
                    <a:pt x="2184272" y="246643"/>
                  </a:lnTo>
                  <a:lnTo>
                    <a:pt x="2206209" y="261384"/>
                  </a:lnTo>
                  <a:lnTo>
                    <a:pt x="2221645" y="265330"/>
                  </a:lnTo>
                  <a:lnTo>
                    <a:pt x="2230931" y="273339"/>
                  </a:lnTo>
                  <a:lnTo>
                    <a:pt x="2232324" y="285178"/>
                  </a:lnTo>
                  <a:lnTo>
                    <a:pt x="2224547" y="290633"/>
                  </a:lnTo>
                  <a:lnTo>
                    <a:pt x="2201449" y="282392"/>
                  </a:lnTo>
                  <a:lnTo>
                    <a:pt x="2182183" y="269857"/>
                  </a:lnTo>
                  <a:lnTo>
                    <a:pt x="2154558" y="261848"/>
                  </a:lnTo>
                  <a:lnTo>
                    <a:pt x="2130416" y="259643"/>
                  </a:lnTo>
                  <a:lnTo>
                    <a:pt x="2123684" y="252447"/>
                  </a:lnTo>
                  <a:lnTo>
                    <a:pt x="2110801" y="252447"/>
                  </a:lnTo>
                  <a:cubicBezTo>
                    <a:pt x="2110801" y="252447"/>
                    <a:pt x="2098846" y="262080"/>
                    <a:pt x="2098846" y="262080"/>
                  </a:cubicBezTo>
                  <a:lnTo>
                    <a:pt x="2113586" y="264634"/>
                  </a:lnTo>
                  <a:lnTo>
                    <a:pt x="2112077" y="270553"/>
                  </a:lnTo>
                  <a:lnTo>
                    <a:pt x="2127515" y="276473"/>
                  </a:lnTo>
                  <a:lnTo>
                    <a:pt x="2130532" y="282276"/>
                  </a:lnTo>
                  <a:lnTo>
                    <a:pt x="2105114" y="278446"/>
                  </a:lnTo>
                  <a:lnTo>
                    <a:pt x="2093275" y="275312"/>
                  </a:lnTo>
                  <a:lnTo>
                    <a:pt x="2079115" y="283785"/>
                  </a:lnTo>
                  <a:lnTo>
                    <a:pt x="2095248" y="303168"/>
                  </a:lnTo>
                  <a:lnTo>
                    <a:pt x="2122640" y="311989"/>
                  </a:lnTo>
                  <a:lnTo>
                    <a:pt x="2128327" y="317909"/>
                  </a:lnTo>
                  <a:lnTo>
                    <a:pt x="2137265" y="323944"/>
                  </a:lnTo>
                  <a:lnTo>
                    <a:pt x="2129372" y="328007"/>
                  </a:lnTo>
                  <a:lnTo>
                    <a:pt x="2096060" y="312221"/>
                  </a:lnTo>
                  <a:lnTo>
                    <a:pt x="2069713" y="312453"/>
                  </a:lnTo>
                  <a:lnTo>
                    <a:pt x="2060660" y="310132"/>
                  </a:lnTo>
                  <a:lnTo>
                    <a:pt x="2060660" y="296900"/>
                  </a:lnTo>
                  <a:cubicBezTo>
                    <a:pt x="2060660" y="296900"/>
                    <a:pt x="2053580" y="289356"/>
                    <a:pt x="2053580" y="289356"/>
                  </a:cubicBezTo>
                  <a:lnTo>
                    <a:pt x="2063213" y="273107"/>
                  </a:lnTo>
                  <a:lnTo>
                    <a:pt x="2066927" y="258134"/>
                  </a:lnTo>
                  <a:lnTo>
                    <a:pt x="2058570" y="242813"/>
                  </a:lnTo>
                  <a:lnTo>
                    <a:pt x="2047196" y="242813"/>
                  </a:lnTo>
                  <a:lnTo>
                    <a:pt x="2049053" y="254188"/>
                  </a:lnTo>
                  <a:lnTo>
                    <a:pt x="2041973" y="275428"/>
                  </a:lnTo>
                  <a:lnTo>
                    <a:pt x="2014813" y="287847"/>
                  </a:lnTo>
                  <a:lnTo>
                    <a:pt x="2010635" y="295043"/>
                  </a:lnTo>
                  <a:lnTo>
                    <a:pt x="2002974" y="302007"/>
                  </a:lnTo>
                  <a:lnTo>
                    <a:pt x="2028625" y="334622"/>
                  </a:lnTo>
                  <a:lnTo>
                    <a:pt x="2030482" y="343792"/>
                  </a:lnTo>
                  <a:lnTo>
                    <a:pt x="2016670" y="373737"/>
                  </a:lnTo>
                  <a:lnTo>
                    <a:pt x="2017599" y="384880"/>
                  </a:lnTo>
                  <a:lnTo>
                    <a:pt x="2017831" y="403334"/>
                  </a:lnTo>
                  <a:lnTo>
                    <a:pt x="2037562" y="403799"/>
                  </a:lnTo>
                  <a:lnTo>
                    <a:pt x="2065535" y="396951"/>
                  </a:lnTo>
                  <a:lnTo>
                    <a:pt x="2088400" y="405307"/>
                  </a:lnTo>
                  <a:lnTo>
                    <a:pt x="2114399" y="418539"/>
                  </a:lnTo>
                  <a:lnTo>
                    <a:pt x="2120667" y="437690"/>
                  </a:lnTo>
                  <a:lnTo>
                    <a:pt x="2109757" y="448717"/>
                  </a:lnTo>
                  <a:lnTo>
                    <a:pt x="2110104" y="456493"/>
                  </a:lnTo>
                  <a:lnTo>
                    <a:pt x="2136568" y="471001"/>
                  </a:lnTo>
                  <a:lnTo>
                    <a:pt x="2109524" y="468912"/>
                  </a:lnTo>
                  <a:lnTo>
                    <a:pt x="2098498" y="453591"/>
                  </a:lnTo>
                  <a:lnTo>
                    <a:pt x="2101980" y="429682"/>
                  </a:lnTo>
                  <a:lnTo>
                    <a:pt x="2077141" y="410879"/>
                  </a:lnTo>
                  <a:lnTo>
                    <a:pt x="2040116" y="420860"/>
                  </a:lnTo>
                  <a:lnTo>
                    <a:pt x="2045107" y="458466"/>
                  </a:lnTo>
                  <a:lnTo>
                    <a:pt x="2023634" y="480055"/>
                  </a:lnTo>
                  <a:lnTo>
                    <a:pt x="2023634" y="488180"/>
                  </a:lnTo>
                  <a:lnTo>
                    <a:pt x="1990091" y="508491"/>
                  </a:lnTo>
                  <a:lnTo>
                    <a:pt x="1981386" y="523116"/>
                  </a:lnTo>
                  <a:lnTo>
                    <a:pt x="1959797" y="516964"/>
                  </a:lnTo>
                  <a:lnTo>
                    <a:pt x="1935307" y="520214"/>
                  </a:lnTo>
                  <a:lnTo>
                    <a:pt x="1920799" y="513714"/>
                  </a:lnTo>
                  <a:lnTo>
                    <a:pt x="1910585" y="514875"/>
                  </a:lnTo>
                  <a:lnTo>
                    <a:pt x="1900371" y="511509"/>
                  </a:lnTo>
                  <a:lnTo>
                    <a:pt x="1904781" y="499322"/>
                  </a:lnTo>
                  <a:lnTo>
                    <a:pt x="1910817" y="500018"/>
                  </a:lnTo>
                  <a:lnTo>
                    <a:pt x="1920799" y="508259"/>
                  </a:lnTo>
                  <a:lnTo>
                    <a:pt x="1934030" y="502224"/>
                  </a:lnTo>
                  <a:lnTo>
                    <a:pt x="1944708" y="511393"/>
                  </a:lnTo>
                  <a:lnTo>
                    <a:pt x="1951556" y="505822"/>
                  </a:lnTo>
                  <a:lnTo>
                    <a:pt x="1963511" y="506054"/>
                  </a:lnTo>
                  <a:lnTo>
                    <a:pt x="1961306" y="497233"/>
                  </a:lnTo>
                  <a:lnTo>
                    <a:pt x="1973725" y="492126"/>
                  </a:lnTo>
                  <a:lnTo>
                    <a:pt x="1976395" y="481099"/>
                  </a:lnTo>
                  <a:lnTo>
                    <a:pt x="1981270" y="479358"/>
                  </a:lnTo>
                  <a:lnTo>
                    <a:pt x="1983939" y="471814"/>
                  </a:lnTo>
                  <a:lnTo>
                    <a:pt x="1999376" y="463573"/>
                  </a:lnTo>
                  <a:lnTo>
                    <a:pt x="2004831" y="457073"/>
                  </a:lnTo>
                  <a:lnTo>
                    <a:pt x="2002858" y="447788"/>
                  </a:lnTo>
                  <a:lnTo>
                    <a:pt x="2006805" y="435137"/>
                  </a:lnTo>
                  <a:lnTo>
                    <a:pt x="2013420" y="430494"/>
                  </a:lnTo>
                  <a:lnTo>
                    <a:pt x="1992296" y="409370"/>
                  </a:lnTo>
                  <a:lnTo>
                    <a:pt x="1988117" y="384647"/>
                  </a:lnTo>
                  <a:lnTo>
                    <a:pt x="1992064" y="371300"/>
                  </a:lnTo>
                  <a:lnTo>
                    <a:pt x="1988466" y="354122"/>
                  </a:lnTo>
                  <a:lnTo>
                    <a:pt x="1996823" y="333578"/>
                  </a:lnTo>
                  <a:lnTo>
                    <a:pt x="1995430" y="324176"/>
                  </a:lnTo>
                  <a:lnTo>
                    <a:pt x="1974886" y="304329"/>
                  </a:lnTo>
                  <a:lnTo>
                    <a:pt x="1972449" y="299686"/>
                  </a:lnTo>
                  <a:lnTo>
                    <a:pt x="1987885" y="285758"/>
                  </a:lnTo>
                  <a:lnTo>
                    <a:pt x="1992760" y="274151"/>
                  </a:lnTo>
                  <a:lnTo>
                    <a:pt x="1995546" y="246875"/>
                  </a:lnTo>
                  <a:lnTo>
                    <a:pt x="1967806" y="236894"/>
                  </a:lnTo>
                  <a:lnTo>
                    <a:pt x="1940762" y="236545"/>
                  </a:lnTo>
                  <a:lnTo>
                    <a:pt x="1915111" y="235153"/>
                  </a:lnTo>
                  <a:lnTo>
                    <a:pt x="1883889" y="292954"/>
                  </a:lnTo>
                  <a:lnTo>
                    <a:pt x="1853480" y="309900"/>
                  </a:lnTo>
                  <a:lnTo>
                    <a:pt x="1846864" y="320810"/>
                  </a:lnTo>
                  <a:lnTo>
                    <a:pt x="1852783" y="331024"/>
                  </a:lnTo>
                  <a:lnTo>
                    <a:pt x="1861372" y="331256"/>
                  </a:lnTo>
                  <a:lnTo>
                    <a:pt x="1858470" y="350524"/>
                  </a:lnTo>
                  <a:lnTo>
                    <a:pt x="1857078" y="361898"/>
                  </a:lnTo>
                  <a:lnTo>
                    <a:pt x="1850114" y="368862"/>
                  </a:lnTo>
                  <a:lnTo>
                    <a:pt x="1848837" y="378380"/>
                  </a:lnTo>
                  <a:lnTo>
                    <a:pt x="1879827" y="390915"/>
                  </a:lnTo>
                  <a:lnTo>
                    <a:pt x="1889809" y="410879"/>
                  </a:lnTo>
                  <a:lnTo>
                    <a:pt x="1902344" y="416218"/>
                  </a:lnTo>
                  <a:lnTo>
                    <a:pt x="1900255" y="431423"/>
                  </a:lnTo>
                  <a:lnTo>
                    <a:pt x="1887371" y="440128"/>
                  </a:lnTo>
                  <a:lnTo>
                    <a:pt x="1858122" y="416914"/>
                  </a:lnTo>
                  <a:lnTo>
                    <a:pt x="1841060" y="409254"/>
                  </a:lnTo>
                  <a:lnTo>
                    <a:pt x="1808562" y="396022"/>
                  </a:lnTo>
                  <a:lnTo>
                    <a:pt x="1787089" y="386969"/>
                  </a:lnTo>
                  <a:lnTo>
                    <a:pt x="1760510" y="376174"/>
                  </a:lnTo>
                  <a:lnTo>
                    <a:pt x="1694351" y="370255"/>
                  </a:lnTo>
                  <a:lnTo>
                    <a:pt x="1685298" y="360505"/>
                  </a:lnTo>
                  <a:lnTo>
                    <a:pt x="1662897" y="349247"/>
                  </a:lnTo>
                  <a:lnTo>
                    <a:pt x="1649201" y="350524"/>
                  </a:lnTo>
                  <a:lnTo>
                    <a:pt x="1650014" y="363407"/>
                  </a:lnTo>
                  <a:lnTo>
                    <a:pt x="1662201" y="369443"/>
                  </a:lnTo>
                  <a:lnTo>
                    <a:pt x="1669513" y="374898"/>
                  </a:lnTo>
                  <a:lnTo>
                    <a:pt x="1689128" y="378728"/>
                  </a:lnTo>
                  <a:lnTo>
                    <a:pt x="1693191" y="394397"/>
                  </a:lnTo>
                  <a:lnTo>
                    <a:pt x="1704333" y="409254"/>
                  </a:lnTo>
                  <a:lnTo>
                    <a:pt x="1702360" y="417611"/>
                  </a:lnTo>
                  <a:lnTo>
                    <a:pt x="1689012" y="420164"/>
                  </a:lnTo>
                  <a:lnTo>
                    <a:pt x="1679262" y="422601"/>
                  </a:lnTo>
                  <a:lnTo>
                    <a:pt x="1679262" y="433280"/>
                  </a:lnTo>
                  <a:lnTo>
                    <a:pt x="1671138" y="434556"/>
                  </a:lnTo>
                  <a:lnTo>
                    <a:pt x="1659183" y="429101"/>
                  </a:lnTo>
                  <a:lnTo>
                    <a:pt x="1666031" y="418887"/>
                  </a:lnTo>
                  <a:lnTo>
                    <a:pt x="1646996" y="408325"/>
                  </a:lnTo>
                  <a:lnTo>
                    <a:pt x="1614381" y="426432"/>
                  </a:lnTo>
                  <a:lnTo>
                    <a:pt x="1589426" y="425155"/>
                  </a:lnTo>
                  <a:lnTo>
                    <a:pt x="1569463" y="427824"/>
                  </a:lnTo>
                  <a:lnTo>
                    <a:pt x="1551240" y="442797"/>
                  </a:lnTo>
                  <a:lnTo>
                    <a:pt x="1531393" y="442565"/>
                  </a:lnTo>
                  <a:lnTo>
                    <a:pt x="1515724" y="437342"/>
                  </a:lnTo>
                  <a:lnTo>
                    <a:pt x="1514215" y="433628"/>
                  </a:lnTo>
                  <a:lnTo>
                    <a:pt x="1532205" y="432119"/>
                  </a:lnTo>
                  <a:lnTo>
                    <a:pt x="1528143" y="423298"/>
                  </a:lnTo>
                  <a:lnTo>
                    <a:pt x="1535919" y="410298"/>
                  </a:lnTo>
                  <a:lnTo>
                    <a:pt x="1503072" y="419932"/>
                  </a:lnTo>
                  <a:lnTo>
                    <a:pt x="1498430" y="433512"/>
                  </a:lnTo>
                  <a:lnTo>
                    <a:pt x="1495412" y="433860"/>
                  </a:lnTo>
                  <a:lnTo>
                    <a:pt x="1487751" y="427128"/>
                  </a:lnTo>
                  <a:lnTo>
                    <a:pt x="1438771" y="439199"/>
                  </a:lnTo>
                  <a:lnTo>
                    <a:pt x="1428557" y="446976"/>
                  </a:lnTo>
                  <a:lnTo>
                    <a:pt x="1410682" y="455449"/>
                  </a:lnTo>
                  <a:lnTo>
                    <a:pt x="1406969" y="460323"/>
                  </a:lnTo>
                  <a:lnTo>
                    <a:pt x="1382826" y="466011"/>
                  </a:lnTo>
                  <a:lnTo>
                    <a:pt x="1378184" y="488528"/>
                  </a:lnTo>
                  <a:lnTo>
                    <a:pt x="1364720" y="496188"/>
                  </a:lnTo>
                  <a:lnTo>
                    <a:pt x="1332918" y="495840"/>
                  </a:lnTo>
                  <a:lnTo>
                    <a:pt x="1322239" y="482260"/>
                  </a:lnTo>
                  <a:lnTo>
                    <a:pt x="1313650" y="475992"/>
                  </a:lnTo>
                  <a:lnTo>
                    <a:pt x="1312025" y="463573"/>
                  </a:lnTo>
                  <a:lnTo>
                    <a:pt x="1321311" y="458930"/>
                  </a:lnTo>
                  <a:lnTo>
                    <a:pt x="1336748" y="453243"/>
                  </a:lnTo>
                  <a:lnTo>
                    <a:pt x="1354622" y="455797"/>
                  </a:lnTo>
                  <a:lnTo>
                    <a:pt x="1342319" y="438154"/>
                  </a:lnTo>
                  <a:lnTo>
                    <a:pt x="1337676" y="428289"/>
                  </a:lnTo>
                  <a:lnTo>
                    <a:pt x="1327579" y="423762"/>
                  </a:lnTo>
                  <a:lnTo>
                    <a:pt x="1309356" y="423994"/>
                  </a:lnTo>
                  <a:lnTo>
                    <a:pt x="1294964" y="424923"/>
                  </a:lnTo>
                  <a:lnTo>
                    <a:pt x="1275580" y="420164"/>
                  </a:lnTo>
                  <a:lnTo>
                    <a:pt x="1274536" y="422718"/>
                  </a:lnTo>
                  <a:lnTo>
                    <a:pt x="1289508" y="433628"/>
                  </a:lnTo>
                  <a:lnTo>
                    <a:pt x="1289972" y="455913"/>
                  </a:lnTo>
                  <a:lnTo>
                    <a:pt x="1279178" y="481099"/>
                  </a:lnTo>
                  <a:lnTo>
                    <a:pt x="1292874" y="482608"/>
                  </a:lnTo>
                  <a:lnTo>
                    <a:pt x="1296356" y="486206"/>
                  </a:lnTo>
                  <a:lnTo>
                    <a:pt x="1298213" y="497117"/>
                  </a:lnTo>
                  <a:lnTo>
                    <a:pt x="1297401" y="508143"/>
                  </a:lnTo>
                  <a:lnTo>
                    <a:pt x="1292642" y="516268"/>
                  </a:lnTo>
                  <a:lnTo>
                    <a:pt x="1288812" y="524393"/>
                  </a:lnTo>
                  <a:lnTo>
                    <a:pt x="1280339" y="521723"/>
                  </a:lnTo>
                  <a:lnTo>
                    <a:pt x="1276973" y="521723"/>
                  </a:lnTo>
                  <a:cubicBezTo>
                    <a:pt x="1276973" y="521723"/>
                    <a:pt x="1273259" y="514643"/>
                    <a:pt x="1273259" y="514643"/>
                  </a:cubicBezTo>
                  <a:lnTo>
                    <a:pt x="1256893" y="510813"/>
                  </a:lnTo>
                  <a:lnTo>
                    <a:pt x="1241573" y="509768"/>
                  </a:lnTo>
                  <a:lnTo>
                    <a:pt x="1229269" y="521491"/>
                  </a:lnTo>
                  <a:lnTo>
                    <a:pt x="1207449" y="528687"/>
                  </a:lnTo>
                  <a:lnTo>
                    <a:pt x="1195146" y="538553"/>
                  </a:lnTo>
                  <a:lnTo>
                    <a:pt x="1185048" y="548070"/>
                  </a:lnTo>
                  <a:lnTo>
                    <a:pt x="1184583" y="555383"/>
                  </a:lnTo>
                  <a:lnTo>
                    <a:pt x="1195610" y="569891"/>
                  </a:lnTo>
                  <a:lnTo>
                    <a:pt x="1200485" y="583239"/>
                  </a:lnTo>
                  <a:lnTo>
                    <a:pt x="1185280" y="587301"/>
                  </a:lnTo>
                  <a:lnTo>
                    <a:pt x="1171700" y="581498"/>
                  </a:lnTo>
                  <a:lnTo>
                    <a:pt x="1163111" y="577087"/>
                  </a:lnTo>
                  <a:lnTo>
                    <a:pt x="1146745" y="575810"/>
                  </a:lnTo>
                  <a:lnTo>
                    <a:pt x="1138040" y="571400"/>
                  </a:lnTo>
                  <a:lnTo>
                    <a:pt x="1119354" y="559445"/>
                  </a:lnTo>
                  <a:lnTo>
                    <a:pt x="1104729" y="573025"/>
                  </a:lnTo>
                  <a:lnTo>
                    <a:pt x="1111809" y="586953"/>
                  </a:lnTo>
                  <a:lnTo>
                    <a:pt x="1122604" y="594033"/>
                  </a:lnTo>
                  <a:lnTo>
                    <a:pt x="1138853" y="596935"/>
                  </a:lnTo>
                  <a:lnTo>
                    <a:pt x="1137460" y="609702"/>
                  </a:lnTo>
                  <a:lnTo>
                    <a:pt x="1124809" y="614693"/>
                  </a:lnTo>
                  <a:lnTo>
                    <a:pt x="1115756" y="610747"/>
                  </a:lnTo>
                  <a:lnTo>
                    <a:pt x="1100318" y="606800"/>
                  </a:lnTo>
                  <a:lnTo>
                    <a:pt x="1098113" y="602042"/>
                  </a:lnTo>
                  <a:lnTo>
                    <a:pt x="1091730" y="596935"/>
                  </a:lnTo>
                  <a:lnTo>
                    <a:pt x="1078150" y="594381"/>
                  </a:lnTo>
                  <a:lnTo>
                    <a:pt x="1067123" y="590551"/>
                  </a:lnTo>
                  <a:lnTo>
                    <a:pt x="1065614" y="577435"/>
                  </a:lnTo>
                  <a:lnTo>
                    <a:pt x="1061668" y="567802"/>
                  </a:lnTo>
                  <a:lnTo>
                    <a:pt x="1056677" y="550508"/>
                  </a:lnTo>
                  <a:lnTo>
                    <a:pt x="1063409" y="543544"/>
                  </a:lnTo>
                  <a:lnTo>
                    <a:pt x="1053891" y="521375"/>
                  </a:lnTo>
                  <a:lnTo>
                    <a:pt x="1035785" y="513250"/>
                  </a:lnTo>
                  <a:lnTo>
                    <a:pt x="1029401" y="507795"/>
                  </a:lnTo>
                  <a:lnTo>
                    <a:pt x="1016053" y="500018"/>
                  </a:lnTo>
                  <a:lnTo>
                    <a:pt x="1005840" y="488180"/>
                  </a:lnTo>
                  <a:lnTo>
                    <a:pt x="997251" y="480287"/>
                  </a:lnTo>
                  <a:lnTo>
                    <a:pt x="1027312" y="494331"/>
                  </a:lnTo>
                  <a:lnTo>
                    <a:pt x="1052731" y="500367"/>
                  </a:lnTo>
                  <a:lnTo>
                    <a:pt x="1077105" y="508607"/>
                  </a:lnTo>
                  <a:lnTo>
                    <a:pt x="1115059" y="517545"/>
                  </a:lnTo>
                  <a:lnTo>
                    <a:pt x="1153361" y="522535"/>
                  </a:lnTo>
                  <a:lnTo>
                    <a:pt x="1188414" y="512902"/>
                  </a:lnTo>
                  <a:lnTo>
                    <a:pt x="1220216" y="490617"/>
                  </a:lnTo>
                  <a:lnTo>
                    <a:pt x="1220216" y="478546"/>
                  </a:lnTo>
                  <a:cubicBezTo>
                    <a:pt x="1220216" y="478546"/>
                    <a:pt x="1214761" y="461948"/>
                    <a:pt x="1214761" y="461948"/>
                  </a:cubicBezTo>
                  <a:lnTo>
                    <a:pt x="1202342" y="454172"/>
                  </a:lnTo>
                  <a:lnTo>
                    <a:pt x="1188298" y="443029"/>
                  </a:lnTo>
                  <a:lnTo>
                    <a:pt x="1176575" y="440592"/>
                  </a:lnTo>
                  <a:lnTo>
                    <a:pt x="1165548" y="431539"/>
                  </a:lnTo>
                  <a:lnTo>
                    <a:pt x="1155334" y="430262"/>
                  </a:lnTo>
                  <a:lnTo>
                    <a:pt x="1098577" y="398227"/>
                  </a:lnTo>
                  <a:lnTo>
                    <a:pt x="1070721" y="391147"/>
                  </a:lnTo>
                  <a:lnTo>
                    <a:pt x="1062713" y="393236"/>
                  </a:lnTo>
                  <a:lnTo>
                    <a:pt x="1053311" y="386388"/>
                  </a:lnTo>
                  <a:lnTo>
                    <a:pt x="1036249" y="390567"/>
                  </a:lnTo>
                  <a:lnTo>
                    <a:pt x="1023134" y="387549"/>
                  </a:lnTo>
                  <a:lnTo>
                    <a:pt x="1008045" y="386853"/>
                  </a:lnTo>
                  <a:lnTo>
                    <a:pt x="1002706" y="380817"/>
                  </a:lnTo>
                  <a:lnTo>
                    <a:pt x="1023017" y="374433"/>
                  </a:lnTo>
                  <a:lnTo>
                    <a:pt x="996090" y="365148"/>
                  </a:lnTo>
                  <a:lnTo>
                    <a:pt x="987733" y="376639"/>
                  </a:lnTo>
                  <a:lnTo>
                    <a:pt x="958136" y="367585"/>
                  </a:lnTo>
                  <a:lnTo>
                    <a:pt x="948270" y="373273"/>
                  </a:lnTo>
                  <a:lnTo>
                    <a:pt x="942235" y="364800"/>
                  </a:lnTo>
                  <a:lnTo>
                    <a:pt x="929467" y="354238"/>
                  </a:lnTo>
                  <a:lnTo>
                    <a:pt x="945949" y="358532"/>
                  </a:lnTo>
                  <a:lnTo>
                    <a:pt x="959180" y="350640"/>
                  </a:lnTo>
                  <a:lnTo>
                    <a:pt x="973921" y="346577"/>
                  </a:lnTo>
                  <a:lnTo>
                    <a:pt x="959180" y="332301"/>
                  </a:lnTo>
                  <a:lnTo>
                    <a:pt x="936896" y="328239"/>
                  </a:lnTo>
                  <a:lnTo>
                    <a:pt x="926101" y="321159"/>
                  </a:lnTo>
                  <a:lnTo>
                    <a:pt x="906486" y="341819"/>
                  </a:lnTo>
                  <a:lnTo>
                    <a:pt x="903816" y="326033"/>
                  </a:lnTo>
                  <a:lnTo>
                    <a:pt x="911013" y="322203"/>
                  </a:lnTo>
                  <a:lnTo>
                    <a:pt x="909620" y="314891"/>
                  </a:lnTo>
                  <a:lnTo>
                    <a:pt x="892094" y="310828"/>
                  </a:lnTo>
                  <a:lnTo>
                    <a:pt x="883156" y="318373"/>
                  </a:lnTo>
                  <a:lnTo>
                    <a:pt x="883969" y="326033"/>
                  </a:lnTo>
                  <a:lnTo>
                    <a:pt x="869228" y="342631"/>
                  </a:lnTo>
                  <a:lnTo>
                    <a:pt x="867603" y="318837"/>
                  </a:lnTo>
                  <a:lnTo>
                    <a:pt x="831158" y="353309"/>
                  </a:lnTo>
                  <a:lnTo>
                    <a:pt x="826167" y="345301"/>
                  </a:lnTo>
                  <a:lnTo>
                    <a:pt x="839051" y="331024"/>
                  </a:lnTo>
                  <a:lnTo>
                    <a:pt x="851122" y="319534"/>
                  </a:lnTo>
                  <a:lnTo>
                    <a:pt x="854952" y="314775"/>
                  </a:lnTo>
                  <a:lnTo>
                    <a:pt x="848336" y="310248"/>
                  </a:lnTo>
                  <a:lnTo>
                    <a:pt x="835104" y="320926"/>
                  </a:lnTo>
                  <a:lnTo>
                    <a:pt x="818043" y="318837"/>
                  </a:lnTo>
                  <a:lnTo>
                    <a:pt x="813748" y="328123"/>
                  </a:lnTo>
                  <a:lnTo>
                    <a:pt x="814909" y="331721"/>
                  </a:lnTo>
                  <a:lnTo>
                    <a:pt x="811543" y="334622"/>
                  </a:lnTo>
                  <a:lnTo>
                    <a:pt x="802141" y="328935"/>
                  </a:lnTo>
                  <a:lnTo>
                    <a:pt x="785892" y="346693"/>
                  </a:lnTo>
                  <a:lnTo>
                    <a:pt x="788445" y="354586"/>
                  </a:lnTo>
                  <a:lnTo>
                    <a:pt x="783338" y="360505"/>
                  </a:lnTo>
                  <a:lnTo>
                    <a:pt x="776955" y="351104"/>
                  </a:lnTo>
                  <a:lnTo>
                    <a:pt x="777883" y="340658"/>
                  </a:lnTo>
                  <a:lnTo>
                    <a:pt x="786937" y="331140"/>
                  </a:lnTo>
                  <a:lnTo>
                    <a:pt x="792160" y="323132"/>
                  </a:lnTo>
                  <a:lnTo>
                    <a:pt x="785660" y="321507"/>
                  </a:lnTo>
                  <a:lnTo>
                    <a:pt x="778348" y="329283"/>
                  </a:lnTo>
                  <a:lnTo>
                    <a:pt x="764071" y="329283"/>
                  </a:lnTo>
                  <a:lnTo>
                    <a:pt x="758848" y="331372"/>
                  </a:lnTo>
                  <a:lnTo>
                    <a:pt x="757920" y="336015"/>
                  </a:lnTo>
                  <a:lnTo>
                    <a:pt x="769178" y="350407"/>
                  </a:lnTo>
                  <a:lnTo>
                    <a:pt x="758732" y="350407"/>
                  </a:lnTo>
                  <a:lnTo>
                    <a:pt x="740510" y="350756"/>
                  </a:lnTo>
                  <a:lnTo>
                    <a:pt x="754090" y="362943"/>
                  </a:lnTo>
                  <a:lnTo>
                    <a:pt x="742715" y="361550"/>
                  </a:lnTo>
                  <a:lnTo>
                    <a:pt x="735983" y="360970"/>
                  </a:lnTo>
                  <a:lnTo>
                    <a:pt x="729947" y="353773"/>
                  </a:lnTo>
                  <a:lnTo>
                    <a:pt x="719618" y="355514"/>
                  </a:lnTo>
                  <a:lnTo>
                    <a:pt x="728206" y="363987"/>
                  </a:lnTo>
                  <a:lnTo>
                    <a:pt x="725769" y="377799"/>
                  </a:lnTo>
                  <a:lnTo>
                    <a:pt x="719850" y="373853"/>
                  </a:lnTo>
                  <a:lnTo>
                    <a:pt x="716832" y="364684"/>
                  </a:lnTo>
                  <a:lnTo>
                    <a:pt x="706038" y="368166"/>
                  </a:lnTo>
                  <a:lnTo>
                    <a:pt x="701163" y="351684"/>
                  </a:lnTo>
                  <a:lnTo>
                    <a:pt x="680039" y="357488"/>
                  </a:lnTo>
                  <a:lnTo>
                    <a:pt x="682708" y="372228"/>
                  </a:lnTo>
                  <a:lnTo>
                    <a:pt x="672146" y="373737"/>
                  </a:lnTo>
                  <a:lnTo>
                    <a:pt x="667619" y="383487"/>
                  </a:lnTo>
                  <a:lnTo>
                    <a:pt x="656245" y="377219"/>
                  </a:lnTo>
                  <a:lnTo>
                    <a:pt x="645799" y="382326"/>
                  </a:lnTo>
                  <a:lnTo>
                    <a:pt x="633380" y="398692"/>
                  </a:lnTo>
                  <a:lnTo>
                    <a:pt x="648700" y="397647"/>
                  </a:lnTo>
                  <a:lnTo>
                    <a:pt x="651950" y="406236"/>
                  </a:lnTo>
                  <a:lnTo>
                    <a:pt x="653923" y="412620"/>
                  </a:lnTo>
                  <a:lnTo>
                    <a:pt x="649745" y="412620"/>
                  </a:lnTo>
                  <a:cubicBezTo>
                    <a:pt x="649745" y="412620"/>
                    <a:pt x="641736" y="408905"/>
                    <a:pt x="641736" y="408905"/>
                  </a:cubicBezTo>
                  <a:lnTo>
                    <a:pt x="637326" y="414129"/>
                  </a:lnTo>
                  <a:lnTo>
                    <a:pt x="623282" y="407048"/>
                  </a:lnTo>
                  <a:lnTo>
                    <a:pt x="613416" y="414129"/>
                  </a:lnTo>
                  <a:lnTo>
                    <a:pt x="619103" y="394165"/>
                  </a:lnTo>
                  <a:lnTo>
                    <a:pt x="600416" y="409022"/>
                  </a:lnTo>
                  <a:lnTo>
                    <a:pt x="589506" y="417262"/>
                  </a:lnTo>
                  <a:lnTo>
                    <a:pt x="576739" y="433280"/>
                  </a:lnTo>
                  <a:lnTo>
                    <a:pt x="555963" y="443029"/>
                  </a:lnTo>
                  <a:lnTo>
                    <a:pt x="547026" y="451966"/>
                  </a:lnTo>
                  <a:lnTo>
                    <a:pt x="599140" y="429682"/>
                  </a:lnTo>
                  <a:lnTo>
                    <a:pt x="605175" y="431887"/>
                  </a:lnTo>
                  <a:lnTo>
                    <a:pt x="613416" y="427592"/>
                  </a:lnTo>
                  <a:lnTo>
                    <a:pt x="620148" y="423298"/>
                  </a:lnTo>
                  <a:lnTo>
                    <a:pt x="628388" y="426548"/>
                  </a:lnTo>
                  <a:lnTo>
                    <a:pt x="626183" y="439431"/>
                  </a:lnTo>
                  <a:lnTo>
                    <a:pt x="627460" y="443377"/>
                  </a:lnTo>
                  <a:lnTo>
                    <a:pt x="619451" y="443377"/>
                  </a:lnTo>
                  <a:cubicBezTo>
                    <a:pt x="619451" y="443377"/>
                    <a:pt x="613416" y="436878"/>
                    <a:pt x="613416" y="436878"/>
                  </a:cubicBezTo>
                  <a:lnTo>
                    <a:pt x="605407" y="444886"/>
                  </a:lnTo>
                  <a:lnTo>
                    <a:pt x="593684" y="451850"/>
                  </a:lnTo>
                  <a:lnTo>
                    <a:pt x="588809" y="466243"/>
                  </a:lnTo>
                  <a:lnTo>
                    <a:pt x="579872" y="473671"/>
                  </a:lnTo>
                  <a:lnTo>
                    <a:pt x="573024" y="486903"/>
                  </a:lnTo>
                  <a:lnTo>
                    <a:pt x="553525" y="509420"/>
                  </a:lnTo>
                  <a:lnTo>
                    <a:pt x="553525" y="515688"/>
                  </a:lnTo>
                  <a:cubicBezTo>
                    <a:pt x="553525" y="515688"/>
                    <a:pt x="551204" y="524973"/>
                    <a:pt x="551204" y="524973"/>
                  </a:cubicBezTo>
                  <a:lnTo>
                    <a:pt x="534954" y="524973"/>
                  </a:lnTo>
                  <a:lnTo>
                    <a:pt x="533910" y="542499"/>
                  </a:lnTo>
                  <a:lnTo>
                    <a:pt x="529499" y="551088"/>
                  </a:lnTo>
                  <a:lnTo>
                    <a:pt x="531821" y="563507"/>
                  </a:lnTo>
                  <a:lnTo>
                    <a:pt x="516848" y="565596"/>
                  </a:lnTo>
                  <a:lnTo>
                    <a:pt x="514294" y="568498"/>
                  </a:lnTo>
                  <a:lnTo>
                    <a:pt x="500134" y="570936"/>
                  </a:lnTo>
                  <a:lnTo>
                    <a:pt x="513714" y="585908"/>
                  </a:lnTo>
                  <a:lnTo>
                    <a:pt x="509884" y="591828"/>
                  </a:lnTo>
                  <a:lnTo>
                    <a:pt x="506170" y="589158"/>
                  </a:lnTo>
                  <a:lnTo>
                    <a:pt x="479126" y="602042"/>
                  </a:lnTo>
                  <a:lnTo>
                    <a:pt x="474715" y="610515"/>
                  </a:lnTo>
                  <a:lnTo>
                    <a:pt x="464966" y="615738"/>
                  </a:lnTo>
                  <a:lnTo>
                    <a:pt x="458002" y="631291"/>
                  </a:lnTo>
                  <a:lnTo>
                    <a:pt x="444770" y="620961"/>
                  </a:lnTo>
                  <a:lnTo>
                    <a:pt x="438386" y="623746"/>
                  </a:lnTo>
                  <a:lnTo>
                    <a:pt x="443145" y="637558"/>
                  </a:lnTo>
                  <a:lnTo>
                    <a:pt x="433627" y="639764"/>
                  </a:lnTo>
                  <a:lnTo>
                    <a:pt x="424807" y="645451"/>
                  </a:lnTo>
                  <a:lnTo>
                    <a:pt x="405655" y="654388"/>
                  </a:lnTo>
                  <a:lnTo>
                    <a:pt x="418423" y="660888"/>
                  </a:lnTo>
                  <a:lnTo>
                    <a:pt x="397763" y="661236"/>
                  </a:lnTo>
                  <a:lnTo>
                    <a:pt x="384879" y="669825"/>
                  </a:lnTo>
                  <a:lnTo>
                    <a:pt x="373040" y="675280"/>
                  </a:lnTo>
                  <a:lnTo>
                    <a:pt x="375130" y="683869"/>
                  </a:lnTo>
                  <a:lnTo>
                    <a:pt x="360273" y="683289"/>
                  </a:lnTo>
                  <a:lnTo>
                    <a:pt x="353773" y="693967"/>
                  </a:lnTo>
                  <a:lnTo>
                    <a:pt x="363059" y="706038"/>
                  </a:lnTo>
                  <a:lnTo>
                    <a:pt x="360157" y="714975"/>
                  </a:lnTo>
                  <a:lnTo>
                    <a:pt x="363059" y="718689"/>
                  </a:lnTo>
                  <a:lnTo>
                    <a:pt x="354586" y="727511"/>
                  </a:lnTo>
                  <a:lnTo>
                    <a:pt x="357720" y="735287"/>
                  </a:lnTo>
                  <a:lnTo>
                    <a:pt x="355978" y="749911"/>
                  </a:lnTo>
                  <a:lnTo>
                    <a:pt x="368398" y="753858"/>
                  </a:lnTo>
                  <a:lnTo>
                    <a:pt x="385576" y="747474"/>
                  </a:lnTo>
                  <a:lnTo>
                    <a:pt x="389870" y="755018"/>
                  </a:lnTo>
                  <a:lnTo>
                    <a:pt x="377335" y="765000"/>
                  </a:lnTo>
                  <a:lnTo>
                    <a:pt x="367701" y="762447"/>
                  </a:lnTo>
                  <a:lnTo>
                    <a:pt x="359461" y="769527"/>
                  </a:lnTo>
                  <a:lnTo>
                    <a:pt x="357720" y="783803"/>
                  </a:lnTo>
                  <a:lnTo>
                    <a:pt x="384067" y="783455"/>
                  </a:lnTo>
                  <a:lnTo>
                    <a:pt x="378031" y="793089"/>
                  </a:lnTo>
                  <a:lnTo>
                    <a:pt x="368049" y="800633"/>
                  </a:lnTo>
                  <a:lnTo>
                    <a:pt x="387317" y="818275"/>
                  </a:lnTo>
                  <a:lnTo>
                    <a:pt x="421557" y="828025"/>
                  </a:lnTo>
                  <a:lnTo>
                    <a:pt x="466475" y="794830"/>
                  </a:lnTo>
                  <a:lnTo>
                    <a:pt x="483188" y="791232"/>
                  </a:lnTo>
                  <a:lnTo>
                    <a:pt x="489224" y="773821"/>
                  </a:lnTo>
                  <a:lnTo>
                    <a:pt x="498857" y="786937"/>
                  </a:lnTo>
                  <a:lnTo>
                    <a:pt x="505009" y="807017"/>
                  </a:lnTo>
                  <a:lnTo>
                    <a:pt x="515223" y="824427"/>
                  </a:lnTo>
                  <a:lnTo>
                    <a:pt x="523812" y="849381"/>
                  </a:lnTo>
                  <a:lnTo>
                    <a:pt x="535883" y="871086"/>
                  </a:lnTo>
                  <a:lnTo>
                    <a:pt x="540874" y="889308"/>
                  </a:lnTo>
                  <a:lnTo>
                    <a:pt x="547606" y="900335"/>
                  </a:lnTo>
                  <a:lnTo>
                    <a:pt x="547954" y="920647"/>
                  </a:lnTo>
                  <a:lnTo>
                    <a:pt x="574417" y="917629"/>
                  </a:lnTo>
                  <a:lnTo>
                    <a:pt x="575810" y="906022"/>
                  </a:lnTo>
                  <a:lnTo>
                    <a:pt x="583238" y="898246"/>
                  </a:lnTo>
                  <a:lnTo>
                    <a:pt x="595890" y="894532"/>
                  </a:lnTo>
                  <a:lnTo>
                    <a:pt x="610746" y="896737"/>
                  </a:lnTo>
                  <a:lnTo>
                    <a:pt x="617014" y="885362"/>
                  </a:lnTo>
                  <a:lnTo>
                    <a:pt x="625603" y="888960"/>
                  </a:lnTo>
                  <a:lnTo>
                    <a:pt x="641736" y="859015"/>
                  </a:lnTo>
                  <a:lnTo>
                    <a:pt x="630594" y="867604"/>
                  </a:lnTo>
                  <a:lnTo>
                    <a:pt x="630246" y="850890"/>
                  </a:lnTo>
                  <a:lnTo>
                    <a:pt x="638486" y="807133"/>
                  </a:lnTo>
                  <a:lnTo>
                    <a:pt x="663905" y="795062"/>
                  </a:lnTo>
                  <a:lnTo>
                    <a:pt x="669476" y="781714"/>
                  </a:lnTo>
                  <a:lnTo>
                    <a:pt x="683753" y="762099"/>
                  </a:lnTo>
                  <a:lnTo>
                    <a:pt x="660888" y="736796"/>
                  </a:lnTo>
                  <a:lnTo>
                    <a:pt x="643826" y="732153"/>
                  </a:lnTo>
                  <a:lnTo>
                    <a:pt x="640924" y="705110"/>
                  </a:lnTo>
                  <a:lnTo>
                    <a:pt x="649861" y="681548"/>
                  </a:lnTo>
                  <a:lnTo>
                    <a:pt x="656245" y="662977"/>
                  </a:lnTo>
                  <a:lnTo>
                    <a:pt x="667619" y="651951"/>
                  </a:lnTo>
                  <a:lnTo>
                    <a:pt x="674351" y="636630"/>
                  </a:lnTo>
                  <a:lnTo>
                    <a:pt x="707198" y="619916"/>
                  </a:lnTo>
                  <a:lnTo>
                    <a:pt x="744340" y="592060"/>
                  </a:lnTo>
                  <a:lnTo>
                    <a:pt x="739117" y="577900"/>
                  </a:lnTo>
                  <a:lnTo>
                    <a:pt x="751072" y="549347"/>
                  </a:lnTo>
                  <a:lnTo>
                    <a:pt x="766741" y="536928"/>
                  </a:lnTo>
                  <a:lnTo>
                    <a:pt x="782874" y="534839"/>
                  </a:lnTo>
                  <a:lnTo>
                    <a:pt x="805159" y="534839"/>
                  </a:lnTo>
                  <a:cubicBezTo>
                    <a:pt x="805159" y="534839"/>
                    <a:pt x="832319" y="551204"/>
                    <a:pt x="832319" y="551204"/>
                  </a:cubicBezTo>
                  <a:lnTo>
                    <a:pt x="828837" y="570007"/>
                  </a:lnTo>
                  <a:lnTo>
                    <a:pt x="821409" y="570007"/>
                  </a:lnTo>
                  <a:cubicBezTo>
                    <a:pt x="821409" y="570007"/>
                    <a:pt x="808641" y="592988"/>
                    <a:pt x="808641" y="592988"/>
                  </a:cubicBezTo>
                  <a:lnTo>
                    <a:pt x="790999" y="604943"/>
                  </a:lnTo>
                  <a:lnTo>
                    <a:pt x="769178" y="619336"/>
                  </a:lnTo>
                  <a:lnTo>
                    <a:pt x="763955" y="629201"/>
                  </a:lnTo>
                  <a:lnTo>
                    <a:pt x="747242" y="637442"/>
                  </a:lnTo>
                  <a:lnTo>
                    <a:pt x="733081" y="658566"/>
                  </a:lnTo>
                  <a:lnTo>
                    <a:pt x="737260" y="666691"/>
                  </a:lnTo>
                  <a:lnTo>
                    <a:pt x="739697" y="683405"/>
                  </a:lnTo>
                  <a:lnTo>
                    <a:pt x="745733" y="701511"/>
                  </a:lnTo>
                  <a:lnTo>
                    <a:pt x="737492" y="735519"/>
                  </a:lnTo>
                  <a:lnTo>
                    <a:pt x="760009" y="744456"/>
                  </a:lnTo>
                  <a:lnTo>
                    <a:pt x="774633" y="752233"/>
                  </a:lnTo>
                  <a:lnTo>
                    <a:pt x="800981" y="757920"/>
                  </a:lnTo>
                  <a:lnTo>
                    <a:pt x="843345" y="748054"/>
                  </a:lnTo>
                  <a:lnTo>
                    <a:pt x="886290" y="740162"/>
                  </a:lnTo>
                  <a:lnTo>
                    <a:pt x="909968" y="717761"/>
                  </a:lnTo>
                  <a:lnTo>
                    <a:pt x="907647" y="734707"/>
                  </a:lnTo>
                  <a:lnTo>
                    <a:pt x="922967" y="750376"/>
                  </a:lnTo>
                  <a:lnTo>
                    <a:pt x="943976" y="755018"/>
                  </a:lnTo>
                  <a:lnTo>
                    <a:pt x="925289" y="758849"/>
                  </a:lnTo>
                  <a:lnTo>
                    <a:pt x="897549" y="775330"/>
                  </a:lnTo>
                  <a:lnTo>
                    <a:pt x="878630" y="777303"/>
                  </a:lnTo>
                  <a:lnTo>
                    <a:pt x="855649" y="773009"/>
                  </a:lnTo>
                  <a:lnTo>
                    <a:pt x="801793" y="782062"/>
                  </a:lnTo>
                  <a:lnTo>
                    <a:pt x="787169" y="795990"/>
                  </a:lnTo>
                  <a:lnTo>
                    <a:pt x="792160" y="811311"/>
                  </a:lnTo>
                  <a:lnTo>
                    <a:pt x="798427" y="818275"/>
                  </a:lnTo>
                  <a:lnTo>
                    <a:pt x="813864" y="820713"/>
                  </a:lnTo>
                  <a:lnTo>
                    <a:pt x="807597" y="837658"/>
                  </a:lnTo>
                  <a:lnTo>
                    <a:pt x="806668" y="859595"/>
                  </a:lnTo>
                  <a:lnTo>
                    <a:pt x="782990" y="858667"/>
                  </a:lnTo>
                  <a:lnTo>
                    <a:pt x="767902" y="837658"/>
                  </a:lnTo>
                  <a:lnTo>
                    <a:pt x="744688" y="848337"/>
                  </a:lnTo>
                  <a:lnTo>
                    <a:pt x="735054" y="867604"/>
                  </a:lnTo>
                  <a:lnTo>
                    <a:pt x="729019" y="876657"/>
                  </a:lnTo>
                  <a:lnTo>
                    <a:pt x="732037" y="891746"/>
                  </a:lnTo>
                  <a:lnTo>
                    <a:pt x="734590" y="928307"/>
                  </a:lnTo>
                  <a:lnTo>
                    <a:pt x="726814" y="941539"/>
                  </a:lnTo>
                  <a:lnTo>
                    <a:pt x="722867" y="948387"/>
                  </a:lnTo>
                  <a:lnTo>
                    <a:pt x="709520" y="937476"/>
                  </a:lnTo>
                  <a:lnTo>
                    <a:pt x="697681" y="948271"/>
                  </a:lnTo>
                  <a:lnTo>
                    <a:pt x="684449" y="955003"/>
                  </a:lnTo>
                  <a:lnTo>
                    <a:pt x="709520" y="937476"/>
                  </a:lnTo>
                  <a:lnTo>
                    <a:pt x="620264" y="955003"/>
                  </a:lnTo>
                  <a:lnTo>
                    <a:pt x="582890" y="967770"/>
                  </a:lnTo>
                  <a:lnTo>
                    <a:pt x="576042" y="973225"/>
                  </a:lnTo>
                  <a:lnTo>
                    <a:pt x="559793" y="962431"/>
                  </a:lnTo>
                  <a:lnTo>
                    <a:pt x="561882" y="948503"/>
                  </a:lnTo>
                  <a:lnTo>
                    <a:pt x="540526" y="954190"/>
                  </a:lnTo>
                  <a:lnTo>
                    <a:pt x="503616" y="971252"/>
                  </a:lnTo>
                  <a:lnTo>
                    <a:pt x="500947" y="960574"/>
                  </a:lnTo>
                  <a:lnTo>
                    <a:pt x="483769" y="957208"/>
                  </a:lnTo>
                  <a:lnTo>
                    <a:pt x="463457" y="929236"/>
                  </a:lnTo>
                  <a:lnTo>
                    <a:pt x="493054" y="931325"/>
                  </a:lnTo>
                  <a:lnTo>
                    <a:pt x="484465" y="916352"/>
                  </a:lnTo>
                  <a:lnTo>
                    <a:pt x="473438" y="914959"/>
                  </a:lnTo>
                  <a:lnTo>
                    <a:pt x="480171" y="899987"/>
                  </a:lnTo>
                  <a:lnTo>
                    <a:pt x="495492" y="891746"/>
                  </a:lnTo>
                  <a:lnTo>
                    <a:pt x="484117" y="880371"/>
                  </a:lnTo>
                  <a:lnTo>
                    <a:pt x="483420" y="863658"/>
                  </a:lnTo>
                  <a:lnTo>
                    <a:pt x="485974" y="842998"/>
                  </a:lnTo>
                  <a:lnTo>
                    <a:pt x="476921" y="842649"/>
                  </a:lnTo>
                  <a:lnTo>
                    <a:pt x="469260" y="860059"/>
                  </a:lnTo>
                  <a:lnTo>
                    <a:pt x="454287" y="860059"/>
                  </a:lnTo>
                  <a:lnTo>
                    <a:pt x="455332" y="870738"/>
                  </a:lnTo>
                  <a:lnTo>
                    <a:pt x="441404" y="863658"/>
                  </a:lnTo>
                  <a:lnTo>
                    <a:pt x="428637" y="889541"/>
                  </a:lnTo>
                  <a:lnTo>
                    <a:pt x="438502" y="929700"/>
                  </a:lnTo>
                  <a:lnTo>
                    <a:pt x="446395" y="951753"/>
                  </a:lnTo>
                  <a:lnTo>
                    <a:pt x="445699" y="958369"/>
                  </a:lnTo>
                  <a:lnTo>
                    <a:pt x="452779" y="972413"/>
                  </a:lnTo>
                  <a:lnTo>
                    <a:pt x="441172" y="988662"/>
                  </a:lnTo>
                  <a:lnTo>
                    <a:pt x="424574" y="979609"/>
                  </a:lnTo>
                  <a:lnTo>
                    <a:pt x="406352" y="982511"/>
                  </a:lnTo>
                  <a:lnTo>
                    <a:pt x="399620" y="989939"/>
                  </a:lnTo>
                  <a:lnTo>
                    <a:pt x="375362" y="990635"/>
                  </a:lnTo>
                  <a:lnTo>
                    <a:pt x="367005" y="995278"/>
                  </a:lnTo>
                  <a:lnTo>
                    <a:pt x="365380" y="1007465"/>
                  </a:lnTo>
                  <a:lnTo>
                    <a:pt x="354005" y="1008161"/>
                  </a:lnTo>
                  <a:lnTo>
                    <a:pt x="349015" y="1005724"/>
                  </a:lnTo>
                  <a:lnTo>
                    <a:pt x="342863" y="1013849"/>
                  </a:lnTo>
                  <a:lnTo>
                    <a:pt x="333345" y="1027429"/>
                  </a:lnTo>
                  <a:lnTo>
                    <a:pt x="330444" y="1039500"/>
                  </a:lnTo>
                  <a:lnTo>
                    <a:pt x="312453" y="1055981"/>
                  </a:lnTo>
                  <a:lnTo>
                    <a:pt x="287151" y="1065615"/>
                  </a:lnTo>
                  <a:lnTo>
                    <a:pt x="278677" y="1068052"/>
                  </a:lnTo>
                  <a:lnTo>
                    <a:pt x="272526" y="1090569"/>
                  </a:lnTo>
                  <a:lnTo>
                    <a:pt x="268464" y="1098114"/>
                  </a:lnTo>
                  <a:lnTo>
                    <a:pt x="242813" y="1104033"/>
                  </a:lnTo>
                  <a:lnTo>
                    <a:pt x="231902" y="1120167"/>
                  </a:lnTo>
                  <a:lnTo>
                    <a:pt x="216814" y="1120167"/>
                  </a:lnTo>
                  <a:cubicBezTo>
                    <a:pt x="216814" y="1120167"/>
                    <a:pt x="201609" y="1109837"/>
                    <a:pt x="201609" y="1109837"/>
                  </a:cubicBezTo>
                  <a:lnTo>
                    <a:pt x="189770" y="1108560"/>
                  </a:lnTo>
                  <a:lnTo>
                    <a:pt x="187681" y="1119122"/>
                  </a:lnTo>
                  <a:lnTo>
                    <a:pt x="193136" y="1128988"/>
                  </a:lnTo>
                  <a:lnTo>
                    <a:pt x="190931" y="1144773"/>
                  </a:lnTo>
                  <a:lnTo>
                    <a:pt x="169922" y="1143728"/>
                  </a:lnTo>
                  <a:lnTo>
                    <a:pt x="165280" y="1144657"/>
                  </a:lnTo>
                  <a:lnTo>
                    <a:pt x="155298" y="1136648"/>
                  </a:lnTo>
                  <a:lnTo>
                    <a:pt x="146709" y="1136648"/>
                  </a:lnTo>
                  <a:cubicBezTo>
                    <a:pt x="146709" y="1136648"/>
                    <a:pt x="123380" y="1139782"/>
                    <a:pt x="123380" y="1139782"/>
                  </a:cubicBezTo>
                  <a:lnTo>
                    <a:pt x="116764" y="1150576"/>
                  </a:lnTo>
                  <a:lnTo>
                    <a:pt x="119665" y="1165549"/>
                  </a:lnTo>
                  <a:lnTo>
                    <a:pt x="151700" y="1175879"/>
                  </a:lnTo>
                  <a:lnTo>
                    <a:pt x="164235" y="1179361"/>
                  </a:lnTo>
                  <a:lnTo>
                    <a:pt x="179904" y="1187254"/>
                  </a:lnTo>
                  <a:lnTo>
                    <a:pt x="189654" y="1208262"/>
                  </a:lnTo>
                  <a:lnTo>
                    <a:pt x="205439" y="1217315"/>
                  </a:lnTo>
                  <a:lnTo>
                    <a:pt x="205439" y="1242734"/>
                  </a:lnTo>
                  <a:cubicBezTo>
                    <a:pt x="205439" y="1242734"/>
                    <a:pt x="201261" y="1276393"/>
                    <a:pt x="201261" y="1276393"/>
                  </a:cubicBezTo>
                  <a:lnTo>
                    <a:pt x="190931" y="1304249"/>
                  </a:lnTo>
                  <a:lnTo>
                    <a:pt x="58730" y="1298910"/>
                  </a:lnTo>
                  <a:lnTo>
                    <a:pt x="38998" y="1291714"/>
                  </a:lnTo>
                  <a:lnTo>
                    <a:pt x="24490" y="1303205"/>
                  </a:lnTo>
                  <a:lnTo>
                    <a:pt x="7544" y="1308892"/>
                  </a:lnTo>
                  <a:lnTo>
                    <a:pt x="18106" y="1330132"/>
                  </a:lnTo>
                  <a:lnTo>
                    <a:pt x="17526" y="1351373"/>
                  </a:lnTo>
                  <a:lnTo>
                    <a:pt x="19731" y="1369595"/>
                  </a:lnTo>
                  <a:lnTo>
                    <a:pt x="0" y="1428558"/>
                  </a:lnTo>
                  <a:lnTo>
                    <a:pt x="12999" y="1440513"/>
                  </a:lnTo>
                  <a:lnTo>
                    <a:pt x="18223" y="1456065"/>
                  </a:lnTo>
                  <a:lnTo>
                    <a:pt x="16133" y="1481600"/>
                  </a:lnTo>
                  <a:lnTo>
                    <a:pt x="34704" y="1486243"/>
                  </a:lnTo>
                  <a:lnTo>
                    <a:pt x="53971" y="1482413"/>
                  </a:lnTo>
                  <a:lnTo>
                    <a:pt x="66855" y="1483341"/>
                  </a:lnTo>
                  <a:lnTo>
                    <a:pt x="96104" y="1511082"/>
                  </a:lnTo>
                  <a:lnTo>
                    <a:pt x="101791" y="1503189"/>
                  </a:lnTo>
                  <a:lnTo>
                    <a:pt x="115719" y="1502492"/>
                  </a:lnTo>
                  <a:lnTo>
                    <a:pt x="125585" y="1497269"/>
                  </a:lnTo>
                  <a:lnTo>
                    <a:pt x="143343" y="1493787"/>
                  </a:lnTo>
                  <a:lnTo>
                    <a:pt x="175262" y="1492395"/>
                  </a:lnTo>
                  <a:lnTo>
                    <a:pt x="185824" y="1484386"/>
                  </a:lnTo>
                  <a:lnTo>
                    <a:pt x="211939" y="1466279"/>
                  </a:lnTo>
                  <a:lnTo>
                    <a:pt x="213680" y="1454441"/>
                  </a:lnTo>
                  <a:lnTo>
                    <a:pt x="231554" y="1435870"/>
                  </a:lnTo>
                  <a:lnTo>
                    <a:pt x="228304" y="1420317"/>
                  </a:lnTo>
                  <a:lnTo>
                    <a:pt x="231902" y="1400585"/>
                  </a:lnTo>
                  <a:lnTo>
                    <a:pt x="248036" y="1384336"/>
                  </a:lnTo>
                  <a:lnTo>
                    <a:pt x="256857" y="1369711"/>
                  </a:lnTo>
                  <a:lnTo>
                    <a:pt x="308507" y="1344873"/>
                  </a:lnTo>
                  <a:lnTo>
                    <a:pt x="308855" y="1325025"/>
                  </a:lnTo>
                  <a:lnTo>
                    <a:pt x="312569" y="1308776"/>
                  </a:lnTo>
                  <a:lnTo>
                    <a:pt x="328819" y="1301116"/>
                  </a:lnTo>
                  <a:lnTo>
                    <a:pt x="359228" y="1305410"/>
                  </a:lnTo>
                  <a:lnTo>
                    <a:pt x="382558" y="1312838"/>
                  </a:lnTo>
                  <a:lnTo>
                    <a:pt x="405888" y="1296821"/>
                  </a:lnTo>
                  <a:lnTo>
                    <a:pt x="427592" y="1288232"/>
                  </a:lnTo>
                  <a:lnTo>
                    <a:pt x="451966" y="1273492"/>
                  </a:lnTo>
                  <a:lnTo>
                    <a:pt x="481680" y="1293223"/>
                  </a:lnTo>
                  <a:lnTo>
                    <a:pt x="502223" y="1327115"/>
                  </a:lnTo>
                  <a:lnTo>
                    <a:pt x="529964" y="1350212"/>
                  </a:lnTo>
                  <a:lnTo>
                    <a:pt x="564551" y="1369828"/>
                  </a:lnTo>
                  <a:lnTo>
                    <a:pt x="591247" y="1388166"/>
                  </a:lnTo>
                  <a:lnTo>
                    <a:pt x="607380" y="1401398"/>
                  </a:lnTo>
                  <a:lnTo>
                    <a:pt x="614809" y="1427281"/>
                  </a:lnTo>
                  <a:lnTo>
                    <a:pt x="608773" y="1445155"/>
                  </a:lnTo>
                  <a:lnTo>
                    <a:pt x="612487" y="1457458"/>
                  </a:lnTo>
                  <a:lnTo>
                    <a:pt x="626531" y="1433200"/>
                  </a:lnTo>
                  <a:lnTo>
                    <a:pt x="638486" y="1423219"/>
                  </a:lnTo>
                  <a:lnTo>
                    <a:pt x="627460" y="1404300"/>
                  </a:lnTo>
                  <a:lnTo>
                    <a:pt x="632219" y="1393273"/>
                  </a:lnTo>
                  <a:lnTo>
                    <a:pt x="642433" y="1390952"/>
                  </a:lnTo>
                  <a:lnTo>
                    <a:pt x="667271" y="1401282"/>
                  </a:lnTo>
                  <a:lnTo>
                    <a:pt x="668896" y="1395014"/>
                  </a:lnTo>
                  <a:lnTo>
                    <a:pt x="637210" y="1369479"/>
                  </a:lnTo>
                  <a:lnTo>
                    <a:pt x="610282" y="1346266"/>
                  </a:lnTo>
                  <a:lnTo>
                    <a:pt x="603318" y="1346846"/>
                  </a:lnTo>
                  <a:lnTo>
                    <a:pt x="581149" y="1335820"/>
                  </a:lnTo>
                  <a:lnTo>
                    <a:pt x="565828" y="1308312"/>
                  </a:lnTo>
                  <a:lnTo>
                    <a:pt x="531937" y="1273724"/>
                  </a:lnTo>
                  <a:lnTo>
                    <a:pt x="532285" y="1249466"/>
                  </a:lnTo>
                  <a:lnTo>
                    <a:pt x="558284" y="1233796"/>
                  </a:lnTo>
                  <a:lnTo>
                    <a:pt x="566873" y="1251207"/>
                  </a:lnTo>
                  <a:lnTo>
                    <a:pt x="585444" y="1259099"/>
                  </a:lnTo>
                  <a:lnTo>
                    <a:pt x="606800" y="1292991"/>
                  </a:lnTo>
                  <a:lnTo>
                    <a:pt x="626067" y="1303321"/>
                  </a:lnTo>
                  <a:lnTo>
                    <a:pt x="633844" y="1311097"/>
                  </a:lnTo>
                  <a:lnTo>
                    <a:pt x="688744" y="1336748"/>
                  </a:lnTo>
                  <a:lnTo>
                    <a:pt x="697333" y="1350560"/>
                  </a:lnTo>
                  <a:lnTo>
                    <a:pt x="690136" y="1386541"/>
                  </a:lnTo>
                  <a:lnTo>
                    <a:pt x="709520" y="1412192"/>
                  </a:lnTo>
                  <a:lnTo>
                    <a:pt x="719850" y="1419969"/>
                  </a:lnTo>
                  <a:lnTo>
                    <a:pt x="725305" y="1439352"/>
                  </a:lnTo>
                  <a:lnTo>
                    <a:pt x="740510" y="1439004"/>
                  </a:lnTo>
                  <a:lnTo>
                    <a:pt x="762214" y="1446896"/>
                  </a:lnTo>
                  <a:lnTo>
                    <a:pt x="736563" y="1449102"/>
                  </a:lnTo>
                  <a:lnTo>
                    <a:pt x="741554" y="1469413"/>
                  </a:lnTo>
                  <a:lnTo>
                    <a:pt x="743876" y="1480440"/>
                  </a:lnTo>
                  <a:lnTo>
                    <a:pt x="760821" y="1488332"/>
                  </a:lnTo>
                  <a:lnTo>
                    <a:pt x="776607" y="1496921"/>
                  </a:lnTo>
                  <a:lnTo>
                    <a:pt x="772312" y="1472663"/>
                  </a:lnTo>
                  <a:lnTo>
                    <a:pt x="789026" y="1471967"/>
                  </a:lnTo>
                  <a:lnTo>
                    <a:pt x="777999" y="1462333"/>
                  </a:lnTo>
                  <a:lnTo>
                    <a:pt x="779624" y="1456414"/>
                  </a:lnTo>
                  <a:lnTo>
                    <a:pt x="793552" y="1459664"/>
                  </a:lnTo>
                  <a:lnTo>
                    <a:pt x="803998" y="1455601"/>
                  </a:lnTo>
                  <a:lnTo>
                    <a:pt x="805739" y="1444343"/>
                  </a:lnTo>
                  <a:lnTo>
                    <a:pt x="796222" y="1435986"/>
                  </a:lnTo>
                  <a:lnTo>
                    <a:pt x="786240" y="1437147"/>
                  </a:lnTo>
                  <a:lnTo>
                    <a:pt x="776259" y="1436682"/>
                  </a:lnTo>
                  <a:lnTo>
                    <a:pt x="784151" y="1423915"/>
                  </a:lnTo>
                  <a:lnTo>
                    <a:pt x="764536" y="1396871"/>
                  </a:lnTo>
                  <a:lnTo>
                    <a:pt x="764768" y="1389095"/>
                  </a:lnTo>
                  <a:lnTo>
                    <a:pt x="771384" y="1387005"/>
                  </a:lnTo>
                  <a:lnTo>
                    <a:pt x="786356" y="1394782"/>
                  </a:lnTo>
                  <a:lnTo>
                    <a:pt x="796338" y="1392809"/>
                  </a:lnTo>
                  <a:lnTo>
                    <a:pt x="796686" y="1378417"/>
                  </a:lnTo>
                  <a:lnTo>
                    <a:pt x="806668" y="1373310"/>
                  </a:lnTo>
                  <a:lnTo>
                    <a:pt x="815721" y="1379229"/>
                  </a:lnTo>
                  <a:lnTo>
                    <a:pt x="833944" y="1370292"/>
                  </a:lnTo>
                  <a:lnTo>
                    <a:pt x="864237" y="1384916"/>
                  </a:lnTo>
                  <a:lnTo>
                    <a:pt x="886755" y="1370988"/>
                  </a:lnTo>
                  <a:lnTo>
                    <a:pt x="904281" y="1369828"/>
                  </a:lnTo>
                  <a:lnTo>
                    <a:pt x="909504" y="1358221"/>
                  </a:lnTo>
                  <a:lnTo>
                    <a:pt x="901147" y="1353230"/>
                  </a:lnTo>
                  <a:lnTo>
                    <a:pt x="886871" y="1316901"/>
                  </a:lnTo>
                  <a:lnTo>
                    <a:pt x="911129" y="1291018"/>
                  </a:lnTo>
                  <a:lnTo>
                    <a:pt x="923200" y="1258751"/>
                  </a:lnTo>
                  <a:lnTo>
                    <a:pt x="935619" y="1244475"/>
                  </a:lnTo>
                  <a:lnTo>
                    <a:pt x="967770" y="1202110"/>
                  </a:lnTo>
                  <a:lnTo>
                    <a:pt x="994465" y="1198164"/>
                  </a:lnTo>
                  <a:lnTo>
                    <a:pt x="996902" y="1213833"/>
                  </a:lnTo>
                  <a:lnTo>
                    <a:pt x="1036133" y="1219520"/>
                  </a:lnTo>
                  <a:lnTo>
                    <a:pt x="1003983" y="1237395"/>
                  </a:lnTo>
                  <a:lnTo>
                    <a:pt x="1028241" y="1248421"/>
                  </a:lnTo>
                  <a:lnTo>
                    <a:pt x="1029285" y="1266992"/>
                  </a:lnTo>
                  <a:lnTo>
                    <a:pt x="1104149" y="1247725"/>
                  </a:lnTo>
                  <a:lnTo>
                    <a:pt x="1079890" y="1241341"/>
                  </a:lnTo>
                  <a:lnTo>
                    <a:pt x="1060275" y="1221726"/>
                  </a:lnTo>
                  <a:lnTo>
                    <a:pt x="1090569" y="1202458"/>
                  </a:lnTo>
                  <a:lnTo>
                    <a:pt x="1165432" y="1187137"/>
                  </a:lnTo>
                  <a:lnTo>
                    <a:pt x="1135487" y="1204547"/>
                  </a:lnTo>
                  <a:lnTo>
                    <a:pt x="1144772" y="1218127"/>
                  </a:lnTo>
                  <a:lnTo>
                    <a:pt x="1110881" y="1248073"/>
                  </a:lnTo>
                  <a:lnTo>
                    <a:pt x="1218243" y="1321543"/>
                  </a:lnTo>
                  <a:lnTo>
                    <a:pt x="1227528" y="1346498"/>
                  </a:lnTo>
                  <a:lnTo>
                    <a:pt x="1189574" y="1369479"/>
                  </a:lnTo>
                  <a:lnTo>
                    <a:pt x="1038106" y="1341623"/>
                  </a:lnTo>
                  <a:lnTo>
                    <a:pt x="976242" y="1364721"/>
                  </a:lnTo>
                  <a:lnTo>
                    <a:pt x="923432" y="1367622"/>
                  </a:lnTo>
                  <a:lnTo>
                    <a:pt x="911361" y="1386193"/>
                  </a:lnTo>
                  <a:lnTo>
                    <a:pt x="855764" y="1408362"/>
                  </a:lnTo>
                  <a:lnTo>
                    <a:pt x="865746" y="1415094"/>
                  </a:lnTo>
                  <a:lnTo>
                    <a:pt x="868648" y="1462914"/>
                  </a:lnTo>
                  <a:lnTo>
                    <a:pt x="908575" y="1488564"/>
                  </a:lnTo>
                  <a:lnTo>
                    <a:pt x="932253" y="1507251"/>
                  </a:lnTo>
                  <a:lnTo>
                    <a:pt x="974269" y="1489261"/>
                  </a:lnTo>
                  <a:lnTo>
                    <a:pt x="1007116" y="1508528"/>
                  </a:lnTo>
                  <a:lnTo>
                    <a:pt x="1054588" y="1489957"/>
                  </a:lnTo>
                  <a:lnTo>
                    <a:pt x="1091613" y="1489609"/>
                  </a:lnTo>
                  <a:lnTo>
                    <a:pt x="1088828" y="1510153"/>
                  </a:lnTo>
                  <a:cubicBezTo>
                    <a:pt x="1114014" y="1509689"/>
                    <a:pt x="1139897" y="1507367"/>
                    <a:pt x="1163227" y="1497966"/>
                  </a:cubicBezTo>
                  <a:cubicBezTo>
                    <a:pt x="1184235" y="1489493"/>
                    <a:pt x="1197119" y="1469994"/>
                    <a:pt x="1215109" y="1457226"/>
                  </a:cubicBezTo>
                  <a:cubicBezTo>
                    <a:pt x="1236814" y="1441789"/>
                    <a:pt x="1266179" y="1440164"/>
                    <a:pt x="1291598" y="1435870"/>
                  </a:cubicBezTo>
                  <a:cubicBezTo>
                    <a:pt x="1306570" y="1433316"/>
                    <a:pt x="1321659" y="1430763"/>
                    <a:pt x="1336399" y="1426700"/>
                  </a:cubicBezTo>
                  <a:cubicBezTo>
                    <a:pt x="1348354" y="1423451"/>
                    <a:pt x="1360077" y="1419504"/>
                    <a:pt x="1372148" y="1416603"/>
                  </a:cubicBezTo>
                  <a:cubicBezTo>
                    <a:pt x="1384103" y="1413817"/>
                    <a:pt x="1398495" y="1410799"/>
                    <a:pt x="1411959" y="1411496"/>
                  </a:cubicBezTo>
                  <a:lnTo>
                    <a:pt x="1413468" y="1408478"/>
                  </a:lnTo>
                  <a:lnTo>
                    <a:pt x="1415674" y="1380390"/>
                  </a:lnTo>
                  <a:lnTo>
                    <a:pt x="1396871" y="1353578"/>
                  </a:lnTo>
                  <a:lnTo>
                    <a:pt x="1396871" y="1353578"/>
                  </a:lnTo>
                  <a:lnTo>
                    <a:pt x="1366577" y="1310401"/>
                  </a:lnTo>
                  <a:lnTo>
                    <a:pt x="1364952" y="1289625"/>
                  </a:lnTo>
                  <a:lnTo>
                    <a:pt x="1350676" y="1259563"/>
                  </a:lnTo>
                  <a:lnTo>
                    <a:pt x="1379112" y="1230663"/>
                  </a:lnTo>
                  <a:lnTo>
                    <a:pt x="1416602" y="1213485"/>
                  </a:lnTo>
                  <a:lnTo>
                    <a:pt x="1440860" y="1197119"/>
                  </a:lnTo>
                  <a:lnTo>
                    <a:pt x="1467208" y="1197119"/>
                  </a:lnTo>
                  <a:lnTo>
                    <a:pt x="1504233" y="1204199"/>
                  </a:lnTo>
                  <a:lnTo>
                    <a:pt x="1507019" y="1239832"/>
                  </a:lnTo>
                  <a:lnTo>
                    <a:pt x="1483457" y="1246216"/>
                  </a:lnTo>
                  <a:lnTo>
                    <a:pt x="1453511" y="1256894"/>
                  </a:lnTo>
                  <a:lnTo>
                    <a:pt x="1449913" y="1270474"/>
                  </a:lnTo>
                  <a:lnTo>
                    <a:pt x="1437842" y="1278250"/>
                  </a:lnTo>
                  <a:lnTo>
                    <a:pt x="1456413" y="1293920"/>
                  </a:lnTo>
                  <a:lnTo>
                    <a:pt x="1464190" y="1312490"/>
                  </a:lnTo>
                  <a:lnTo>
                    <a:pt x="1481252" y="1322472"/>
                  </a:lnTo>
                  <a:lnTo>
                    <a:pt x="1492626" y="1334543"/>
                  </a:lnTo>
                  <a:lnTo>
                    <a:pt x="1500403" y="1363792"/>
                  </a:lnTo>
                  <a:lnTo>
                    <a:pt x="1514679" y="1343132"/>
                  </a:lnTo>
                  <a:lnTo>
                    <a:pt x="1533250" y="1365185"/>
                  </a:lnTo>
                  <a:lnTo>
                    <a:pt x="1542535" y="1376792"/>
                  </a:lnTo>
                  <a:cubicBezTo>
                    <a:pt x="1569115" y="1384104"/>
                    <a:pt x="1594765" y="1395710"/>
                    <a:pt x="1617166" y="1411147"/>
                  </a:cubicBezTo>
                  <a:cubicBezTo>
                    <a:pt x="1632371" y="1421710"/>
                    <a:pt x="1644558" y="1434013"/>
                    <a:pt x="1655585" y="1448753"/>
                  </a:cubicBezTo>
                  <a:cubicBezTo>
                    <a:pt x="1661852" y="1457110"/>
                    <a:pt x="1669861" y="1471038"/>
                    <a:pt x="1681700" y="1471735"/>
                  </a:cubicBezTo>
                  <a:cubicBezTo>
                    <a:pt x="1695164" y="1472547"/>
                    <a:pt x="1711413" y="1463030"/>
                    <a:pt x="1722788" y="1456994"/>
                  </a:cubicBezTo>
                  <a:cubicBezTo>
                    <a:pt x="1735439" y="1450378"/>
                    <a:pt x="1747858" y="1443066"/>
                    <a:pt x="1757608" y="1432620"/>
                  </a:cubicBezTo>
                  <a:cubicBezTo>
                    <a:pt x="1767938" y="1421710"/>
                    <a:pt x="1775946" y="1408942"/>
                    <a:pt x="1786277" y="1397916"/>
                  </a:cubicBezTo>
                  <a:cubicBezTo>
                    <a:pt x="1796955" y="1386541"/>
                    <a:pt x="1808794" y="1375399"/>
                    <a:pt x="1816570" y="1361819"/>
                  </a:cubicBezTo>
                  <a:cubicBezTo>
                    <a:pt x="1823186" y="1350212"/>
                    <a:pt x="1819936" y="1339186"/>
                    <a:pt x="1810303" y="1330597"/>
                  </a:cubicBezTo>
                  <a:cubicBezTo>
                    <a:pt x="1804499" y="1325374"/>
                    <a:pt x="1794865" y="1321195"/>
                    <a:pt x="1792660" y="1313071"/>
                  </a:cubicBezTo>
                  <a:cubicBezTo>
                    <a:pt x="1789758" y="1302625"/>
                    <a:pt x="1801365" y="1294500"/>
                    <a:pt x="1808677" y="1289625"/>
                  </a:cubicBezTo>
                  <a:cubicBezTo>
                    <a:pt x="1817615" y="1283706"/>
                    <a:pt x="1828061" y="1280223"/>
                    <a:pt x="1838275" y="1277090"/>
                  </a:cubicBezTo>
                  <a:cubicBezTo>
                    <a:pt x="1861372" y="1270009"/>
                    <a:pt x="1886210" y="1265599"/>
                    <a:pt x="1907335" y="1253180"/>
                  </a:cubicBezTo>
                  <a:cubicBezTo>
                    <a:pt x="1928459" y="1240761"/>
                    <a:pt x="1941691" y="1213485"/>
                    <a:pt x="1927066" y="1190503"/>
                  </a:cubicBezTo>
                  <a:cubicBezTo>
                    <a:pt x="1921959" y="1182495"/>
                    <a:pt x="1911745" y="1176924"/>
                    <a:pt x="1909076" y="1167522"/>
                  </a:cubicBezTo>
                  <a:cubicBezTo>
                    <a:pt x="1905710" y="1155683"/>
                    <a:pt x="1917433" y="1143612"/>
                    <a:pt x="1925674" y="1136996"/>
                  </a:cubicBezTo>
                  <a:cubicBezTo>
                    <a:pt x="1930200" y="1133398"/>
                    <a:pt x="1935191" y="1131541"/>
                    <a:pt x="1940994" y="1131889"/>
                  </a:cubicBezTo>
                  <a:cubicBezTo>
                    <a:pt x="1943199" y="1131889"/>
                    <a:pt x="1945869" y="1133166"/>
                    <a:pt x="1948074" y="1133050"/>
                  </a:cubicBezTo>
                  <a:cubicBezTo>
                    <a:pt x="1950744" y="1132818"/>
                    <a:pt x="1949815" y="1133746"/>
                    <a:pt x="1950744" y="1129684"/>
                  </a:cubicBezTo>
                  <a:cubicBezTo>
                    <a:pt x="1953762" y="1116801"/>
                    <a:pt x="1937048" y="1102060"/>
                    <a:pt x="1930316" y="1092310"/>
                  </a:cubicBezTo>
                  <a:cubicBezTo>
                    <a:pt x="1928111" y="1089177"/>
                    <a:pt x="1930316" y="1084766"/>
                    <a:pt x="1933798" y="1083837"/>
                  </a:cubicBezTo>
                  <a:cubicBezTo>
                    <a:pt x="1950280" y="1079195"/>
                    <a:pt x="1969895" y="1085578"/>
                    <a:pt x="1986493" y="1086739"/>
                  </a:cubicBezTo>
                  <a:cubicBezTo>
                    <a:pt x="1994501" y="1087319"/>
                    <a:pt x="2004483" y="1088944"/>
                    <a:pt x="2007617" y="1079543"/>
                  </a:cubicBezTo>
                  <a:cubicBezTo>
                    <a:pt x="2011680" y="1067356"/>
                    <a:pt x="2000537" y="1053776"/>
                    <a:pt x="1990671" y="1048321"/>
                  </a:cubicBezTo>
                  <a:cubicBezTo>
                    <a:pt x="1985913" y="1045767"/>
                    <a:pt x="1987769" y="1036830"/>
                    <a:pt x="1993573" y="1037527"/>
                  </a:cubicBezTo>
                  <a:cubicBezTo>
                    <a:pt x="2005760" y="1039035"/>
                    <a:pt x="2010635" y="1036482"/>
                    <a:pt x="2014697" y="1024759"/>
                  </a:cubicBezTo>
                  <a:cubicBezTo>
                    <a:pt x="2015510" y="1022438"/>
                    <a:pt x="2017599" y="1020232"/>
                    <a:pt x="2020268" y="1020465"/>
                  </a:cubicBezTo>
                  <a:cubicBezTo>
                    <a:pt x="2035589" y="1021741"/>
                    <a:pt x="2043366" y="1009438"/>
                    <a:pt x="2054972" y="1001662"/>
                  </a:cubicBezTo>
                  <a:cubicBezTo>
                    <a:pt x="2066579" y="993885"/>
                    <a:pt x="2079115" y="987618"/>
                    <a:pt x="2092230" y="982395"/>
                  </a:cubicBezTo>
                  <a:cubicBezTo>
                    <a:pt x="2112774" y="974154"/>
                    <a:pt x="2138193" y="965797"/>
                    <a:pt x="2160362" y="971020"/>
                  </a:cubicBezTo>
                  <a:cubicBezTo>
                    <a:pt x="2181138" y="975895"/>
                    <a:pt x="2199940" y="987269"/>
                    <a:pt x="2219904" y="994466"/>
                  </a:cubicBezTo>
                  <a:cubicBezTo>
                    <a:pt x="2228261" y="997483"/>
                    <a:pt x="2238823" y="1001546"/>
                    <a:pt x="2247876" y="999805"/>
                  </a:cubicBezTo>
                  <a:cubicBezTo>
                    <a:pt x="2255305" y="998296"/>
                    <a:pt x="2266215" y="990867"/>
                    <a:pt x="2262501" y="982278"/>
                  </a:cubicBezTo>
                  <a:cubicBezTo>
                    <a:pt x="2256349" y="968002"/>
                    <a:pt x="2233484" y="959297"/>
                    <a:pt x="2220021" y="954190"/>
                  </a:cubicBezTo>
                  <a:cubicBezTo>
                    <a:pt x="2216423" y="952797"/>
                    <a:pt x="2213753" y="947458"/>
                    <a:pt x="2217467" y="944440"/>
                  </a:cubicBezTo>
                  <a:cubicBezTo>
                    <a:pt x="2239751" y="926450"/>
                    <a:pt x="2271670" y="928655"/>
                    <a:pt x="2298134" y="934459"/>
                  </a:cubicBezTo>
                  <a:cubicBezTo>
                    <a:pt x="2312758" y="937709"/>
                    <a:pt x="2327151" y="942583"/>
                    <a:pt x="2340730" y="948967"/>
                  </a:cubicBezTo>
                  <a:cubicBezTo>
                    <a:pt x="2349203" y="952913"/>
                    <a:pt x="2364872" y="958717"/>
                    <a:pt x="2364408" y="969859"/>
                  </a:cubicBezTo>
                  <a:cubicBezTo>
                    <a:pt x="2364408" y="972065"/>
                    <a:pt x="2362783" y="974966"/>
                    <a:pt x="2363131" y="977171"/>
                  </a:cubicBezTo>
                  <a:cubicBezTo>
                    <a:pt x="2363828" y="981350"/>
                    <a:pt x="2367774" y="982278"/>
                    <a:pt x="2371256" y="982743"/>
                  </a:cubicBezTo>
                  <a:cubicBezTo>
                    <a:pt x="2377640" y="983555"/>
                    <a:pt x="2384720" y="982046"/>
                    <a:pt x="2391104" y="981118"/>
                  </a:cubicBezTo>
                  <a:cubicBezTo>
                    <a:pt x="2403987" y="979029"/>
                    <a:pt x="2416058" y="976475"/>
                    <a:pt x="2429173" y="976823"/>
                  </a:cubicBezTo>
                  <a:cubicBezTo>
                    <a:pt x="2447280" y="977288"/>
                    <a:pt x="2465851" y="979261"/>
                    <a:pt x="2482797" y="985876"/>
                  </a:cubicBezTo>
                  <a:cubicBezTo>
                    <a:pt x="2495796" y="990983"/>
                    <a:pt x="2505662" y="999689"/>
                    <a:pt x="2515760" y="1008974"/>
                  </a:cubicBezTo>
                  <a:cubicBezTo>
                    <a:pt x="2526903" y="1019304"/>
                    <a:pt x="2538277" y="1029982"/>
                    <a:pt x="2553830" y="1032420"/>
                  </a:cubicBezTo>
                  <a:cubicBezTo>
                    <a:pt x="2570312" y="1034973"/>
                    <a:pt x="2582963" y="1027197"/>
                    <a:pt x="2595614" y="1017563"/>
                  </a:cubicBezTo>
                  <a:cubicBezTo>
                    <a:pt x="2608034" y="1008045"/>
                    <a:pt x="2620568" y="998528"/>
                    <a:pt x="2634497" y="991216"/>
                  </a:cubicBezTo>
                  <a:cubicBezTo>
                    <a:pt x="2642970" y="986805"/>
                    <a:pt x="2652603" y="982859"/>
                    <a:pt x="2662353" y="983787"/>
                  </a:cubicBezTo>
                  <a:cubicBezTo>
                    <a:pt x="2678138" y="985296"/>
                    <a:pt x="2687656" y="1000385"/>
                    <a:pt x="2701004" y="1007349"/>
                  </a:cubicBezTo>
                  <a:cubicBezTo>
                    <a:pt x="2714815" y="1014545"/>
                    <a:pt x="2747662" y="1020000"/>
                    <a:pt x="2755903" y="1001546"/>
                  </a:cubicBezTo>
                  <a:cubicBezTo>
                    <a:pt x="2762287" y="987269"/>
                    <a:pt x="2754742" y="967654"/>
                    <a:pt x="2750680" y="953842"/>
                  </a:cubicBezTo>
                  <a:cubicBezTo>
                    <a:pt x="2746966" y="940842"/>
                    <a:pt x="2740118" y="924245"/>
                    <a:pt x="2744644" y="910665"/>
                  </a:cubicBezTo>
                  <a:cubicBezTo>
                    <a:pt x="2745225" y="908808"/>
                    <a:pt x="2746734" y="906951"/>
                    <a:pt x="2748707" y="906602"/>
                  </a:cubicBezTo>
                  <a:cubicBezTo>
                    <a:pt x="2786313" y="900103"/>
                    <a:pt x="2821597" y="909504"/>
                    <a:pt x="2855025" y="926450"/>
                  </a:cubicBezTo>
                  <a:cubicBezTo>
                    <a:pt x="2885203" y="941771"/>
                    <a:pt x="2913175" y="961386"/>
                    <a:pt x="2944164" y="975082"/>
                  </a:cubicBezTo>
                  <a:cubicBezTo>
                    <a:pt x="2960182" y="982162"/>
                    <a:pt x="2977128" y="987385"/>
                    <a:pt x="2994538" y="989823"/>
                  </a:cubicBezTo>
                  <a:cubicBezTo>
                    <a:pt x="3009975" y="991912"/>
                    <a:pt x="3025528" y="991912"/>
                    <a:pt x="3040849" y="994117"/>
                  </a:cubicBezTo>
                  <a:cubicBezTo>
                    <a:pt x="3055473" y="996206"/>
                    <a:pt x="3068937" y="1001313"/>
                    <a:pt x="3081008" y="1009786"/>
                  </a:cubicBezTo>
                  <a:cubicBezTo>
                    <a:pt x="3088436" y="1014893"/>
                    <a:pt x="3095168" y="1020813"/>
                    <a:pt x="3101552" y="1027197"/>
                  </a:cubicBezTo>
                  <a:cubicBezTo>
                    <a:pt x="3104918" y="1030562"/>
                    <a:pt x="3108284" y="1035205"/>
                    <a:pt x="3112462" y="1037643"/>
                  </a:cubicBezTo>
                  <a:cubicBezTo>
                    <a:pt x="3117221" y="1040428"/>
                    <a:pt x="3122908" y="1039151"/>
                    <a:pt x="3128015" y="1038107"/>
                  </a:cubicBezTo>
                  <a:cubicBezTo>
                    <a:pt x="3137301" y="1036134"/>
                    <a:pt x="3146354" y="1033580"/>
                    <a:pt x="3154711" y="1029054"/>
                  </a:cubicBezTo>
                  <a:cubicBezTo>
                    <a:pt x="3170148" y="1020581"/>
                    <a:pt x="3183380" y="1010715"/>
                    <a:pt x="3201254" y="1008394"/>
                  </a:cubicBezTo>
                  <a:cubicBezTo>
                    <a:pt x="3203807" y="1008045"/>
                    <a:pt x="3206128" y="1010483"/>
                    <a:pt x="3206825" y="1012688"/>
                  </a:cubicBezTo>
                  <a:cubicBezTo>
                    <a:pt x="3218084" y="1048437"/>
                    <a:pt x="3228413" y="1083837"/>
                    <a:pt x="3211932" y="1119702"/>
                  </a:cubicBezTo>
                  <a:cubicBezTo>
                    <a:pt x="3208566" y="1126898"/>
                    <a:pt x="3205084" y="1134095"/>
                    <a:pt x="3200905" y="1140943"/>
                  </a:cubicBezTo>
                  <a:cubicBezTo>
                    <a:pt x="3199165" y="1143844"/>
                    <a:pt x="3197656" y="1146050"/>
                    <a:pt x="3197423" y="1149532"/>
                  </a:cubicBezTo>
                  <a:cubicBezTo>
                    <a:pt x="3196147" y="1166361"/>
                    <a:pt x="3207289" y="1182031"/>
                    <a:pt x="3211932" y="1197584"/>
                  </a:cubicBezTo>
                  <a:cubicBezTo>
                    <a:pt x="3222262" y="1231823"/>
                    <a:pt x="3205897" y="1268385"/>
                    <a:pt x="3217503" y="1301928"/>
                  </a:cubicBezTo>
                  <a:cubicBezTo>
                    <a:pt x="3228994" y="1335007"/>
                    <a:pt x="3270198" y="1341507"/>
                    <a:pt x="3298634" y="1353462"/>
                  </a:cubicBezTo>
                  <a:cubicBezTo>
                    <a:pt x="3310938" y="1358685"/>
                    <a:pt x="3323472" y="1364024"/>
                    <a:pt x="3335311" y="1370408"/>
                  </a:cubicBezTo>
                  <a:lnTo>
                    <a:pt x="3340418" y="1353114"/>
                  </a:lnTo>
                  <a:lnTo>
                    <a:pt x="3367230" y="1327115"/>
                  </a:lnTo>
                  <a:lnTo>
                    <a:pt x="3393113" y="1311794"/>
                  </a:lnTo>
                  <a:lnTo>
                    <a:pt x="3420969" y="1327463"/>
                  </a:lnTo>
                  <a:lnTo>
                    <a:pt x="3476565" y="1292527"/>
                  </a:lnTo>
                  <a:lnTo>
                    <a:pt x="3502797" y="1262349"/>
                  </a:lnTo>
                  <a:lnTo>
                    <a:pt x="3547367" y="1208842"/>
                  </a:lnTo>
                  <a:lnTo>
                    <a:pt x="3576731" y="1167290"/>
                  </a:lnTo>
                  <a:lnTo>
                    <a:pt x="3593910" y="1136532"/>
                  </a:lnTo>
                  <a:lnTo>
                    <a:pt x="3600757" y="1085462"/>
                  </a:lnTo>
                  <a:lnTo>
                    <a:pt x="3610159" y="1055169"/>
                  </a:lnTo>
                  <a:lnTo>
                    <a:pt x="3619560" y="1042633"/>
                  </a:lnTo>
                  <a:lnTo>
                    <a:pt x="3619560" y="1031259"/>
                  </a:lnTo>
                  <a:cubicBezTo>
                    <a:pt x="3619560" y="1031259"/>
                    <a:pt x="3613641" y="1010367"/>
                    <a:pt x="3613641" y="1010367"/>
                  </a:cubicBezTo>
                  <a:lnTo>
                    <a:pt x="3620953" y="1005956"/>
                  </a:lnTo>
                  <a:lnTo>
                    <a:pt x="3612016" y="994233"/>
                  </a:lnTo>
                  <a:lnTo>
                    <a:pt x="3597392" y="982162"/>
                  </a:lnTo>
                  <a:lnTo>
                    <a:pt x="3591124" y="972761"/>
                  </a:lnTo>
                  <a:lnTo>
                    <a:pt x="3557812" y="968699"/>
                  </a:lnTo>
                  <a:lnTo>
                    <a:pt x="3557812" y="975082"/>
                  </a:lnTo>
                  <a:cubicBezTo>
                    <a:pt x="3557812" y="975082"/>
                    <a:pt x="3548179" y="978564"/>
                    <a:pt x="3548179" y="978564"/>
                  </a:cubicBezTo>
                  <a:lnTo>
                    <a:pt x="3536340" y="990867"/>
                  </a:lnTo>
                  <a:lnTo>
                    <a:pt x="3529260" y="987269"/>
                  </a:lnTo>
                  <a:lnTo>
                    <a:pt x="3529724" y="978564"/>
                  </a:lnTo>
                  <a:lnTo>
                    <a:pt x="3527519" y="963359"/>
                  </a:lnTo>
                  <a:lnTo>
                    <a:pt x="3512546" y="980537"/>
                  </a:lnTo>
                  <a:lnTo>
                    <a:pt x="3509645" y="955931"/>
                  </a:lnTo>
                  <a:lnTo>
                    <a:pt x="3482253" y="955235"/>
                  </a:lnTo>
                  <a:lnTo>
                    <a:pt x="3472503" y="949664"/>
                  </a:lnTo>
                  <a:lnTo>
                    <a:pt x="3476101" y="939798"/>
                  </a:lnTo>
                  <a:lnTo>
                    <a:pt x="3490610" y="932137"/>
                  </a:lnTo>
                  <a:lnTo>
                    <a:pt x="3494788" y="924013"/>
                  </a:lnTo>
                  <a:lnTo>
                    <a:pt x="3521252" y="909736"/>
                  </a:lnTo>
                  <a:lnTo>
                    <a:pt x="3538893" y="896853"/>
                  </a:lnTo>
                  <a:lnTo>
                    <a:pt x="3543536" y="886871"/>
                  </a:lnTo>
                  <a:lnTo>
                    <a:pt x="3579285" y="855997"/>
                  </a:lnTo>
                  <a:lnTo>
                    <a:pt x="3600177" y="840444"/>
                  </a:lnTo>
                  <a:lnTo>
                    <a:pt x="3607954" y="826632"/>
                  </a:lnTo>
                  <a:lnTo>
                    <a:pt x="3631283" y="811311"/>
                  </a:lnTo>
                  <a:lnTo>
                    <a:pt x="3631632" y="802374"/>
                  </a:lnTo>
                  <a:lnTo>
                    <a:pt x="3663782" y="787285"/>
                  </a:lnTo>
                  <a:lnTo>
                    <a:pt x="3723905" y="788678"/>
                  </a:lnTo>
                  <a:lnTo>
                    <a:pt x="3741431" y="793785"/>
                  </a:lnTo>
                  <a:lnTo>
                    <a:pt x="3743985" y="789374"/>
                  </a:lnTo>
                  <a:lnTo>
                    <a:pt x="3763948" y="793437"/>
                  </a:lnTo>
                  <a:lnTo>
                    <a:pt x="3787162" y="790187"/>
                  </a:lnTo>
                  <a:lnTo>
                    <a:pt x="3799001" y="791696"/>
                  </a:lnTo>
                  <a:lnTo>
                    <a:pt x="3809215" y="780089"/>
                  </a:lnTo>
                  <a:lnTo>
                    <a:pt x="3827785" y="775795"/>
                  </a:lnTo>
                  <a:lnTo>
                    <a:pt x="3849954" y="786589"/>
                  </a:lnTo>
                  <a:lnTo>
                    <a:pt x="3864230" y="780089"/>
                  </a:lnTo>
                  <a:lnTo>
                    <a:pt x="3871427" y="787285"/>
                  </a:lnTo>
                  <a:lnTo>
                    <a:pt x="3880712" y="795178"/>
                  </a:lnTo>
                  <a:lnTo>
                    <a:pt x="3862838" y="801678"/>
                  </a:lnTo>
                  <a:lnTo>
                    <a:pt x="3863766" y="808526"/>
                  </a:lnTo>
                  <a:lnTo>
                    <a:pt x="3880828" y="803070"/>
                  </a:lnTo>
                  <a:lnTo>
                    <a:pt x="3902997" y="803767"/>
                  </a:lnTo>
                  <a:lnTo>
                    <a:pt x="3913327" y="800633"/>
                  </a:lnTo>
                  <a:lnTo>
                    <a:pt x="3930389" y="800285"/>
                  </a:lnTo>
                  <a:lnTo>
                    <a:pt x="3937353" y="795874"/>
                  </a:lnTo>
                  <a:lnTo>
                    <a:pt x="3955459" y="794133"/>
                  </a:lnTo>
                  <a:lnTo>
                    <a:pt x="3938398" y="778232"/>
                  </a:lnTo>
                  <a:lnTo>
                    <a:pt x="3946058" y="758617"/>
                  </a:lnTo>
                  <a:lnTo>
                    <a:pt x="3979369" y="734939"/>
                  </a:lnTo>
                  <a:lnTo>
                    <a:pt x="3997244" y="724609"/>
                  </a:lnTo>
                  <a:lnTo>
                    <a:pt x="3999913" y="713350"/>
                  </a:lnTo>
                  <a:lnTo>
                    <a:pt x="4010127" y="702556"/>
                  </a:lnTo>
                  <a:lnTo>
                    <a:pt x="4034153" y="702788"/>
                  </a:lnTo>
                  <a:lnTo>
                    <a:pt x="4058527" y="696288"/>
                  </a:lnTo>
                  <a:lnTo>
                    <a:pt x="4065723" y="705690"/>
                  </a:lnTo>
                  <a:lnTo>
                    <a:pt x="4083133" y="698958"/>
                  </a:lnTo>
                  <a:lnTo>
                    <a:pt x="4072107" y="726350"/>
                  </a:lnTo>
                  <a:lnTo>
                    <a:pt x="4089285" y="729948"/>
                  </a:lnTo>
                  <a:lnTo>
                    <a:pt x="4078491" y="740626"/>
                  </a:lnTo>
                  <a:lnTo>
                    <a:pt x="4099963" y="734591"/>
                  </a:lnTo>
                  <a:lnTo>
                    <a:pt x="4122248" y="711261"/>
                  </a:lnTo>
                  <a:cubicBezTo>
                    <a:pt x="4122248" y="711261"/>
                    <a:pt x="4153470" y="700235"/>
                    <a:pt x="4153354" y="698029"/>
                  </a:cubicBezTo>
                  <a:cubicBezTo>
                    <a:pt x="4153122" y="695824"/>
                    <a:pt x="4151613" y="674119"/>
                    <a:pt x="4151613" y="674119"/>
                  </a:cubicBezTo>
                  <a:lnTo>
                    <a:pt x="4173782" y="665530"/>
                  </a:lnTo>
                  <a:lnTo>
                    <a:pt x="4199549" y="666923"/>
                  </a:lnTo>
                  <a:lnTo>
                    <a:pt x="4200942" y="679807"/>
                  </a:lnTo>
                  <a:lnTo>
                    <a:pt x="4183067" y="680503"/>
                  </a:lnTo>
                  <a:lnTo>
                    <a:pt x="4175523" y="694663"/>
                  </a:lnTo>
                  <a:lnTo>
                    <a:pt x="4171577" y="715323"/>
                  </a:lnTo>
                  <a:lnTo>
                    <a:pt x="4178076" y="720663"/>
                  </a:lnTo>
                  <a:lnTo>
                    <a:pt x="4164497" y="726118"/>
                  </a:lnTo>
                  <a:lnTo>
                    <a:pt x="4162407" y="736448"/>
                  </a:lnTo>
                  <a:lnTo>
                    <a:pt x="4142328" y="742947"/>
                  </a:lnTo>
                  <a:lnTo>
                    <a:pt x="4125614" y="751072"/>
                  </a:lnTo>
                  <a:lnTo>
                    <a:pt x="4105999" y="772777"/>
                  </a:lnTo>
                  <a:lnTo>
                    <a:pt x="4061429" y="813749"/>
                  </a:lnTo>
                  <a:lnTo>
                    <a:pt x="4040653" y="831623"/>
                  </a:lnTo>
                  <a:lnTo>
                    <a:pt x="4026376" y="838123"/>
                  </a:lnTo>
                  <a:lnTo>
                    <a:pt x="4022082" y="846712"/>
                  </a:lnTo>
                  <a:lnTo>
                    <a:pt x="3999449" y="845551"/>
                  </a:lnTo>
                  <a:lnTo>
                    <a:pt x="3999797" y="864702"/>
                  </a:lnTo>
                  <a:lnTo>
                    <a:pt x="3991208" y="874800"/>
                  </a:lnTo>
                  <a:lnTo>
                    <a:pt x="3972638" y="912638"/>
                  </a:lnTo>
                  <a:lnTo>
                    <a:pt x="3972638" y="942003"/>
                  </a:lnTo>
                  <a:lnTo>
                    <a:pt x="3978325" y="1000037"/>
                  </a:lnTo>
                  <a:lnTo>
                    <a:pt x="3987610" y="1023714"/>
                  </a:lnTo>
                  <a:lnTo>
                    <a:pt x="3989815" y="1060276"/>
                  </a:lnTo>
                  <a:lnTo>
                    <a:pt x="3996199" y="1077686"/>
                  </a:lnTo>
                  <a:lnTo>
                    <a:pt x="4014073" y="1063061"/>
                  </a:lnTo>
                  <a:lnTo>
                    <a:pt x="4028814" y="1047392"/>
                  </a:lnTo>
                  <a:lnTo>
                    <a:pt x="4036939" y="1036482"/>
                  </a:lnTo>
                  <a:lnTo>
                    <a:pt x="4039028" y="1017447"/>
                  </a:lnTo>
                  <a:lnTo>
                    <a:pt x="4055393" y="1006420"/>
                  </a:lnTo>
                  <a:lnTo>
                    <a:pt x="4073268" y="1002822"/>
                  </a:lnTo>
                  <a:lnTo>
                    <a:pt x="4071063" y="982511"/>
                  </a:lnTo>
                  <a:lnTo>
                    <a:pt x="4077098" y="970672"/>
                  </a:lnTo>
                  <a:lnTo>
                    <a:pt x="4094160" y="960458"/>
                  </a:lnTo>
                  <a:lnTo>
                    <a:pt x="4102865" y="959297"/>
                  </a:lnTo>
                  <a:lnTo>
                    <a:pt x="4123060" y="955467"/>
                  </a:lnTo>
                  <a:lnTo>
                    <a:pt x="4126891" y="948967"/>
                  </a:lnTo>
                  <a:lnTo>
                    <a:pt x="4118766" y="931557"/>
                  </a:lnTo>
                  <a:lnTo>
                    <a:pt x="4125731" y="910549"/>
                  </a:lnTo>
                  <a:lnTo>
                    <a:pt x="4135828" y="902308"/>
                  </a:lnTo>
                  <a:lnTo>
                    <a:pt x="4147899" y="903353"/>
                  </a:lnTo>
                  <a:lnTo>
                    <a:pt x="4154399" y="901147"/>
                  </a:lnTo>
                  <a:lnTo>
                    <a:pt x="4147551" y="886291"/>
                  </a:lnTo>
                  <a:lnTo>
                    <a:pt x="4139194" y="878166"/>
                  </a:lnTo>
                  <a:lnTo>
                    <a:pt x="4148015" y="858086"/>
                  </a:lnTo>
                  <a:lnTo>
                    <a:pt x="4153586" y="847640"/>
                  </a:lnTo>
                  <a:lnTo>
                    <a:pt x="4131882" y="846364"/>
                  </a:lnTo>
                  <a:lnTo>
                    <a:pt x="4126659" y="843230"/>
                  </a:lnTo>
                  <a:lnTo>
                    <a:pt x="4128980" y="821409"/>
                  </a:lnTo>
                  <a:lnTo>
                    <a:pt x="4141863" y="809918"/>
                  </a:lnTo>
                  <a:lnTo>
                    <a:pt x="4149408" y="800053"/>
                  </a:lnTo>
                  <a:lnTo>
                    <a:pt x="4157533" y="783803"/>
                  </a:lnTo>
                  <a:lnTo>
                    <a:pt x="4162988" y="768134"/>
                  </a:lnTo>
                  <a:lnTo>
                    <a:pt x="4175871" y="766045"/>
                  </a:lnTo>
                  <a:lnTo>
                    <a:pt x="4188639" y="768714"/>
                  </a:lnTo>
                  <a:lnTo>
                    <a:pt x="4197924" y="773009"/>
                  </a:lnTo>
                  <a:lnTo>
                    <a:pt x="4217423" y="746662"/>
                  </a:lnTo>
                  <a:lnTo>
                    <a:pt x="4226709" y="749563"/>
                  </a:lnTo>
                  <a:lnTo>
                    <a:pt x="4227173" y="770920"/>
                  </a:lnTo>
                  <a:lnTo>
                    <a:pt x="4249574" y="758036"/>
                  </a:lnTo>
                  <a:lnTo>
                    <a:pt x="4261065" y="750260"/>
                  </a:lnTo>
                  <a:lnTo>
                    <a:pt x="4282537" y="748867"/>
                  </a:lnTo>
                  <a:lnTo>
                    <a:pt x="4315500" y="754554"/>
                  </a:lnTo>
                  <a:lnTo>
                    <a:pt x="4327687" y="768714"/>
                  </a:lnTo>
                  <a:lnTo>
                    <a:pt x="4331285" y="755251"/>
                  </a:lnTo>
                  <a:lnTo>
                    <a:pt x="4393497" y="720314"/>
                  </a:lnTo>
                  <a:lnTo>
                    <a:pt x="4412185" y="703717"/>
                  </a:lnTo>
                  <a:lnTo>
                    <a:pt x="4450138" y="692922"/>
                  </a:lnTo>
                  <a:lnTo>
                    <a:pt x="4491691" y="673075"/>
                  </a:lnTo>
                  <a:lnTo>
                    <a:pt x="4493083" y="665647"/>
                  </a:lnTo>
                  <a:lnTo>
                    <a:pt x="4501324" y="670870"/>
                  </a:lnTo>
                  <a:lnTo>
                    <a:pt x="4512466" y="674932"/>
                  </a:lnTo>
                  <a:lnTo>
                    <a:pt x="4542992" y="678530"/>
                  </a:lnTo>
                  <a:lnTo>
                    <a:pt x="4552975" y="667272"/>
                  </a:lnTo>
                  <a:lnTo>
                    <a:pt x="4546590" y="649745"/>
                  </a:lnTo>
                  <a:lnTo>
                    <a:pt x="4534520" y="632451"/>
                  </a:lnTo>
                  <a:lnTo>
                    <a:pt x="4533359" y="624907"/>
                  </a:lnTo>
                  <a:lnTo>
                    <a:pt x="4518154" y="608890"/>
                  </a:lnTo>
                  <a:lnTo>
                    <a:pt x="4503878" y="599952"/>
                  </a:lnTo>
                  <a:lnTo>
                    <a:pt x="4502950" y="592640"/>
                  </a:lnTo>
                  <a:lnTo>
                    <a:pt x="4487396" y="593917"/>
                  </a:lnTo>
                  <a:lnTo>
                    <a:pt x="4476137" y="587417"/>
                  </a:lnTo>
                  <a:lnTo>
                    <a:pt x="4482405" y="576043"/>
                  </a:lnTo>
                  <a:lnTo>
                    <a:pt x="4499932" y="580685"/>
                  </a:lnTo>
                  <a:lnTo>
                    <a:pt x="4512815" y="592408"/>
                  </a:lnTo>
                  <a:lnTo>
                    <a:pt x="4540207" y="590667"/>
                  </a:lnTo>
                  <a:lnTo>
                    <a:pt x="4572241" y="574302"/>
                  </a:lnTo>
                  <a:lnTo>
                    <a:pt x="4579090" y="561766"/>
                  </a:lnTo>
                  <a:lnTo>
                    <a:pt x="4582339" y="556079"/>
                  </a:lnTo>
                  <a:lnTo>
                    <a:pt x="4567598" y="539481"/>
                  </a:lnTo>
                  <a:lnTo>
                    <a:pt x="4576652" y="535651"/>
                  </a:lnTo>
                  <a:lnTo>
                    <a:pt x="4585589" y="527758"/>
                  </a:lnTo>
                  <a:lnTo>
                    <a:pt x="4592786" y="524393"/>
                  </a:lnTo>
                  <a:lnTo>
                    <a:pt x="4604276" y="525785"/>
                  </a:lnTo>
                  <a:lnTo>
                    <a:pt x="4595339" y="539829"/>
                  </a:lnTo>
                  <a:lnTo>
                    <a:pt x="4601491" y="550159"/>
                  </a:lnTo>
                  <a:lnTo>
                    <a:pt x="4609383" y="558052"/>
                  </a:lnTo>
                  <a:lnTo>
                    <a:pt x="4628882" y="557007"/>
                  </a:lnTo>
                  <a:lnTo>
                    <a:pt x="4641533" y="553758"/>
                  </a:lnTo>
                  <a:lnTo>
                    <a:pt x="4665211" y="563043"/>
                  </a:lnTo>
                  <a:lnTo>
                    <a:pt x="4670202" y="578132"/>
                  </a:lnTo>
                  <a:lnTo>
                    <a:pt x="4683782" y="590203"/>
                  </a:lnTo>
                  <a:lnTo>
                    <a:pt x="4707692" y="598792"/>
                  </a:lnTo>
                  <a:lnTo>
                    <a:pt x="4714656" y="604711"/>
                  </a:lnTo>
                  <a:lnTo>
                    <a:pt x="4723245" y="600417"/>
                  </a:lnTo>
                  <a:lnTo>
                    <a:pt x="4735200" y="607033"/>
                  </a:lnTo>
                  <a:lnTo>
                    <a:pt x="4748432" y="604247"/>
                  </a:lnTo>
                  <a:lnTo>
                    <a:pt x="4737754" y="591015"/>
                  </a:lnTo>
                  <a:lnTo>
                    <a:pt x="4749476" y="593917"/>
                  </a:lnTo>
                  <a:lnTo>
                    <a:pt x="4752030" y="582194"/>
                  </a:lnTo>
                  <a:lnTo>
                    <a:pt x="4753422" y="571168"/>
                  </a:lnTo>
                  <a:lnTo>
                    <a:pt x="4748432" y="558284"/>
                  </a:lnTo>
                  <a:lnTo>
                    <a:pt x="4751217" y="550392"/>
                  </a:lnTo>
                  <a:lnTo>
                    <a:pt x="4783019" y="561186"/>
                  </a:lnTo>
                  <a:lnTo>
                    <a:pt x="4776984" y="548302"/>
                  </a:lnTo>
                  <a:lnTo>
                    <a:pt x="4795787" y="553758"/>
                  </a:lnTo>
                  <a:lnTo>
                    <a:pt x="4798457" y="542615"/>
                  </a:lnTo>
                  <a:lnTo>
                    <a:pt x="4815403" y="537624"/>
                  </a:lnTo>
                  <a:lnTo>
                    <a:pt x="4792189" y="523116"/>
                  </a:lnTo>
                  <a:close/>
                  <a:moveTo>
                    <a:pt x="1692146" y="1268036"/>
                  </a:moveTo>
                  <a:lnTo>
                    <a:pt x="1675432" y="1283938"/>
                  </a:lnTo>
                  <a:lnTo>
                    <a:pt x="1657442" y="1283938"/>
                  </a:lnTo>
                  <a:lnTo>
                    <a:pt x="1652915" y="1239136"/>
                  </a:lnTo>
                  <a:lnTo>
                    <a:pt x="1642933" y="1274072"/>
                  </a:lnTo>
                  <a:lnTo>
                    <a:pt x="1630282" y="1263858"/>
                  </a:lnTo>
                  <a:lnTo>
                    <a:pt x="1641541" y="1232752"/>
                  </a:lnTo>
                  <a:lnTo>
                    <a:pt x="1652915" y="1222074"/>
                  </a:lnTo>
                  <a:lnTo>
                    <a:pt x="1673575" y="1222074"/>
                  </a:lnTo>
                  <a:lnTo>
                    <a:pt x="1692146" y="1239136"/>
                  </a:lnTo>
                  <a:lnTo>
                    <a:pt x="1692146" y="1267920"/>
                  </a:lnTo>
                  <a:close/>
                </a:path>
              </a:pathLst>
            </a:custGeom>
            <a:solidFill>
              <a:schemeClr val="accent1">
                <a:lumMod val="60000"/>
                <a:lumOff val="4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nvGrpSpPr>
            <p:cNvPr id="18" name="组合 17">
              <a:extLst>
                <a:ext uri="{FF2B5EF4-FFF2-40B4-BE49-F238E27FC236}">
                  <a16:creationId xmlns:a16="http://schemas.microsoft.com/office/drawing/2014/main" id="{C054B123-E280-5D18-0CCC-56386E4BCB1F}"/>
                </a:ext>
              </a:extLst>
            </p:cNvPr>
            <p:cNvGrpSpPr/>
            <p:nvPr/>
          </p:nvGrpSpPr>
          <p:grpSpPr>
            <a:xfrm>
              <a:off x="7119672" y="1592589"/>
              <a:ext cx="4847421" cy="1640036"/>
              <a:chOff x="7119672" y="1592589"/>
              <a:chExt cx="4847421" cy="1640036"/>
            </a:xfrm>
          </p:grpSpPr>
          <p:sp>
            <p:nvSpPr>
              <p:cNvPr id="306" name="任意多边形: 形状 305">
                <a:extLst>
                  <a:ext uri="{FF2B5EF4-FFF2-40B4-BE49-F238E27FC236}">
                    <a16:creationId xmlns:a16="http://schemas.microsoft.com/office/drawing/2014/main" id="{E87FA7C0-2827-9B9A-7486-E14483EEA637}"/>
                  </a:ext>
                </a:extLst>
              </p:cNvPr>
              <p:cNvSpPr/>
              <p:nvPr/>
            </p:nvSpPr>
            <p:spPr>
              <a:xfrm>
                <a:off x="8927032" y="1592589"/>
                <a:ext cx="71803" cy="18559"/>
              </a:xfrm>
              <a:custGeom>
                <a:avLst/>
                <a:gdLst>
                  <a:gd name="connsiteX0" fmla="*/ 31464 w 76932"/>
                  <a:gd name="connsiteY0" fmla="*/ 19885 h 19885"/>
                  <a:gd name="connsiteX1" fmla="*/ 55026 w 76932"/>
                  <a:gd name="connsiteY1" fmla="*/ 10600 h 19885"/>
                  <a:gd name="connsiteX2" fmla="*/ 75686 w 76932"/>
                  <a:gd name="connsiteY2" fmla="*/ 4216 h 19885"/>
                  <a:gd name="connsiteX3" fmla="*/ 32857 w 76932"/>
                  <a:gd name="connsiteY3" fmla="*/ 5609 h 19885"/>
                  <a:gd name="connsiteX4" fmla="*/ 9 w 76932"/>
                  <a:gd name="connsiteY4" fmla="*/ 11296 h 19885"/>
                  <a:gd name="connsiteX5" fmla="*/ 31348 w 76932"/>
                  <a:gd name="connsiteY5" fmla="*/ 19885 h 1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32" h="19885">
                    <a:moveTo>
                      <a:pt x="31464" y="19885"/>
                    </a:moveTo>
                    <a:cubicBezTo>
                      <a:pt x="48526" y="19885"/>
                      <a:pt x="43535" y="9207"/>
                      <a:pt x="55026" y="10600"/>
                    </a:cubicBezTo>
                    <a:cubicBezTo>
                      <a:pt x="66400" y="11993"/>
                      <a:pt x="81373" y="11296"/>
                      <a:pt x="75686" y="4216"/>
                    </a:cubicBezTo>
                    <a:cubicBezTo>
                      <a:pt x="69998" y="-2864"/>
                      <a:pt x="28678" y="-78"/>
                      <a:pt x="32857" y="5609"/>
                    </a:cubicBezTo>
                    <a:cubicBezTo>
                      <a:pt x="37151" y="11296"/>
                      <a:pt x="-687" y="9207"/>
                      <a:pt x="9" y="11296"/>
                    </a:cubicBezTo>
                    <a:cubicBezTo>
                      <a:pt x="1403" y="15591"/>
                      <a:pt x="14286" y="19885"/>
                      <a:pt x="31348" y="19885"/>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307" name="任意多边形: 形状 306">
                <a:extLst>
                  <a:ext uri="{FF2B5EF4-FFF2-40B4-BE49-F238E27FC236}">
                    <a16:creationId xmlns:a16="http://schemas.microsoft.com/office/drawing/2014/main" id="{ADC6EDB5-0BE1-0A35-4F9F-0B5A10DCE4DA}"/>
                  </a:ext>
                </a:extLst>
              </p:cNvPr>
              <p:cNvSpPr/>
              <p:nvPr/>
            </p:nvSpPr>
            <p:spPr>
              <a:xfrm>
                <a:off x="9084070" y="1611357"/>
                <a:ext cx="58447" cy="21772"/>
              </a:xfrm>
              <a:custGeom>
                <a:avLst/>
                <a:gdLst>
                  <a:gd name="connsiteX0" fmla="*/ 40794 w 62622"/>
                  <a:gd name="connsiteY0" fmla="*/ 21131 h 23327"/>
                  <a:gd name="connsiteX1" fmla="*/ 52865 w 62622"/>
                  <a:gd name="connsiteY1" fmla="*/ 471 h 23327"/>
                  <a:gd name="connsiteX2" fmla="*/ 29303 w 62622"/>
                  <a:gd name="connsiteY2" fmla="*/ 8363 h 23327"/>
                  <a:gd name="connsiteX3" fmla="*/ 750 w 62622"/>
                  <a:gd name="connsiteY3" fmla="*/ 19041 h 23327"/>
                  <a:gd name="connsiteX4" fmla="*/ 40678 w 62622"/>
                  <a:gd name="connsiteY4" fmla="*/ 21131 h 2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22" h="23327">
                    <a:moveTo>
                      <a:pt x="40794" y="21131"/>
                    </a:moveTo>
                    <a:cubicBezTo>
                      <a:pt x="67837" y="18345"/>
                      <a:pt x="67141" y="3256"/>
                      <a:pt x="52865" y="471"/>
                    </a:cubicBezTo>
                    <a:cubicBezTo>
                      <a:pt x="38588" y="-2431"/>
                      <a:pt x="36499" y="9060"/>
                      <a:pt x="29303" y="8363"/>
                    </a:cubicBezTo>
                    <a:cubicBezTo>
                      <a:pt x="22223" y="7667"/>
                      <a:pt x="-4821" y="12890"/>
                      <a:pt x="750" y="19041"/>
                    </a:cubicBezTo>
                    <a:cubicBezTo>
                      <a:pt x="7134" y="26122"/>
                      <a:pt x="27098" y="22640"/>
                      <a:pt x="40678" y="21131"/>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308" name="任意多边形: 形状 307">
                <a:extLst>
                  <a:ext uri="{FF2B5EF4-FFF2-40B4-BE49-F238E27FC236}">
                    <a16:creationId xmlns:a16="http://schemas.microsoft.com/office/drawing/2014/main" id="{C54AA7E5-5FF2-20E2-05A2-C066942B8795}"/>
                  </a:ext>
                </a:extLst>
              </p:cNvPr>
              <p:cNvSpPr/>
              <p:nvPr/>
            </p:nvSpPr>
            <p:spPr>
              <a:xfrm>
                <a:off x="9007981" y="1617304"/>
                <a:ext cx="66504" cy="30056"/>
              </a:xfrm>
              <a:custGeom>
                <a:avLst/>
                <a:gdLst>
                  <a:gd name="connsiteX0" fmla="*/ 70201 w 71254"/>
                  <a:gd name="connsiteY0" fmla="*/ 18357 h 32203"/>
                  <a:gd name="connsiteX1" fmla="*/ 59522 w 71254"/>
                  <a:gd name="connsiteY1" fmla="*/ 5474 h 32203"/>
                  <a:gd name="connsiteX2" fmla="*/ 20292 w 71254"/>
                  <a:gd name="connsiteY2" fmla="*/ 4778 h 32203"/>
                  <a:gd name="connsiteX3" fmla="*/ 1721 w 71254"/>
                  <a:gd name="connsiteY3" fmla="*/ 26830 h 32203"/>
                  <a:gd name="connsiteX4" fmla="*/ 70201 w 71254"/>
                  <a:gd name="connsiteY4" fmla="*/ 18241 h 32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54" h="32203">
                    <a:moveTo>
                      <a:pt x="70201" y="18357"/>
                    </a:moveTo>
                    <a:cubicBezTo>
                      <a:pt x="75192" y="11974"/>
                      <a:pt x="60915" y="11974"/>
                      <a:pt x="59522" y="5474"/>
                    </a:cubicBezTo>
                    <a:cubicBezTo>
                      <a:pt x="58130" y="-910"/>
                      <a:pt x="18203" y="-2419"/>
                      <a:pt x="20292" y="4778"/>
                    </a:cubicBezTo>
                    <a:cubicBezTo>
                      <a:pt x="22381" y="11858"/>
                      <a:pt x="-7332" y="19634"/>
                      <a:pt x="1721" y="26830"/>
                    </a:cubicBezTo>
                    <a:cubicBezTo>
                      <a:pt x="18783" y="40410"/>
                      <a:pt x="65210" y="24741"/>
                      <a:pt x="70201" y="18241"/>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309" name="任意多边形: 形状 308">
                <a:extLst>
                  <a:ext uri="{FF2B5EF4-FFF2-40B4-BE49-F238E27FC236}">
                    <a16:creationId xmlns:a16="http://schemas.microsoft.com/office/drawing/2014/main" id="{CF602D8A-B672-BD4F-D9C1-A1BE7EDE2521}"/>
                  </a:ext>
                </a:extLst>
              </p:cNvPr>
              <p:cNvSpPr/>
              <p:nvPr/>
            </p:nvSpPr>
            <p:spPr>
              <a:xfrm>
                <a:off x="8927019" y="1644518"/>
                <a:ext cx="76071" cy="25633"/>
              </a:xfrm>
              <a:custGeom>
                <a:avLst/>
                <a:gdLst>
                  <a:gd name="connsiteX0" fmla="*/ 35076 w 81505"/>
                  <a:gd name="connsiteY0" fmla="*/ 2781 h 27464"/>
                  <a:gd name="connsiteX1" fmla="*/ 17202 w 81505"/>
                  <a:gd name="connsiteY1" fmla="*/ 9165 h 27464"/>
                  <a:gd name="connsiteX2" fmla="*/ 2925 w 81505"/>
                  <a:gd name="connsiteY2" fmla="*/ 23441 h 27464"/>
                  <a:gd name="connsiteX3" fmla="*/ 55736 w 81505"/>
                  <a:gd name="connsiteY3" fmla="*/ 19147 h 27464"/>
                  <a:gd name="connsiteX4" fmla="*/ 81387 w 81505"/>
                  <a:gd name="connsiteY4" fmla="*/ 9165 h 27464"/>
                  <a:gd name="connsiteX5" fmla="*/ 35076 w 81505"/>
                  <a:gd name="connsiteY5" fmla="*/ 2781 h 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05" h="27464">
                    <a:moveTo>
                      <a:pt x="35076" y="2781"/>
                    </a:moveTo>
                    <a:cubicBezTo>
                      <a:pt x="37165" y="8469"/>
                      <a:pt x="31478" y="9165"/>
                      <a:pt x="17202" y="9165"/>
                    </a:cubicBezTo>
                    <a:cubicBezTo>
                      <a:pt x="2925" y="9165"/>
                      <a:pt x="-4503" y="17174"/>
                      <a:pt x="2925" y="23441"/>
                    </a:cubicBezTo>
                    <a:cubicBezTo>
                      <a:pt x="11515" y="30521"/>
                      <a:pt x="49236" y="27736"/>
                      <a:pt x="55736" y="19147"/>
                    </a:cubicBezTo>
                    <a:cubicBezTo>
                      <a:pt x="62120" y="10558"/>
                      <a:pt x="78601" y="17754"/>
                      <a:pt x="81387" y="9165"/>
                    </a:cubicBezTo>
                    <a:cubicBezTo>
                      <a:pt x="84289" y="576"/>
                      <a:pt x="32871" y="-2906"/>
                      <a:pt x="35076" y="2781"/>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310" name="任意多边形: 形状 309">
                <a:extLst>
                  <a:ext uri="{FF2B5EF4-FFF2-40B4-BE49-F238E27FC236}">
                    <a16:creationId xmlns:a16="http://schemas.microsoft.com/office/drawing/2014/main" id="{263B2711-52AB-E3AA-CDAC-50EB9B5F2028}"/>
                  </a:ext>
                </a:extLst>
              </p:cNvPr>
              <p:cNvSpPr/>
              <p:nvPr/>
            </p:nvSpPr>
            <p:spPr>
              <a:xfrm>
                <a:off x="8888595" y="1608873"/>
                <a:ext cx="79196" cy="29240"/>
              </a:xfrm>
              <a:custGeom>
                <a:avLst/>
                <a:gdLst>
                  <a:gd name="connsiteX0" fmla="*/ 84717 w 84853"/>
                  <a:gd name="connsiteY0" fmla="*/ 16018 h 31329"/>
                  <a:gd name="connsiteX1" fmla="*/ 43397 w 84853"/>
                  <a:gd name="connsiteY1" fmla="*/ 5339 h 31329"/>
                  <a:gd name="connsiteX2" fmla="*/ 26335 w 84853"/>
                  <a:gd name="connsiteY2" fmla="*/ 8938 h 31329"/>
                  <a:gd name="connsiteX3" fmla="*/ 684 w 84853"/>
                  <a:gd name="connsiteY3" fmla="*/ 23910 h 31329"/>
                  <a:gd name="connsiteX4" fmla="*/ 84833 w 84853"/>
                  <a:gd name="connsiteY4" fmla="*/ 16018 h 31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53" h="31329">
                    <a:moveTo>
                      <a:pt x="84717" y="16018"/>
                    </a:moveTo>
                    <a:cubicBezTo>
                      <a:pt x="86922" y="1045"/>
                      <a:pt x="61968" y="13116"/>
                      <a:pt x="43397" y="5339"/>
                    </a:cubicBezTo>
                    <a:cubicBezTo>
                      <a:pt x="24826" y="-2553"/>
                      <a:pt x="13916" y="-1973"/>
                      <a:pt x="26335" y="8938"/>
                    </a:cubicBezTo>
                    <a:cubicBezTo>
                      <a:pt x="32023" y="13928"/>
                      <a:pt x="-5467" y="17875"/>
                      <a:pt x="684" y="23910"/>
                    </a:cubicBezTo>
                    <a:cubicBezTo>
                      <a:pt x="14264" y="37490"/>
                      <a:pt x="82628" y="30990"/>
                      <a:pt x="84833" y="16018"/>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311" name="任意多边形: 形状 310">
                <a:extLst>
                  <a:ext uri="{FF2B5EF4-FFF2-40B4-BE49-F238E27FC236}">
                    <a16:creationId xmlns:a16="http://schemas.microsoft.com/office/drawing/2014/main" id="{020F79F4-4B97-F844-A30C-520D518CA04E}"/>
                  </a:ext>
                </a:extLst>
              </p:cNvPr>
              <p:cNvSpPr/>
              <p:nvPr/>
            </p:nvSpPr>
            <p:spPr>
              <a:xfrm>
                <a:off x="8727573" y="1619950"/>
                <a:ext cx="96504" cy="43672"/>
              </a:xfrm>
              <a:custGeom>
                <a:avLst/>
                <a:gdLst>
                  <a:gd name="connsiteX0" fmla="*/ 56211 w 103397"/>
                  <a:gd name="connsiteY0" fmla="*/ 14827 h 46791"/>
                  <a:gd name="connsiteX1" fmla="*/ 23364 w 103397"/>
                  <a:gd name="connsiteY1" fmla="*/ 26898 h 46791"/>
                  <a:gd name="connsiteX2" fmla="*/ 499 w 103397"/>
                  <a:gd name="connsiteY2" fmla="*/ 39782 h 46791"/>
                  <a:gd name="connsiteX3" fmla="*/ 40426 w 103397"/>
                  <a:gd name="connsiteY3" fmla="*/ 41871 h 46791"/>
                  <a:gd name="connsiteX4" fmla="*/ 59693 w 103397"/>
                  <a:gd name="connsiteY4" fmla="*/ 34791 h 46791"/>
                  <a:gd name="connsiteX5" fmla="*/ 88246 w 103397"/>
                  <a:gd name="connsiteY5" fmla="*/ 19818 h 46791"/>
                  <a:gd name="connsiteX6" fmla="*/ 89638 w 103397"/>
                  <a:gd name="connsiteY6" fmla="*/ 2756 h 46791"/>
                  <a:gd name="connsiteX7" fmla="*/ 56095 w 103397"/>
                  <a:gd name="connsiteY7" fmla="*/ 14943 h 4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97" h="46791">
                    <a:moveTo>
                      <a:pt x="56211" y="14827"/>
                    </a:moveTo>
                    <a:cubicBezTo>
                      <a:pt x="66193" y="21907"/>
                      <a:pt x="28355" y="19818"/>
                      <a:pt x="23364" y="26898"/>
                    </a:cubicBezTo>
                    <a:cubicBezTo>
                      <a:pt x="18373" y="33978"/>
                      <a:pt x="-3564" y="31425"/>
                      <a:pt x="499" y="39782"/>
                    </a:cubicBezTo>
                    <a:cubicBezTo>
                      <a:pt x="4793" y="48371"/>
                      <a:pt x="40426" y="49067"/>
                      <a:pt x="40426" y="41871"/>
                    </a:cubicBezTo>
                    <a:cubicBezTo>
                      <a:pt x="40426" y="34675"/>
                      <a:pt x="58997" y="41174"/>
                      <a:pt x="59693" y="34791"/>
                    </a:cubicBezTo>
                    <a:cubicBezTo>
                      <a:pt x="60390" y="28407"/>
                      <a:pt x="68282" y="21211"/>
                      <a:pt x="88246" y="19818"/>
                    </a:cubicBezTo>
                    <a:cubicBezTo>
                      <a:pt x="108209" y="18425"/>
                      <a:pt x="108209" y="11229"/>
                      <a:pt x="89638" y="2756"/>
                    </a:cubicBezTo>
                    <a:cubicBezTo>
                      <a:pt x="71068" y="-5833"/>
                      <a:pt x="46113" y="7747"/>
                      <a:pt x="56095" y="14943"/>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312" name="任意多边形: 形状 311">
                <a:extLst>
                  <a:ext uri="{FF2B5EF4-FFF2-40B4-BE49-F238E27FC236}">
                    <a16:creationId xmlns:a16="http://schemas.microsoft.com/office/drawing/2014/main" id="{F66BA34A-C96A-085F-C93F-1DF39EA71442}"/>
                  </a:ext>
                </a:extLst>
              </p:cNvPr>
              <p:cNvSpPr/>
              <p:nvPr/>
            </p:nvSpPr>
            <p:spPr>
              <a:xfrm>
                <a:off x="8845039" y="1651284"/>
                <a:ext cx="28812" cy="10848"/>
              </a:xfrm>
              <a:custGeom>
                <a:avLst/>
                <a:gdLst>
                  <a:gd name="connsiteX0" fmla="*/ 30870 w 30870"/>
                  <a:gd name="connsiteY0" fmla="*/ 4700 h 11623"/>
                  <a:gd name="connsiteX1" fmla="*/ 925 w 30870"/>
                  <a:gd name="connsiteY1" fmla="*/ 8298 h 11623"/>
                  <a:gd name="connsiteX2" fmla="*/ 30870 w 30870"/>
                  <a:gd name="connsiteY2" fmla="*/ 4700 h 11623"/>
                </a:gdLst>
                <a:ahLst/>
                <a:cxnLst>
                  <a:cxn ang="0">
                    <a:pos x="connsiteX0" y="connsiteY0"/>
                  </a:cxn>
                  <a:cxn ang="0">
                    <a:pos x="connsiteX1" y="connsiteY1"/>
                  </a:cxn>
                  <a:cxn ang="0">
                    <a:pos x="connsiteX2" y="connsiteY2"/>
                  </a:cxn>
                </a:cxnLst>
                <a:rect l="l" t="t" r="r" b="b"/>
                <a:pathLst>
                  <a:path w="30870" h="11623">
                    <a:moveTo>
                      <a:pt x="30870" y="4700"/>
                    </a:moveTo>
                    <a:cubicBezTo>
                      <a:pt x="30870" y="-6674"/>
                      <a:pt x="-6271" y="5861"/>
                      <a:pt x="925" y="8298"/>
                    </a:cubicBezTo>
                    <a:cubicBezTo>
                      <a:pt x="7309" y="10387"/>
                      <a:pt x="30870" y="16191"/>
                      <a:pt x="30870" y="4700"/>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313" name="任意多边形: 形状 312">
                <a:extLst>
                  <a:ext uri="{FF2B5EF4-FFF2-40B4-BE49-F238E27FC236}">
                    <a16:creationId xmlns:a16="http://schemas.microsoft.com/office/drawing/2014/main" id="{FC0564BE-3AE5-8BB3-EF94-306B21C1B70B}"/>
                  </a:ext>
                </a:extLst>
              </p:cNvPr>
              <p:cNvSpPr/>
              <p:nvPr/>
            </p:nvSpPr>
            <p:spPr>
              <a:xfrm>
                <a:off x="8680535" y="1626169"/>
                <a:ext cx="74969" cy="20536"/>
              </a:xfrm>
              <a:custGeom>
                <a:avLst/>
                <a:gdLst>
                  <a:gd name="connsiteX0" fmla="*/ 39524 w 80324"/>
                  <a:gd name="connsiteY0" fmla="*/ 14547 h 22003"/>
                  <a:gd name="connsiteX1" fmla="*/ 80148 w 80324"/>
                  <a:gd name="connsiteY1" fmla="*/ 6654 h 22003"/>
                  <a:gd name="connsiteX2" fmla="*/ 37319 w 80324"/>
                  <a:gd name="connsiteY2" fmla="*/ 3869 h 22003"/>
                  <a:gd name="connsiteX3" fmla="*/ 293 w 80324"/>
                  <a:gd name="connsiteY3" fmla="*/ 13154 h 22003"/>
                  <a:gd name="connsiteX4" fmla="*/ 39524 w 80324"/>
                  <a:gd name="connsiteY4" fmla="*/ 14547 h 2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22003">
                    <a:moveTo>
                      <a:pt x="39524" y="14547"/>
                    </a:moveTo>
                    <a:cubicBezTo>
                      <a:pt x="55889" y="-426"/>
                      <a:pt x="77362" y="13851"/>
                      <a:pt x="80148" y="6654"/>
                    </a:cubicBezTo>
                    <a:cubicBezTo>
                      <a:pt x="83049" y="-426"/>
                      <a:pt x="49506" y="-2631"/>
                      <a:pt x="37319" y="3869"/>
                    </a:cubicBezTo>
                    <a:cubicBezTo>
                      <a:pt x="25248" y="10252"/>
                      <a:pt x="-3189" y="5145"/>
                      <a:pt x="293" y="13154"/>
                    </a:cubicBezTo>
                    <a:cubicBezTo>
                      <a:pt x="2382" y="18145"/>
                      <a:pt x="23159" y="29520"/>
                      <a:pt x="39524" y="14547"/>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314" name="任意多边形: 形状 313">
                <a:extLst>
                  <a:ext uri="{FF2B5EF4-FFF2-40B4-BE49-F238E27FC236}">
                    <a16:creationId xmlns:a16="http://schemas.microsoft.com/office/drawing/2014/main" id="{57E575FF-955E-93D9-7B66-712A27012658}"/>
                  </a:ext>
                </a:extLst>
              </p:cNvPr>
              <p:cNvSpPr/>
              <p:nvPr/>
            </p:nvSpPr>
            <p:spPr>
              <a:xfrm>
                <a:off x="9693081" y="1608076"/>
                <a:ext cx="32035" cy="12686"/>
              </a:xfrm>
              <a:custGeom>
                <a:avLst/>
                <a:gdLst>
                  <a:gd name="connsiteX0" fmla="*/ 34196 w 34324"/>
                  <a:gd name="connsiteY0" fmla="*/ 6076 h 13592"/>
                  <a:gd name="connsiteX1" fmla="*/ 2045 w 34324"/>
                  <a:gd name="connsiteY1" fmla="*/ 10371 h 13592"/>
                  <a:gd name="connsiteX2" fmla="*/ 34196 w 34324"/>
                  <a:gd name="connsiteY2" fmla="*/ 6076 h 13592"/>
                </a:gdLst>
                <a:ahLst/>
                <a:cxnLst>
                  <a:cxn ang="0">
                    <a:pos x="connsiteX0" y="connsiteY0"/>
                  </a:cxn>
                  <a:cxn ang="0">
                    <a:pos x="connsiteX1" y="connsiteY1"/>
                  </a:cxn>
                  <a:cxn ang="0">
                    <a:pos x="connsiteX2" y="connsiteY2"/>
                  </a:cxn>
                </a:cxnLst>
                <a:rect l="l" t="t" r="r" b="b"/>
                <a:pathLst>
                  <a:path w="34324" h="13592">
                    <a:moveTo>
                      <a:pt x="34196" y="6076"/>
                    </a:moveTo>
                    <a:cubicBezTo>
                      <a:pt x="37097" y="-4602"/>
                      <a:pt x="-10258" y="41"/>
                      <a:pt x="2045" y="10371"/>
                    </a:cubicBezTo>
                    <a:cubicBezTo>
                      <a:pt x="6340" y="13969"/>
                      <a:pt x="31294" y="16755"/>
                      <a:pt x="34196" y="6076"/>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315" name="任意多边形: 形状 314">
                <a:extLst>
                  <a:ext uri="{FF2B5EF4-FFF2-40B4-BE49-F238E27FC236}">
                    <a16:creationId xmlns:a16="http://schemas.microsoft.com/office/drawing/2014/main" id="{68CC9F6B-8C6A-4C6E-06BC-BED5CA676DCF}"/>
                  </a:ext>
                </a:extLst>
              </p:cNvPr>
              <p:cNvSpPr/>
              <p:nvPr/>
            </p:nvSpPr>
            <p:spPr>
              <a:xfrm>
                <a:off x="9761254" y="1664244"/>
                <a:ext cx="130601" cy="68665"/>
              </a:xfrm>
              <a:custGeom>
                <a:avLst/>
                <a:gdLst>
                  <a:gd name="connsiteX0" fmla="*/ 17562 w 139930"/>
                  <a:gd name="connsiteY0" fmla="*/ 16581 h 73570"/>
                  <a:gd name="connsiteX1" fmla="*/ 1196 w 139930"/>
                  <a:gd name="connsiteY1" fmla="*/ 37938 h 73570"/>
                  <a:gd name="connsiteX2" fmla="*/ 19070 w 139930"/>
                  <a:gd name="connsiteY2" fmla="*/ 42929 h 73570"/>
                  <a:gd name="connsiteX3" fmla="*/ 42632 w 139930"/>
                  <a:gd name="connsiteY3" fmla="*/ 59294 h 73570"/>
                  <a:gd name="connsiteX4" fmla="*/ 111112 w 139930"/>
                  <a:gd name="connsiteY4" fmla="*/ 73570 h 73570"/>
                  <a:gd name="connsiteX5" fmla="*/ 127478 w 139930"/>
                  <a:gd name="connsiteY5" fmla="*/ 55696 h 73570"/>
                  <a:gd name="connsiteX6" fmla="*/ 138156 w 139930"/>
                  <a:gd name="connsiteY6" fmla="*/ 28652 h 73570"/>
                  <a:gd name="connsiteX7" fmla="*/ 102523 w 139930"/>
                  <a:gd name="connsiteY7" fmla="*/ 12983 h 73570"/>
                  <a:gd name="connsiteX8" fmla="*/ 84649 w 139930"/>
                  <a:gd name="connsiteY8" fmla="*/ 2305 h 73570"/>
                  <a:gd name="connsiteX9" fmla="*/ 17678 w 139930"/>
                  <a:gd name="connsiteY9" fmla="*/ 16581 h 7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930" h="73570">
                    <a:moveTo>
                      <a:pt x="17562" y="16581"/>
                    </a:moveTo>
                    <a:cubicBezTo>
                      <a:pt x="17562" y="24474"/>
                      <a:pt x="-5420" y="32250"/>
                      <a:pt x="1196" y="37938"/>
                    </a:cubicBezTo>
                    <a:cubicBezTo>
                      <a:pt x="6884" y="42929"/>
                      <a:pt x="11874" y="41536"/>
                      <a:pt x="19070" y="42929"/>
                    </a:cubicBezTo>
                    <a:cubicBezTo>
                      <a:pt x="26151" y="44321"/>
                      <a:pt x="29749" y="62196"/>
                      <a:pt x="42632" y="59294"/>
                    </a:cubicBezTo>
                    <a:cubicBezTo>
                      <a:pt x="55516" y="56392"/>
                      <a:pt x="90452" y="73570"/>
                      <a:pt x="111112" y="73570"/>
                    </a:cubicBezTo>
                    <a:cubicBezTo>
                      <a:pt x="131772" y="73570"/>
                      <a:pt x="133977" y="56508"/>
                      <a:pt x="127478" y="55696"/>
                    </a:cubicBezTo>
                    <a:cubicBezTo>
                      <a:pt x="121094" y="55000"/>
                      <a:pt x="126781" y="45018"/>
                      <a:pt x="138156" y="28652"/>
                    </a:cubicBezTo>
                    <a:cubicBezTo>
                      <a:pt x="149530" y="12287"/>
                      <a:pt x="102523" y="100"/>
                      <a:pt x="102523" y="12983"/>
                    </a:cubicBezTo>
                    <a:cubicBezTo>
                      <a:pt x="102523" y="25867"/>
                      <a:pt x="88943" y="10198"/>
                      <a:pt x="84649" y="2305"/>
                    </a:cubicBezTo>
                    <a:cubicBezTo>
                      <a:pt x="80354" y="-5588"/>
                      <a:pt x="17678" y="8689"/>
                      <a:pt x="17678" y="16581"/>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316" name="任意多边形: 形状 315">
                <a:extLst>
                  <a:ext uri="{FF2B5EF4-FFF2-40B4-BE49-F238E27FC236}">
                    <a16:creationId xmlns:a16="http://schemas.microsoft.com/office/drawing/2014/main" id="{3476D5D8-F836-982C-8D89-C1D294257210}"/>
                  </a:ext>
                </a:extLst>
              </p:cNvPr>
              <p:cNvSpPr/>
              <p:nvPr/>
            </p:nvSpPr>
            <p:spPr>
              <a:xfrm>
                <a:off x="9718009" y="1602553"/>
                <a:ext cx="125712" cy="89036"/>
              </a:xfrm>
              <a:custGeom>
                <a:avLst/>
                <a:gdLst>
                  <a:gd name="connsiteX0" fmla="*/ 26059 w 134691"/>
                  <a:gd name="connsiteY0" fmla="*/ 62598 h 95396"/>
                  <a:gd name="connsiteX1" fmla="*/ 20371 w 134691"/>
                  <a:gd name="connsiteY1" fmla="*/ 71884 h 95396"/>
                  <a:gd name="connsiteX2" fmla="*/ 3309 w 134691"/>
                  <a:gd name="connsiteY2" fmla="*/ 80473 h 95396"/>
                  <a:gd name="connsiteX3" fmla="*/ 24665 w 134691"/>
                  <a:gd name="connsiteY3" fmla="*/ 94749 h 95396"/>
                  <a:gd name="connsiteX4" fmla="*/ 53218 w 134691"/>
                  <a:gd name="connsiteY4" fmla="*/ 77687 h 95396"/>
                  <a:gd name="connsiteX5" fmla="*/ 119493 w 134691"/>
                  <a:gd name="connsiteY5" fmla="*/ 57724 h 95396"/>
                  <a:gd name="connsiteX6" fmla="*/ 125876 w 134691"/>
                  <a:gd name="connsiteY6" fmla="*/ 37760 h 95396"/>
                  <a:gd name="connsiteX7" fmla="*/ 115895 w 134691"/>
                  <a:gd name="connsiteY7" fmla="*/ 26385 h 95396"/>
                  <a:gd name="connsiteX8" fmla="*/ 98136 w 134691"/>
                  <a:gd name="connsiteY8" fmla="*/ 1431 h 95396"/>
                  <a:gd name="connsiteX9" fmla="*/ 63200 w 134691"/>
                  <a:gd name="connsiteY9" fmla="*/ 13502 h 95396"/>
                  <a:gd name="connsiteX10" fmla="*/ 36157 w 134691"/>
                  <a:gd name="connsiteY10" fmla="*/ 29867 h 95396"/>
                  <a:gd name="connsiteX11" fmla="*/ 25478 w 134691"/>
                  <a:gd name="connsiteY11" fmla="*/ 46233 h 95396"/>
                  <a:gd name="connsiteX12" fmla="*/ 26174 w 134691"/>
                  <a:gd name="connsiteY12" fmla="*/ 62598 h 9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691" h="95396">
                    <a:moveTo>
                      <a:pt x="26059" y="62598"/>
                    </a:moveTo>
                    <a:cubicBezTo>
                      <a:pt x="39638" y="68286"/>
                      <a:pt x="34648" y="71884"/>
                      <a:pt x="20371" y="71884"/>
                    </a:cubicBezTo>
                    <a:cubicBezTo>
                      <a:pt x="6095" y="71884"/>
                      <a:pt x="-6092" y="76643"/>
                      <a:pt x="3309" y="80473"/>
                    </a:cubicBezTo>
                    <a:cubicBezTo>
                      <a:pt x="10505" y="83375"/>
                      <a:pt x="9693" y="91151"/>
                      <a:pt x="24665" y="94749"/>
                    </a:cubicBezTo>
                    <a:cubicBezTo>
                      <a:pt x="39638" y="98347"/>
                      <a:pt x="54611" y="86160"/>
                      <a:pt x="53218" y="77687"/>
                    </a:cubicBezTo>
                    <a:cubicBezTo>
                      <a:pt x="51825" y="69098"/>
                      <a:pt x="105216" y="61322"/>
                      <a:pt x="119493" y="57724"/>
                    </a:cubicBezTo>
                    <a:cubicBezTo>
                      <a:pt x="133769" y="54126"/>
                      <a:pt x="110208" y="39153"/>
                      <a:pt x="125876" y="37760"/>
                    </a:cubicBezTo>
                    <a:cubicBezTo>
                      <a:pt x="141545" y="36367"/>
                      <a:pt x="135162" y="29171"/>
                      <a:pt x="115895" y="26385"/>
                    </a:cubicBezTo>
                    <a:cubicBezTo>
                      <a:pt x="96627" y="23484"/>
                      <a:pt x="104520" y="7118"/>
                      <a:pt x="98136" y="1431"/>
                    </a:cubicBezTo>
                    <a:cubicBezTo>
                      <a:pt x="91753" y="-4256"/>
                      <a:pt x="88154" y="8511"/>
                      <a:pt x="63200" y="13502"/>
                    </a:cubicBezTo>
                    <a:cubicBezTo>
                      <a:pt x="38246" y="18493"/>
                      <a:pt x="26059" y="24877"/>
                      <a:pt x="36157" y="29867"/>
                    </a:cubicBezTo>
                    <a:cubicBezTo>
                      <a:pt x="46138" y="34858"/>
                      <a:pt x="36157" y="46929"/>
                      <a:pt x="25478" y="46233"/>
                    </a:cubicBezTo>
                    <a:cubicBezTo>
                      <a:pt x="14800" y="45537"/>
                      <a:pt x="12595" y="56911"/>
                      <a:pt x="26174" y="62598"/>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317" name="任意多边形: 形状 316">
                <a:extLst>
                  <a:ext uri="{FF2B5EF4-FFF2-40B4-BE49-F238E27FC236}">
                    <a16:creationId xmlns:a16="http://schemas.microsoft.com/office/drawing/2014/main" id="{83E2A94E-BFF0-70A9-8706-B96242016A4F}"/>
                  </a:ext>
                </a:extLst>
              </p:cNvPr>
              <p:cNvSpPr/>
              <p:nvPr/>
            </p:nvSpPr>
            <p:spPr>
              <a:xfrm>
                <a:off x="9878594" y="1699373"/>
                <a:ext cx="139445" cy="75526"/>
              </a:xfrm>
              <a:custGeom>
                <a:avLst/>
                <a:gdLst>
                  <a:gd name="connsiteX0" fmla="*/ 2337 w 149405"/>
                  <a:gd name="connsiteY0" fmla="*/ 79457 h 80921"/>
                  <a:gd name="connsiteX1" fmla="*/ 65826 w 149405"/>
                  <a:gd name="connsiteY1" fmla="*/ 73074 h 80921"/>
                  <a:gd name="connsiteX2" fmla="*/ 149278 w 149405"/>
                  <a:gd name="connsiteY2" fmla="*/ 45217 h 80921"/>
                  <a:gd name="connsiteX3" fmla="*/ 117940 w 149405"/>
                  <a:gd name="connsiteY3" fmla="*/ 24557 h 80921"/>
                  <a:gd name="connsiteX4" fmla="*/ 83004 w 149405"/>
                  <a:gd name="connsiteY4" fmla="*/ 31637 h 80921"/>
                  <a:gd name="connsiteX5" fmla="*/ 85905 w 149405"/>
                  <a:gd name="connsiteY5" fmla="*/ 18754 h 80921"/>
                  <a:gd name="connsiteX6" fmla="*/ 71629 w 149405"/>
                  <a:gd name="connsiteY6" fmla="*/ 3085 h 80921"/>
                  <a:gd name="connsiteX7" fmla="*/ 45978 w 149405"/>
                  <a:gd name="connsiteY7" fmla="*/ 12370 h 80921"/>
                  <a:gd name="connsiteX8" fmla="*/ 37389 w 149405"/>
                  <a:gd name="connsiteY8" fmla="*/ 31637 h 80921"/>
                  <a:gd name="connsiteX9" fmla="*/ 19514 w 149405"/>
                  <a:gd name="connsiteY9" fmla="*/ 45217 h 80921"/>
                  <a:gd name="connsiteX10" fmla="*/ 2453 w 149405"/>
                  <a:gd name="connsiteY10" fmla="*/ 79457 h 8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405" h="80921">
                    <a:moveTo>
                      <a:pt x="2337" y="79457"/>
                    </a:moveTo>
                    <a:cubicBezTo>
                      <a:pt x="12318" y="85145"/>
                      <a:pt x="44353" y="72377"/>
                      <a:pt x="65826" y="73074"/>
                    </a:cubicBezTo>
                    <a:cubicBezTo>
                      <a:pt x="87182" y="73770"/>
                      <a:pt x="147073" y="56708"/>
                      <a:pt x="149278" y="45217"/>
                    </a:cubicBezTo>
                    <a:cubicBezTo>
                      <a:pt x="151367" y="33843"/>
                      <a:pt x="127225" y="34539"/>
                      <a:pt x="117940" y="24557"/>
                    </a:cubicBezTo>
                    <a:cubicBezTo>
                      <a:pt x="108654" y="14576"/>
                      <a:pt x="87994" y="23165"/>
                      <a:pt x="83004" y="31637"/>
                    </a:cubicBezTo>
                    <a:cubicBezTo>
                      <a:pt x="78013" y="40226"/>
                      <a:pt x="72326" y="32334"/>
                      <a:pt x="85905" y="18754"/>
                    </a:cubicBezTo>
                    <a:cubicBezTo>
                      <a:pt x="99485" y="5174"/>
                      <a:pt x="72326" y="-5504"/>
                      <a:pt x="71629" y="3085"/>
                    </a:cubicBezTo>
                    <a:cubicBezTo>
                      <a:pt x="70932" y="11674"/>
                      <a:pt x="45978" y="4478"/>
                      <a:pt x="45978" y="12370"/>
                    </a:cubicBezTo>
                    <a:cubicBezTo>
                      <a:pt x="45978" y="20263"/>
                      <a:pt x="36693" y="23745"/>
                      <a:pt x="37389" y="31637"/>
                    </a:cubicBezTo>
                    <a:cubicBezTo>
                      <a:pt x="38086" y="39530"/>
                      <a:pt x="20327" y="27343"/>
                      <a:pt x="19514" y="45217"/>
                    </a:cubicBezTo>
                    <a:cubicBezTo>
                      <a:pt x="18818" y="63092"/>
                      <a:pt x="-8110" y="73422"/>
                      <a:pt x="2453" y="79457"/>
                    </a:cubicBez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318" name="任意多边形: 形状 317">
                <a:extLst>
                  <a:ext uri="{FF2B5EF4-FFF2-40B4-BE49-F238E27FC236}">
                    <a16:creationId xmlns:a16="http://schemas.microsoft.com/office/drawing/2014/main" id="{05D1609C-9775-9DAB-B1FB-7FC3C3D4D310}"/>
                  </a:ext>
                </a:extLst>
              </p:cNvPr>
              <p:cNvSpPr/>
              <p:nvPr/>
            </p:nvSpPr>
            <p:spPr>
              <a:xfrm>
                <a:off x="8381819" y="3204676"/>
                <a:ext cx="46798" cy="27949"/>
              </a:xfrm>
              <a:custGeom>
                <a:avLst/>
                <a:gdLst>
                  <a:gd name="connsiteX0" fmla="*/ 37722 w 50141"/>
                  <a:gd name="connsiteY0" fmla="*/ 6384 h 29945"/>
                  <a:gd name="connsiteX1" fmla="*/ 50141 w 50141"/>
                  <a:gd name="connsiteY1" fmla="*/ 0 h 29945"/>
                  <a:gd name="connsiteX2" fmla="*/ 15901 w 50141"/>
                  <a:gd name="connsiteY2" fmla="*/ 10330 h 29945"/>
                  <a:gd name="connsiteX3" fmla="*/ 0 w 50141"/>
                  <a:gd name="connsiteY3" fmla="*/ 21937 h 29945"/>
                  <a:gd name="connsiteX4" fmla="*/ 14508 w 50141"/>
                  <a:gd name="connsiteY4" fmla="*/ 29945 h 29945"/>
                  <a:gd name="connsiteX5" fmla="*/ 37722 w 50141"/>
                  <a:gd name="connsiteY5" fmla="*/ 19964 h 29945"/>
                  <a:gd name="connsiteX6" fmla="*/ 37722 w 50141"/>
                  <a:gd name="connsiteY6" fmla="*/ 6384 h 2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41" h="29945">
                    <a:moveTo>
                      <a:pt x="37722" y="6384"/>
                    </a:moveTo>
                    <a:lnTo>
                      <a:pt x="50141" y="0"/>
                    </a:lnTo>
                    <a:lnTo>
                      <a:pt x="15901" y="10330"/>
                    </a:lnTo>
                    <a:lnTo>
                      <a:pt x="0" y="21937"/>
                    </a:lnTo>
                    <a:lnTo>
                      <a:pt x="14508" y="29945"/>
                    </a:lnTo>
                    <a:lnTo>
                      <a:pt x="37722" y="19964"/>
                    </a:lnTo>
                    <a:lnTo>
                      <a:pt x="37722" y="6384"/>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319" name="任意多边形: 形状 318">
                <a:extLst>
                  <a:ext uri="{FF2B5EF4-FFF2-40B4-BE49-F238E27FC236}">
                    <a16:creationId xmlns:a16="http://schemas.microsoft.com/office/drawing/2014/main" id="{34D23944-1C9C-52BA-C6F7-2E385643BBBE}"/>
                  </a:ext>
                </a:extLst>
              </p:cNvPr>
              <p:cNvSpPr/>
              <p:nvPr/>
            </p:nvSpPr>
            <p:spPr>
              <a:xfrm>
                <a:off x="8185092" y="3208359"/>
                <a:ext cx="63264" cy="15924"/>
              </a:xfrm>
              <a:custGeom>
                <a:avLst/>
                <a:gdLst>
                  <a:gd name="connsiteX0" fmla="*/ 67783 w 67783"/>
                  <a:gd name="connsiteY0" fmla="*/ 7080 h 17061"/>
                  <a:gd name="connsiteX1" fmla="*/ 52811 w 67783"/>
                  <a:gd name="connsiteY1" fmla="*/ 6036 h 17061"/>
                  <a:gd name="connsiteX2" fmla="*/ 22401 w 67783"/>
                  <a:gd name="connsiteY2" fmla="*/ 6036 h 17061"/>
                  <a:gd name="connsiteX3" fmla="*/ 11491 w 67783"/>
                  <a:gd name="connsiteY3" fmla="*/ 0 h 17061"/>
                  <a:gd name="connsiteX4" fmla="*/ 0 w 67783"/>
                  <a:gd name="connsiteY4" fmla="*/ 7776 h 17061"/>
                  <a:gd name="connsiteX5" fmla="*/ 20312 w 67783"/>
                  <a:gd name="connsiteY5" fmla="*/ 14392 h 17061"/>
                  <a:gd name="connsiteX6" fmla="*/ 35285 w 67783"/>
                  <a:gd name="connsiteY6" fmla="*/ 17062 h 17061"/>
                  <a:gd name="connsiteX7" fmla="*/ 67783 w 67783"/>
                  <a:gd name="connsiteY7" fmla="*/ 7080 h 1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83" h="17061">
                    <a:moveTo>
                      <a:pt x="67783" y="7080"/>
                    </a:moveTo>
                    <a:lnTo>
                      <a:pt x="52811" y="6036"/>
                    </a:lnTo>
                    <a:lnTo>
                      <a:pt x="22401" y="6036"/>
                    </a:lnTo>
                    <a:lnTo>
                      <a:pt x="11491" y="0"/>
                    </a:lnTo>
                    <a:lnTo>
                      <a:pt x="0" y="7776"/>
                    </a:lnTo>
                    <a:lnTo>
                      <a:pt x="20312" y="14392"/>
                    </a:lnTo>
                    <a:lnTo>
                      <a:pt x="35285" y="17062"/>
                    </a:lnTo>
                    <a:lnTo>
                      <a:pt x="67783" y="7080"/>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36" name="任意多边形: 形状 735">
                <a:extLst>
                  <a:ext uri="{FF2B5EF4-FFF2-40B4-BE49-F238E27FC236}">
                    <a16:creationId xmlns:a16="http://schemas.microsoft.com/office/drawing/2014/main" id="{B6A62556-31DD-8EEE-C045-3557B578116A}"/>
                  </a:ext>
                </a:extLst>
              </p:cNvPr>
              <p:cNvSpPr/>
              <p:nvPr/>
            </p:nvSpPr>
            <p:spPr>
              <a:xfrm>
                <a:off x="7949152" y="3143469"/>
                <a:ext cx="64238" cy="37590"/>
              </a:xfrm>
              <a:custGeom>
                <a:avLst/>
                <a:gdLst>
                  <a:gd name="connsiteX0" fmla="*/ 58846 w 68827"/>
                  <a:gd name="connsiteY0" fmla="*/ 36329 h 40275"/>
                  <a:gd name="connsiteX1" fmla="*/ 58846 w 68827"/>
                  <a:gd name="connsiteY1" fmla="*/ 19383 h 40275"/>
                  <a:gd name="connsiteX2" fmla="*/ 68828 w 68827"/>
                  <a:gd name="connsiteY2" fmla="*/ 1393 h 40275"/>
                  <a:gd name="connsiteX3" fmla="*/ 49561 w 68827"/>
                  <a:gd name="connsiteY3" fmla="*/ 0 h 40275"/>
                  <a:gd name="connsiteX4" fmla="*/ 34356 w 68827"/>
                  <a:gd name="connsiteY4" fmla="*/ 2670 h 40275"/>
                  <a:gd name="connsiteX5" fmla="*/ 20312 w 68827"/>
                  <a:gd name="connsiteY5" fmla="*/ 0 h 40275"/>
                  <a:gd name="connsiteX6" fmla="*/ 11723 w 68827"/>
                  <a:gd name="connsiteY6" fmla="*/ 1393 h 40275"/>
                  <a:gd name="connsiteX7" fmla="*/ 0 w 68827"/>
                  <a:gd name="connsiteY7" fmla="*/ 9518 h 40275"/>
                  <a:gd name="connsiteX8" fmla="*/ 40740 w 68827"/>
                  <a:gd name="connsiteY8" fmla="*/ 31570 h 40275"/>
                  <a:gd name="connsiteX9" fmla="*/ 52462 w 68827"/>
                  <a:gd name="connsiteY9" fmla="*/ 40275 h 40275"/>
                  <a:gd name="connsiteX10" fmla="*/ 58846 w 68827"/>
                  <a:gd name="connsiteY10" fmla="*/ 36329 h 4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827" h="40275">
                    <a:moveTo>
                      <a:pt x="58846" y="36329"/>
                    </a:moveTo>
                    <a:lnTo>
                      <a:pt x="58846" y="19383"/>
                    </a:lnTo>
                    <a:lnTo>
                      <a:pt x="68828" y="1393"/>
                    </a:lnTo>
                    <a:lnTo>
                      <a:pt x="49561" y="0"/>
                    </a:lnTo>
                    <a:lnTo>
                      <a:pt x="34356" y="2670"/>
                    </a:lnTo>
                    <a:lnTo>
                      <a:pt x="20312" y="0"/>
                    </a:lnTo>
                    <a:lnTo>
                      <a:pt x="11723" y="1393"/>
                    </a:lnTo>
                    <a:lnTo>
                      <a:pt x="0" y="9518"/>
                    </a:lnTo>
                    <a:lnTo>
                      <a:pt x="40740" y="31570"/>
                    </a:lnTo>
                    <a:lnTo>
                      <a:pt x="52462" y="40275"/>
                    </a:lnTo>
                    <a:lnTo>
                      <a:pt x="58846" y="36329"/>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37" name="任意多边形: 形状 736">
                <a:extLst>
                  <a:ext uri="{FF2B5EF4-FFF2-40B4-BE49-F238E27FC236}">
                    <a16:creationId xmlns:a16="http://schemas.microsoft.com/office/drawing/2014/main" id="{3A7822AA-90FC-024A-80CA-41756CD4DA7E}"/>
                  </a:ext>
                </a:extLst>
              </p:cNvPr>
              <p:cNvSpPr/>
              <p:nvPr/>
            </p:nvSpPr>
            <p:spPr>
              <a:xfrm>
                <a:off x="7861730" y="3012607"/>
                <a:ext cx="20257" cy="41924"/>
              </a:xfrm>
              <a:custGeom>
                <a:avLst/>
                <a:gdLst>
                  <a:gd name="connsiteX0" fmla="*/ 13812 w 21704"/>
                  <a:gd name="connsiteY0" fmla="*/ 44918 h 44918"/>
                  <a:gd name="connsiteX1" fmla="*/ 20312 w 21704"/>
                  <a:gd name="connsiteY1" fmla="*/ 34240 h 44918"/>
                  <a:gd name="connsiteX2" fmla="*/ 21705 w 21704"/>
                  <a:gd name="connsiteY2" fmla="*/ 16946 h 44918"/>
                  <a:gd name="connsiteX3" fmla="*/ 18803 w 21704"/>
                  <a:gd name="connsiteY3" fmla="*/ 0 h 44918"/>
                  <a:gd name="connsiteX4" fmla="*/ 3830 w 21704"/>
                  <a:gd name="connsiteY4" fmla="*/ 12883 h 44918"/>
                  <a:gd name="connsiteX5" fmla="*/ 0 w 21704"/>
                  <a:gd name="connsiteY5" fmla="*/ 19383 h 44918"/>
                  <a:gd name="connsiteX6" fmla="*/ 0 w 21704"/>
                  <a:gd name="connsiteY6" fmla="*/ 25999 h 44918"/>
                  <a:gd name="connsiteX7" fmla="*/ 7428 w 21704"/>
                  <a:gd name="connsiteY7" fmla="*/ 42133 h 44918"/>
                  <a:gd name="connsiteX8" fmla="*/ 13812 w 21704"/>
                  <a:gd name="connsiteY8" fmla="*/ 44918 h 4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4" h="44918">
                    <a:moveTo>
                      <a:pt x="13812" y="44918"/>
                    </a:moveTo>
                    <a:lnTo>
                      <a:pt x="20312" y="34240"/>
                    </a:lnTo>
                    <a:lnTo>
                      <a:pt x="21705" y="16946"/>
                    </a:lnTo>
                    <a:lnTo>
                      <a:pt x="18803" y="0"/>
                    </a:lnTo>
                    <a:lnTo>
                      <a:pt x="3830" y="12883"/>
                    </a:lnTo>
                    <a:lnTo>
                      <a:pt x="0" y="19383"/>
                    </a:lnTo>
                    <a:lnTo>
                      <a:pt x="0" y="25999"/>
                    </a:lnTo>
                    <a:lnTo>
                      <a:pt x="7428" y="42133"/>
                    </a:lnTo>
                    <a:lnTo>
                      <a:pt x="13812" y="44918"/>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38" name="任意多边形: 形状 737">
                <a:extLst>
                  <a:ext uri="{FF2B5EF4-FFF2-40B4-BE49-F238E27FC236}">
                    <a16:creationId xmlns:a16="http://schemas.microsoft.com/office/drawing/2014/main" id="{6C3E1647-5877-522D-1E3F-7BF2CB834853}"/>
                  </a:ext>
                </a:extLst>
              </p:cNvPr>
              <p:cNvSpPr/>
              <p:nvPr/>
            </p:nvSpPr>
            <p:spPr>
              <a:xfrm>
                <a:off x="7850356" y="3065038"/>
                <a:ext cx="36940" cy="58281"/>
              </a:xfrm>
              <a:custGeom>
                <a:avLst/>
                <a:gdLst>
                  <a:gd name="connsiteX0" fmla="*/ 0 w 39579"/>
                  <a:gd name="connsiteY0" fmla="*/ 7312 h 62444"/>
                  <a:gd name="connsiteX1" fmla="*/ 8937 w 39579"/>
                  <a:gd name="connsiteY1" fmla="*/ 31222 h 62444"/>
                  <a:gd name="connsiteX2" fmla="*/ 8589 w 39579"/>
                  <a:gd name="connsiteY2" fmla="*/ 54552 h 62444"/>
                  <a:gd name="connsiteX3" fmla="*/ 12187 w 39579"/>
                  <a:gd name="connsiteY3" fmla="*/ 62444 h 62444"/>
                  <a:gd name="connsiteX4" fmla="*/ 18919 w 39579"/>
                  <a:gd name="connsiteY4" fmla="*/ 61516 h 62444"/>
                  <a:gd name="connsiteX5" fmla="*/ 23097 w 39579"/>
                  <a:gd name="connsiteY5" fmla="*/ 58034 h 62444"/>
                  <a:gd name="connsiteX6" fmla="*/ 35633 w 39579"/>
                  <a:gd name="connsiteY6" fmla="*/ 51186 h 62444"/>
                  <a:gd name="connsiteX7" fmla="*/ 37838 w 39579"/>
                  <a:gd name="connsiteY7" fmla="*/ 42829 h 62444"/>
                  <a:gd name="connsiteX8" fmla="*/ 38186 w 39579"/>
                  <a:gd name="connsiteY8" fmla="*/ 28088 h 62444"/>
                  <a:gd name="connsiteX9" fmla="*/ 39579 w 39579"/>
                  <a:gd name="connsiteY9" fmla="*/ 11955 h 62444"/>
                  <a:gd name="connsiteX10" fmla="*/ 37258 w 39579"/>
                  <a:gd name="connsiteY10" fmla="*/ 3598 h 62444"/>
                  <a:gd name="connsiteX11" fmla="*/ 28784 w 39579"/>
                  <a:gd name="connsiteY11" fmla="*/ 0 h 62444"/>
                  <a:gd name="connsiteX12" fmla="*/ 17410 w 39579"/>
                  <a:gd name="connsiteY12" fmla="*/ 3018 h 62444"/>
                  <a:gd name="connsiteX13" fmla="*/ 11955 w 39579"/>
                  <a:gd name="connsiteY13" fmla="*/ 5803 h 62444"/>
                  <a:gd name="connsiteX14" fmla="*/ 0 w 39579"/>
                  <a:gd name="connsiteY14" fmla="*/ 7312 h 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579" h="62444">
                    <a:moveTo>
                      <a:pt x="0" y="7312"/>
                    </a:moveTo>
                    <a:lnTo>
                      <a:pt x="8937" y="31222"/>
                    </a:lnTo>
                    <a:lnTo>
                      <a:pt x="8589" y="54552"/>
                    </a:lnTo>
                    <a:lnTo>
                      <a:pt x="12187" y="62444"/>
                    </a:lnTo>
                    <a:lnTo>
                      <a:pt x="18919" y="61516"/>
                    </a:lnTo>
                    <a:lnTo>
                      <a:pt x="23097" y="58034"/>
                    </a:lnTo>
                    <a:lnTo>
                      <a:pt x="35633" y="51186"/>
                    </a:lnTo>
                    <a:lnTo>
                      <a:pt x="37838" y="42829"/>
                    </a:lnTo>
                    <a:lnTo>
                      <a:pt x="38186" y="28088"/>
                    </a:lnTo>
                    <a:lnTo>
                      <a:pt x="39579" y="11955"/>
                    </a:lnTo>
                    <a:lnTo>
                      <a:pt x="37258" y="3598"/>
                    </a:lnTo>
                    <a:lnTo>
                      <a:pt x="28784" y="0"/>
                    </a:lnTo>
                    <a:lnTo>
                      <a:pt x="17410" y="3018"/>
                    </a:lnTo>
                    <a:lnTo>
                      <a:pt x="11955" y="5803"/>
                    </a:lnTo>
                    <a:lnTo>
                      <a:pt x="0" y="7312"/>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39" name="任意多边形: 形状 738">
                <a:extLst>
                  <a:ext uri="{FF2B5EF4-FFF2-40B4-BE49-F238E27FC236}">
                    <a16:creationId xmlns:a16="http://schemas.microsoft.com/office/drawing/2014/main" id="{7A8A15B7-3774-2214-F7B5-C9D90BC17B9F}"/>
                  </a:ext>
                </a:extLst>
              </p:cNvPr>
              <p:cNvSpPr/>
              <p:nvPr/>
            </p:nvSpPr>
            <p:spPr>
              <a:xfrm>
                <a:off x="7721877" y="3097647"/>
                <a:ext cx="19824" cy="14624"/>
              </a:xfrm>
              <a:custGeom>
                <a:avLst/>
                <a:gdLst>
                  <a:gd name="connsiteX0" fmla="*/ 21241 w 21240"/>
                  <a:gd name="connsiteY0" fmla="*/ 0 h 15669"/>
                  <a:gd name="connsiteX1" fmla="*/ 6500 w 21240"/>
                  <a:gd name="connsiteY1" fmla="*/ 3018 h 15669"/>
                  <a:gd name="connsiteX2" fmla="*/ 0 w 21240"/>
                  <a:gd name="connsiteY2" fmla="*/ 11607 h 15669"/>
                  <a:gd name="connsiteX3" fmla="*/ 10678 w 21240"/>
                  <a:gd name="connsiteY3" fmla="*/ 15669 h 15669"/>
                  <a:gd name="connsiteX4" fmla="*/ 20080 w 21240"/>
                  <a:gd name="connsiteY4" fmla="*/ 11607 h 15669"/>
                  <a:gd name="connsiteX5" fmla="*/ 21241 w 21240"/>
                  <a:gd name="connsiteY5" fmla="*/ 0 h 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40" h="15669">
                    <a:moveTo>
                      <a:pt x="21241" y="0"/>
                    </a:moveTo>
                    <a:lnTo>
                      <a:pt x="6500" y="3018"/>
                    </a:lnTo>
                    <a:lnTo>
                      <a:pt x="0" y="11607"/>
                    </a:lnTo>
                    <a:lnTo>
                      <a:pt x="10678" y="15669"/>
                    </a:lnTo>
                    <a:lnTo>
                      <a:pt x="20080" y="11607"/>
                    </a:lnTo>
                    <a:lnTo>
                      <a:pt x="21241" y="0"/>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40" name="任意多边形: 形状 739">
                <a:extLst>
                  <a:ext uri="{FF2B5EF4-FFF2-40B4-BE49-F238E27FC236}">
                    <a16:creationId xmlns:a16="http://schemas.microsoft.com/office/drawing/2014/main" id="{F75C603C-6E97-DE8D-AEB9-F65DAE5FEB1E}"/>
                  </a:ext>
                </a:extLst>
              </p:cNvPr>
              <p:cNvSpPr/>
              <p:nvPr/>
            </p:nvSpPr>
            <p:spPr>
              <a:xfrm>
                <a:off x="7632938" y="2473234"/>
                <a:ext cx="11049" cy="23724"/>
              </a:xfrm>
              <a:custGeom>
                <a:avLst/>
                <a:gdLst>
                  <a:gd name="connsiteX0" fmla="*/ 7660 w 11838"/>
                  <a:gd name="connsiteY0" fmla="*/ 19383 h 25418"/>
                  <a:gd name="connsiteX1" fmla="*/ 11839 w 11838"/>
                  <a:gd name="connsiteY1" fmla="*/ 7196 h 25418"/>
                  <a:gd name="connsiteX2" fmla="*/ 9401 w 11838"/>
                  <a:gd name="connsiteY2" fmla="*/ 0 h 25418"/>
                  <a:gd name="connsiteX3" fmla="*/ 0 w 11838"/>
                  <a:gd name="connsiteY3" fmla="*/ 14160 h 25418"/>
                  <a:gd name="connsiteX4" fmla="*/ 1045 w 11838"/>
                  <a:gd name="connsiteY4" fmla="*/ 25419 h 25418"/>
                  <a:gd name="connsiteX5" fmla="*/ 7660 w 11838"/>
                  <a:gd name="connsiteY5" fmla="*/ 19383 h 2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8" h="25418">
                    <a:moveTo>
                      <a:pt x="7660" y="19383"/>
                    </a:moveTo>
                    <a:lnTo>
                      <a:pt x="11839" y="7196"/>
                    </a:lnTo>
                    <a:lnTo>
                      <a:pt x="9401" y="0"/>
                    </a:lnTo>
                    <a:lnTo>
                      <a:pt x="0" y="14160"/>
                    </a:lnTo>
                    <a:lnTo>
                      <a:pt x="1045" y="25419"/>
                    </a:lnTo>
                    <a:lnTo>
                      <a:pt x="7660" y="19383"/>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41" name="任意多边形: 形状 740">
                <a:extLst>
                  <a:ext uri="{FF2B5EF4-FFF2-40B4-BE49-F238E27FC236}">
                    <a16:creationId xmlns:a16="http://schemas.microsoft.com/office/drawing/2014/main" id="{7EF89BC4-8E0C-3622-4DD6-A308D06FC9D0}"/>
                  </a:ext>
                </a:extLst>
              </p:cNvPr>
              <p:cNvSpPr/>
              <p:nvPr/>
            </p:nvSpPr>
            <p:spPr>
              <a:xfrm>
                <a:off x="8818605" y="1823907"/>
                <a:ext cx="403852" cy="277648"/>
              </a:xfrm>
              <a:custGeom>
                <a:avLst/>
                <a:gdLst>
                  <a:gd name="connsiteX0" fmla="*/ 77069 w 432699"/>
                  <a:gd name="connsiteY0" fmla="*/ 164235 h 297480"/>
                  <a:gd name="connsiteX1" fmla="*/ 74863 w 432699"/>
                  <a:gd name="connsiteY1" fmla="*/ 170619 h 297480"/>
                  <a:gd name="connsiteX2" fmla="*/ 53507 w 432699"/>
                  <a:gd name="connsiteY2" fmla="*/ 181297 h 297480"/>
                  <a:gd name="connsiteX3" fmla="*/ 50141 w 432699"/>
                  <a:gd name="connsiteY3" fmla="*/ 190118 h 297480"/>
                  <a:gd name="connsiteX4" fmla="*/ 31686 w 432699"/>
                  <a:gd name="connsiteY4" fmla="*/ 194877 h 297480"/>
                  <a:gd name="connsiteX5" fmla="*/ 44222 w 432699"/>
                  <a:gd name="connsiteY5" fmla="*/ 209850 h 297480"/>
                  <a:gd name="connsiteX6" fmla="*/ 29945 w 432699"/>
                  <a:gd name="connsiteY6" fmla="*/ 224126 h 297480"/>
                  <a:gd name="connsiteX7" fmla="*/ 5339 w 432699"/>
                  <a:gd name="connsiteY7" fmla="*/ 232831 h 297480"/>
                  <a:gd name="connsiteX8" fmla="*/ 0 w 432699"/>
                  <a:gd name="connsiteY8" fmla="*/ 239795 h 297480"/>
                  <a:gd name="connsiteX9" fmla="*/ 8821 w 432699"/>
                  <a:gd name="connsiteY9" fmla="*/ 253027 h 297480"/>
                  <a:gd name="connsiteX10" fmla="*/ 24258 w 432699"/>
                  <a:gd name="connsiteY10" fmla="*/ 254072 h 297480"/>
                  <a:gd name="connsiteX11" fmla="*/ 28552 w 432699"/>
                  <a:gd name="connsiteY11" fmla="*/ 271830 h 297480"/>
                  <a:gd name="connsiteX12" fmla="*/ 37490 w 432699"/>
                  <a:gd name="connsiteY12" fmla="*/ 275312 h 297480"/>
                  <a:gd name="connsiteX13" fmla="*/ 38882 w 432699"/>
                  <a:gd name="connsiteY13" fmla="*/ 256857 h 297480"/>
                  <a:gd name="connsiteX14" fmla="*/ 52230 w 432699"/>
                  <a:gd name="connsiteY14" fmla="*/ 264634 h 297480"/>
                  <a:gd name="connsiteX15" fmla="*/ 58962 w 432699"/>
                  <a:gd name="connsiteY15" fmla="*/ 272874 h 297480"/>
                  <a:gd name="connsiteX16" fmla="*/ 57105 w 432699"/>
                  <a:gd name="connsiteY16" fmla="*/ 277517 h 297480"/>
                  <a:gd name="connsiteX17" fmla="*/ 73006 w 432699"/>
                  <a:gd name="connsiteY17" fmla="*/ 292374 h 297480"/>
                  <a:gd name="connsiteX18" fmla="*/ 109568 w 432699"/>
                  <a:gd name="connsiteY18" fmla="*/ 297481 h 297480"/>
                  <a:gd name="connsiteX19" fmla="*/ 150423 w 432699"/>
                  <a:gd name="connsiteY19" fmla="*/ 294695 h 297480"/>
                  <a:gd name="connsiteX20" fmla="*/ 117692 w 432699"/>
                  <a:gd name="connsiteY20" fmla="*/ 265446 h 297480"/>
                  <a:gd name="connsiteX21" fmla="*/ 100630 w 432699"/>
                  <a:gd name="connsiteY21" fmla="*/ 233992 h 297480"/>
                  <a:gd name="connsiteX22" fmla="*/ 100630 w 432699"/>
                  <a:gd name="connsiteY22" fmla="*/ 218207 h 297480"/>
                  <a:gd name="connsiteX23" fmla="*/ 115835 w 432699"/>
                  <a:gd name="connsiteY23" fmla="*/ 207877 h 297480"/>
                  <a:gd name="connsiteX24" fmla="*/ 119085 w 432699"/>
                  <a:gd name="connsiteY24" fmla="*/ 190118 h 297480"/>
                  <a:gd name="connsiteX25" fmla="*/ 128370 w 432699"/>
                  <a:gd name="connsiteY25" fmla="*/ 185592 h 297480"/>
                  <a:gd name="connsiteX26" fmla="*/ 144272 w 432699"/>
                  <a:gd name="connsiteY26" fmla="*/ 162262 h 297480"/>
                  <a:gd name="connsiteX27" fmla="*/ 155878 w 432699"/>
                  <a:gd name="connsiteY27" fmla="*/ 157620 h 297480"/>
                  <a:gd name="connsiteX28" fmla="*/ 155878 w 432699"/>
                  <a:gd name="connsiteY28" fmla="*/ 142995 h 297480"/>
                  <a:gd name="connsiteX29" fmla="*/ 171431 w 432699"/>
                  <a:gd name="connsiteY29" fmla="*/ 140325 h 297480"/>
                  <a:gd name="connsiteX30" fmla="*/ 177583 w 432699"/>
                  <a:gd name="connsiteY30" fmla="*/ 129647 h 297480"/>
                  <a:gd name="connsiteX31" fmla="*/ 177583 w 432699"/>
                  <a:gd name="connsiteY31" fmla="*/ 120710 h 297480"/>
                  <a:gd name="connsiteX32" fmla="*/ 190582 w 432699"/>
                  <a:gd name="connsiteY32" fmla="*/ 117344 h 297480"/>
                  <a:gd name="connsiteX33" fmla="*/ 200332 w 432699"/>
                  <a:gd name="connsiteY33" fmla="*/ 112818 h 297480"/>
                  <a:gd name="connsiteX34" fmla="*/ 228885 w 432699"/>
                  <a:gd name="connsiteY34" fmla="*/ 102371 h 297480"/>
                  <a:gd name="connsiteX35" fmla="*/ 244786 w 432699"/>
                  <a:gd name="connsiteY35" fmla="*/ 88675 h 297480"/>
                  <a:gd name="connsiteX36" fmla="*/ 315355 w 432699"/>
                  <a:gd name="connsiteY36" fmla="*/ 61516 h 297480"/>
                  <a:gd name="connsiteX37" fmla="*/ 366541 w 432699"/>
                  <a:gd name="connsiteY37" fmla="*/ 47239 h 297480"/>
                  <a:gd name="connsiteX38" fmla="*/ 423530 w 432699"/>
                  <a:gd name="connsiteY38" fmla="*/ 24838 h 297480"/>
                  <a:gd name="connsiteX39" fmla="*/ 432699 w 432699"/>
                  <a:gd name="connsiteY39" fmla="*/ 11143 h 297480"/>
                  <a:gd name="connsiteX40" fmla="*/ 428520 w 432699"/>
                  <a:gd name="connsiteY40" fmla="*/ 4411 h 297480"/>
                  <a:gd name="connsiteX41" fmla="*/ 412619 w 432699"/>
                  <a:gd name="connsiteY41" fmla="*/ 0 h 297480"/>
                  <a:gd name="connsiteX42" fmla="*/ 374665 w 432699"/>
                  <a:gd name="connsiteY42" fmla="*/ 8241 h 297480"/>
                  <a:gd name="connsiteX43" fmla="*/ 354354 w 432699"/>
                  <a:gd name="connsiteY43" fmla="*/ 18687 h 297480"/>
                  <a:gd name="connsiteX44" fmla="*/ 343791 w 432699"/>
                  <a:gd name="connsiteY44" fmla="*/ 23446 h 297480"/>
                  <a:gd name="connsiteX45" fmla="*/ 315239 w 432699"/>
                  <a:gd name="connsiteY45" fmla="*/ 27972 h 297480"/>
                  <a:gd name="connsiteX46" fmla="*/ 293070 w 432699"/>
                  <a:gd name="connsiteY46" fmla="*/ 35168 h 297480"/>
                  <a:gd name="connsiteX47" fmla="*/ 277169 w 432699"/>
                  <a:gd name="connsiteY47" fmla="*/ 35633 h 297480"/>
                  <a:gd name="connsiteX48" fmla="*/ 260571 w 432699"/>
                  <a:gd name="connsiteY48" fmla="*/ 30178 h 297480"/>
                  <a:gd name="connsiteX49" fmla="*/ 236313 w 432699"/>
                  <a:gd name="connsiteY49" fmla="*/ 40043 h 297480"/>
                  <a:gd name="connsiteX50" fmla="*/ 222965 w 432699"/>
                  <a:gd name="connsiteY50" fmla="*/ 42597 h 297480"/>
                  <a:gd name="connsiteX51" fmla="*/ 206716 w 432699"/>
                  <a:gd name="connsiteY51" fmla="*/ 48864 h 297480"/>
                  <a:gd name="connsiteX52" fmla="*/ 188377 w 432699"/>
                  <a:gd name="connsiteY52" fmla="*/ 51766 h 297480"/>
                  <a:gd name="connsiteX53" fmla="*/ 170503 w 432699"/>
                  <a:gd name="connsiteY53" fmla="*/ 62909 h 297480"/>
                  <a:gd name="connsiteX54" fmla="*/ 151932 w 432699"/>
                  <a:gd name="connsiteY54" fmla="*/ 74399 h 297480"/>
                  <a:gd name="connsiteX55" fmla="*/ 147290 w 432699"/>
                  <a:gd name="connsiteY55" fmla="*/ 81479 h 297480"/>
                  <a:gd name="connsiteX56" fmla="*/ 131156 w 432699"/>
                  <a:gd name="connsiteY56" fmla="*/ 81479 h 297480"/>
                  <a:gd name="connsiteX57" fmla="*/ 121290 w 432699"/>
                  <a:gd name="connsiteY57" fmla="*/ 86006 h 297480"/>
                  <a:gd name="connsiteX58" fmla="*/ 128370 w 432699"/>
                  <a:gd name="connsiteY58" fmla="*/ 102139 h 297480"/>
                  <a:gd name="connsiteX59" fmla="*/ 112005 w 432699"/>
                  <a:gd name="connsiteY59" fmla="*/ 113514 h 297480"/>
                  <a:gd name="connsiteX60" fmla="*/ 110728 w 432699"/>
                  <a:gd name="connsiteY60" fmla="*/ 119549 h 297480"/>
                  <a:gd name="connsiteX61" fmla="*/ 104809 w 432699"/>
                  <a:gd name="connsiteY61" fmla="*/ 129299 h 297480"/>
                  <a:gd name="connsiteX62" fmla="*/ 95175 w 432699"/>
                  <a:gd name="connsiteY62" fmla="*/ 137540 h 297480"/>
                  <a:gd name="connsiteX63" fmla="*/ 77301 w 432699"/>
                  <a:gd name="connsiteY63" fmla="*/ 143459 h 297480"/>
                  <a:gd name="connsiteX64" fmla="*/ 73470 w 432699"/>
                  <a:gd name="connsiteY64" fmla="*/ 149843 h 297480"/>
                  <a:gd name="connsiteX65" fmla="*/ 86122 w 432699"/>
                  <a:gd name="connsiteY65" fmla="*/ 159477 h 297480"/>
                  <a:gd name="connsiteX66" fmla="*/ 77069 w 432699"/>
                  <a:gd name="connsiteY66" fmla="*/ 164235 h 29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32699" h="297480">
                    <a:moveTo>
                      <a:pt x="77069" y="164235"/>
                    </a:moveTo>
                    <a:lnTo>
                      <a:pt x="74863" y="170619"/>
                    </a:lnTo>
                    <a:lnTo>
                      <a:pt x="53507" y="181297"/>
                    </a:lnTo>
                    <a:lnTo>
                      <a:pt x="50141" y="190118"/>
                    </a:lnTo>
                    <a:lnTo>
                      <a:pt x="31686" y="194877"/>
                    </a:lnTo>
                    <a:lnTo>
                      <a:pt x="44222" y="209850"/>
                    </a:lnTo>
                    <a:lnTo>
                      <a:pt x="29945" y="224126"/>
                    </a:lnTo>
                    <a:lnTo>
                      <a:pt x="5339" y="232831"/>
                    </a:lnTo>
                    <a:lnTo>
                      <a:pt x="0" y="239795"/>
                    </a:lnTo>
                    <a:lnTo>
                      <a:pt x="8821" y="253027"/>
                    </a:lnTo>
                    <a:lnTo>
                      <a:pt x="24258" y="254072"/>
                    </a:lnTo>
                    <a:lnTo>
                      <a:pt x="28552" y="271830"/>
                    </a:lnTo>
                    <a:lnTo>
                      <a:pt x="37490" y="275312"/>
                    </a:lnTo>
                    <a:lnTo>
                      <a:pt x="38882" y="256857"/>
                    </a:lnTo>
                    <a:lnTo>
                      <a:pt x="52230" y="264634"/>
                    </a:lnTo>
                    <a:lnTo>
                      <a:pt x="58962" y="272874"/>
                    </a:lnTo>
                    <a:lnTo>
                      <a:pt x="57105" y="277517"/>
                    </a:lnTo>
                    <a:lnTo>
                      <a:pt x="73006" y="292374"/>
                    </a:lnTo>
                    <a:lnTo>
                      <a:pt x="109568" y="297481"/>
                    </a:lnTo>
                    <a:lnTo>
                      <a:pt x="150423" y="294695"/>
                    </a:lnTo>
                    <a:lnTo>
                      <a:pt x="117692" y="265446"/>
                    </a:lnTo>
                    <a:lnTo>
                      <a:pt x="100630" y="233992"/>
                    </a:lnTo>
                    <a:lnTo>
                      <a:pt x="100630" y="218207"/>
                    </a:lnTo>
                    <a:lnTo>
                      <a:pt x="115835" y="207877"/>
                    </a:lnTo>
                    <a:lnTo>
                      <a:pt x="119085" y="190118"/>
                    </a:lnTo>
                    <a:lnTo>
                      <a:pt x="128370" y="185592"/>
                    </a:lnTo>
                    <a:lnTo>
                      <a:pt x="144272" y="162262"/>
                    </a:lnTo>
                    <a:lnTo>
                      <a:pt x="155878" y="157620"/>
                    </a:lnTo>
                    <a:lnTo>
                      <a:pt x="155878" y="142995"/>
                    </a:lnTo>
                    <a:lnTo>
                      <a:pt x="171431" y="140325"/>
                    </a:lnTo>
                    <a:lnTo>
                      <a:pt x="177583" y="129647"/>
                    </a:lnTo>
                    <a:lnTo>
                      <a:pt x="177583" y="120710"/>
                    </a:lnTo>
                    <a:lnTo>
                      <a:pt x="190582" y="117344"/>
                    </a:lnTo>
                    <a:lnTo>
                      <a:pt x="200332" y="112818"/>
                    </a:lnTo>
                    <a:lnTo>
                      <a:pt x="228885" y="102371"/>
                    </a:lnTo>
                    <a:lnTo>
                      <a:pt x="244786" y="88675"/>
                    </a:lnTo>
                    <a:lnTo>
                      <a:pt x="315355" y="61516"/>
                    </a:lnTo>
                    <a:lnTo>
                      <a:pt x="366541" y="47239"/>
                    </a:lnTo>
                    <a:lnTo>
                      <a:pt x="423530" y="24838"/>
                    </a:lnTo>
                    <a:lnTo>
                      <a:pt x="432699" y="11143"/>
                    </a:lnTo>
                    <a:lnTo>
                      <a:pt x="428520" y="4411"/>
                    </a:lnTo>
                    <a:lnTo>
                      <a:pt x="412619" y="0"/>
                    </a:lnTo>
                    <a:lnTo>
                      <a:pt x="374665" y="8241"/>
                    </a:lnTo>
                    <a:lnTo>
                      <a:pt x="354354" y="18687"/>
                    </a:lnTo>
                    <a:lnTo>
                      <a:pt x="343791" y="23446"/>
                    </a:lnTo>
                    <a:lnTo>
                      <a:pt x="315239" y="27972"/>
                    </a:lnTo>
                    <a:lnTo>
                      <a:pt x="293070" y="35168"/>
                    </a:lnTo>
                    <a:lnTo>
                      <a:pt x="277169" y="35633"/>
                    </a:lnTo>
                    <a:lnTo>
                      <a:pt x="260571" y="30178"/>
                    </a:lnTo>
                    <a:lnTo>
                      <a:pt x="236313" y="40043"/>
                    </a:lnTo>
                    <a:lnTo>
                      <a:pt x="222965" y="42597"/>
                    </a:lnTo>
                    <a:lnTo>
                      <a:pt x="206716" y="48864"/>
                    </a:lnTo>
                    <a:lnTo>
                      <a:pt x="188377" y="51766"/>
                    </a:lnTo>
                    <a:lnTo>
                      <a:pt x="170503" y="62909"/>
                    </a:lnTo>
                    <a:lnTo>
                      <a:pt x="151932" y="74399"/>
                    </a:lnTo>
                    <a:lnTo>
                      <a:pt x="147290" y="81479"/>
                    </a:lnTo>
                    <a:lnTo>
                      <a:pt x="131156" y="81479"/>
                    </a:lnTo>
                    <a:lnTo>
                      <a:pt x="121290" y="86006"/>
                    </a:lnTo>
                    <a:lnTo>
                      <a:pt x="128370" y="102139"/>
                    </a:lnTo>
                    <a:lnTo>
                      <a:pt x="112005" y="113514"/>
                    </a:lnTo>
                    <a:lnTo>
                      <a:pt x="110728" y="119549"/>
                    </a:lnTo>
                    <a:lnTo>
                      <a:pt x="104809" y="129299"/>
                    </a:lnTo>
                    <a:lnTo>
                      <a:pt x="95175" y="137540"/>
                    </a:lnTo>
                    <a:lnTo>
                      <a:pt x="77301" y="143459"/>
                    </a:lnTo>
                    <a:lnTo>
                      <a:pt x="73470" y="149843"/>
                    </a:lnTo>
                    <a:lnTo>
                      <a:pt x="86122" y="159477"/>
                    </a:lnTo>
                    <a:lnTo>
                      <a:pt x="77069" y="164235"/>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42" name="任意多边形: 形状 741">
                <a:extLst>
                  <a:ext uri="{FF2B5EF4-FFF2-40B4-BE49-F238E27FC236}">
                    <a16:creationId xmlns:a16="http://schemas.microsoft.com/office/drawing/2014/main" id="{7702CC9F-ECEA-4082-B6D5-C9902559C30F}"/>
                  </a:ext>
                </a:extLst>
              </p:cNvPr>
              <p:cNvSpPr/>
              <p:nvPr/>
            </p:nvSpPr>
            <p:spPr>
              <a:xfrm>
                <a:off x="10940887" y="1892372"/>
                <a:ext cx="108438" cy="36398"/>
              </a:xfrm>
              <a:custGeom>
                <a:avLst/>
                <a:gdLst>
                  <a:gd name="connsiteX0" fmla="*/ 50606 w 116183"/>
                  <a:gd name="connsiteY0" fmla="*/ 37838 h 38998"/>
                  <a:gd name="connsiteX1" fmla="*/ 77765 w 116183"/>
                  <a:gd name="connsiteY1" fmla="*/ 38999 h 38998"/>
                  <a:gd name="connsiteX2" fmla="*/ 108291 w 116183"/>
                  <a:gd name="connsiteY2" fmla="*/ 33892 h 38998"/>
                  <a:gd name="connsiteX3" fmla="*/ 116184 w 116183"/>
                  <a:gd name="connsiteY3" fmla="*/ 27392 h 38998"/>
                  <a:gd name="connsiteX4" fmla="*/ 108059 w 116183"/>
                  <a:gd name="connsiteY4" fmla="*/ 19615 h 38998"/>
                  <a:gd name="connsiteX5" fmla="*/ 85542 w 116183"/>
                  <a:gd name="connsiteY5" fmla="*/ 13696 h 38998"/>
                  <a:gd name="connsiteX6" fmla="*/ 71962 w 116183"/>
                  <a:gd name="connsiteY6" fmla="*/ 19615 h 38998"/>
                  <a:gd name="connsiteX7" fmla="*/ 55828 w 116183"/>
                  <a:gd name="connsiteY7" fmla="*/ 9401 h 38998"/>
                  <a:gd name="connsiteX8" fmla="*/ 43758 w 116183"/>
                  <a:gd name="connsiteY8" fmla="*/ 10794 h 38998"/>
                  <a:gd name="connsiteX9" fmla="*/ 24955 w 116183"/>
                  <a:gd name="connsiteY9" fmla="*/ 9401 h 38998"/>
                  <a:gd name="connsiteX10" fmla="*/ 8937 w 116183"/>
                  <a:gd name="connsiteY10" fmla="*/ 0 h 38998"/>
                  <a:gd name="connsiteX11" fmla="*/ 0 w 116183"/>
                  <a:gd name="connsiteY11" fmla="*/ 10562 h 38998"/>
                  <a:gd name="connsiteX12" fmla="*/ 0 w 116183"/>
                  <a:gd name="connsiteY12" fmla="*/ 18803 h 38998"/>
                  <a:gd name="connsiteX13" fmla="*/ 31222 w 116183"/>
                  <a:gd name="connsiteY13" fmla="*/ 32383 h 38998"/>
                  <a:gd name="connsiteX14" fmla="*/ 50606 w 116183"/>
                  <a:gd name="connsiteY14" fmla="*/ 37838 h 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183" h="38998">
                    <a:moveTo>
                      <a:pt x="50606" y="37838"/>
                    </a:moveTo>
                    <a:lnTo>
                      <a:pt x="77765" y="38999"/>
                    </a:lnTo>
                    <a:lnTo>
                      <a:pt x="108291" y="33892"/>
                    </a:lnTo>
                    <a:lnTo>
                      <a:pt x="116184" y="27392"/>
                    </a:lnTo>
                    <a:lnTo>
                      <a:pt x="108059" y="19615"/>
                    </a:lnTo>
                    <a:lnTo>
                      <a:pt x="85542" y="13696"/>
                    </a:lnTo>
                    <a:lnTo>
                      <a:pt x="71962" y="19615"/>
                    </a:lnTo>
                    <a:lnTo>
                      <a:pt x="55828" y="9401"/>
                    </a:lnTo>
                    <a:lnTo>
                      <a:pt x="43758" y="10794"/>
                    </a:lnTo>
                    <a:lnTo>
                      <a:pt x="24955" y="9401"/>
                    </a:lnTo>
                    <a:lnTo>
                      <a:pt x="8937" y="0"/>
                    </a:lnTo>
                    <a:lnTo>
                      <a:pt x="0" y="10562"/>
                    </a:lnTo>
                    <a:lnTo>
                      <a:pt x="0" y="18803"/>
                    </a:lnTo>
                    <a:lnTo>
                      <a:pt x="31222" y="32383"/>
                    </a:lnTo>
                    <a:lnTo>
                      <a:pt x="50606" y="37838"/>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43" name="任意多边形: 形状 742">
                <a:extLst>
                  <a:ext uri="{FF2B5EF4-FFF2-40B4-BE49-F238E27FC236}">
                    <a16:creationId xmlns:a16="http://schemas.microsoft.com/office/drawing/2014/main" id="{4612817F-C169-6008-7BA3-A9737BC13AD5}"/>
                  </a:ext>
                </a:extLst>
              </p:cNvPr>
              <p:cNvSpPr/>
              <p:nvPr/>
            </p:nvSpPr>
            <p:spPr>
              <a:xfrm>
                <a:off x="10733329" y="1858031"/>
                <a:ext cx="178526" cy="67164"/>
              </a:xfrm>
              <a:custGeom>
                <a:avLst/>
                <a:gdLst>
                  <a:gd name="connsiteX0" fmla="*/ 25535 w 191278"/>
                  <a:gd name="connsiteY0" fmla="*/ 71962 h 71961"/>
                  <a:gd name="connsiteX1" fmla="*/ 46311 w 191278"/>
                  <a:gd name="connsiteY1" fmla="*/ 71265 h 71961"/>
                  <a:gd name="connsiteX2" fmla="*/ 61283 w 191278"/>
                  <a:gd name="connsiteY2" fmla="*/ 66274 h 71961"/>
                  <a:gd name="connsiteX3" fmla="*/ 71613 w 191278"/>
                  <a:gd name="connsiteY3" fmla="*/ 71265 h 71961"/>
                  <a:gd name="connsiteX4" fmla="*/ 84033 w 191278"/>
                  <a:gd name="connsiteY4" fmla="*/ 70569 h 71961"/>
                  <a:gd name="connsiteX5" fmla="*/ 121522 w 191278"/>
                  <a:gd name="connsiteY5" fmla="*/ 64998 h 71961"/>
                  <a:gd name="connsiteX6" fmla="*/ 131736 w 191278"/>
                  <a:gd name="connsiteY6" fmla="*/ 64998 h 71961"/>
                  <a:gd name="connsiteX7" fmla="*/ 124656 w 191278"/>
                  <a:gd name="connsiteY7" fmla="*/ 38534 h 71961"/>
                  <a:gd name="connsiteX8" fmla="*/ 126862 w 191278"/>
                  <a:gd name="connsiteY8" fmla="*/ 32499 h 71961"/>
                  <a:gd name="connsiteX9" fmla="*/ 137192 w 191278"/>
                  <a:gd name="connsiteY9" fmla="*/ 36909 h 71961"/>
                  <a:gd name="connsiteX10" fmla="*/ 136147 w 191278"/>
                  <a:gd name="connsiteY10" fmla="*/ 48400 h 71961"/>
                  <a:gd name="connsiteX11" fmla="*/ 141718 w 191278"/>
                  <a:gd name="connsiteY11" fmla="*/ 56293 h 71961"/>
                  <a:gd name="connsiteX12" fmla="*/ 155414 w 191278"/>
                  <a:gd name="connsiteY12" fmla="*/ 63605 h 71961"/>
                  <a:gd name="connsiteX13" fmla="*/ 177699 w 191278"/>
                  <a:gd name="connsiteY13" fmla="*/ 64998 h 71961"/>
                  <a:gd name="connsiteX14" fmla="*/ 181761 w 191278"/>
                  <a:gd name="connsiteY14" fmla="*/ 56409 h 71961"/>
                  <a:gd name="connsiteX15" fmla="*/ 186056 w 191278"/>
                  <a:gd name="connsiteY15" fmla="*/ 44222 h 71961"/>
                  <a:gd name="connsiteX16" fmla="*/ 191279 w 191278"/>
                  <a:gd name="connsiteY16" fmla="*/ 41088 h 71961"/>
                  <a:gd name="connsiteX17" fmla="*/ 191279 w 191278"/>
                  <a:gd name="connsiteY17" fmla="*/ 32499 h 71961"/>
                  <a:gd name="connsiteX18" fmla="*/ 179556 w 191278"/>
                  <a:gd name="connsiteY18" fmla="*/ 23562 h 71961"/>
                  <a:gd name="connsiteX19" fmla="*/ 155414 w 191278"/>
                  <a:gd name="connsiteY19" fmla="*/ 21937 h 71961"/>
                  <a:gd name="connsiteX20" fmla="*/ 127558 w 191278"/>
                  <a:gd name="connsiteY20" fmla="*/ 13580 h 71961"/>
                  <a:gd name="connsiteX21" fmla="*/ 110264 w 191278"/>
                  <a:gd name="connsiteY21" fmla="*/ 9053 h 71961"/>
                  <a:gd name="connsiteX22" fmla="*/ 98309 w 191278"/>
                  <a:gd name="connsiteY22" fmla="*/ 11955 h 71961"/>
                  <a:gd name="connsiteX23" fmla="*/ 93318 w 191278"/>
                  <a:gd name="connsiteY23" fmla="*/ 22053 h 71961"/>
                  <a:gd name="connsiteX24" fmla="*/ 84961 w 191278"/>
                  <a:gd name="connsiteY24" fmla="*/ 24722 h 71961"/>
                  <a:gd name="connsiteX25" fmla="*/ 47007 w 191278"/>
                  <a:gd name="connsiteY25" fmla="*/ 0 h 71961"/>
                  <a:gd name="connsiteX26" fmla="*/ 34472 w 191278"/>
                  <a:gd name="connsiteY26" fmla="*/ 2902 h 71961"/>
                  <a:gd name="connsiteX27" fmla="*/ 9401 w 191278"/>
                  <a:gd name="connsiteY27" fmla="*/ 25187 h 71961"/>
                  <a:gd name="connsiteX28" fmla="*/ 0 w 191278"/>
                  <a:gd name="connsiteY28" fmla="*/ 47007 h 71961"/>
                  <a:gd name="connsiteX29" fmla="*/ 18687 w 191278"/>
                  <a:gd name="connsiteY29" fmla="*/ 64998 h 71961"/>
                  <a:gd name="connsiteX30" fmla="*/ 25535 w 191278"/>
                  <a:gd name="connsiteY30" fmla="*/ 71962 h 7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278" h="71961">
                    <a:moveTo>
                      <a:pt x="25535" y="71962"/>
                    </a:moveTo>
                    <a:lnTo>
                      <a:pt x="46311" y="71265"/>
                    </a:lnTo>
                    <a:lnTo>
                      <a:pt x="61283" y="66274"/>
                    </a:lnTo>
                    <a:lnTo>
                      <a:pt x="71613" y="71265"/>
                    </a:lnTo>
                    <a:lnTo>
                      <a:pt x="84033" y="70569"/>
                    </a:lnTo>
                    <a:lnTo>
                      <a:pt x="121522" y="64998"/>
                    </a:lnTo>
                    <a:lnTo>
                      <a:pt x="131736" y="64998"/>
                    </a:lnTo>
                    <a:lnTo>
                      <a:pt x="124656" y="38534"/>
                    </a:lnTo>
                    <a:lnTo>
                      <a:pt x="126862" y="32499"/>
                    </a:lnTo>
                    <a:lnTo>
                      <a:pt x="137192" y="36909"/>
                    </a:lnTo>
                    <a:lnTo>
                      <a:pt x="136147" y="48400"/>
                    </a:lnTo>
                    <a:lnTo>
                      <a:pt x="141718" y="56293"/>
                    </a:lnTo>
                    <a:lnTo>
                      <a:pt x="155414" y="63605"/>
                    </a:lnTo>
                    <a:lnTo>
                      <a:pt x="177699" y="64998"/>
                    </a:lnTo>
                    <a:lnTo>
                      <a:pt x="181761" y="56409"/>
                    </a:lnTo>
                    <a:lnTo>
                      <a:pt x="186056" y="44222"/>
                    </a:lnTo>
                    <a:lnTo>
                      <a:pt x="191279" y="41088"/>
                    </a:lnTo>
                    <a:lnTo>
                      <a:pt x="191279" y="32499"/>
                    </a:lnTo>
                    <a:lnTo>
                      <a:pt x="179556" y="23562"/>
                    </a:lnTo>
                    <a:lnTo>
                      <a:pt x="155414" y="21937"/>
                    </a:lnTo>
                    <a:lnTo>
                      <a:pt x="127558" y="13580"/>
                    </a:lnTo>
                    <a:lnTo>
                      <a:pt x="110264" y="9053"/>
                    </a:lnTo>
                    <a:lnTo>
                      <a:pt x="98309" y="11955"/>
                    </a:lnTo>
                    <a:lnTo>
                      <a:pt x="93318" y="22053"/>
                    </a:lnTo>
                    <a:lnTo>
                      <a:pt x="84961" y="24722"/>
                    </a:lnTo>
                    <a:lnTo>
                      <a:pt x="47007" y="0"/>
                    </a:lnTo>
                    <a:lnTo>
                      <a:pt x="34472" y="2902"/>
                    </a:lnTo>
                    <a:lnTo>
                      <a:pt x="9401" y="25187"/>
                    </a:lnTo>
                    <a:lnTo>
                      <a:pt x="0" y="47007"/>
                    </a:lnTo>
                    <a:lnTo>
                      <a:pt x="18687" y="64998"/>
                    </a:lnTo>
                    <a:lnTo>
                      <a:pt x="25535" y="71962"/>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44" name="任意多边形: 形状 743">
                <a:extLst>
                  <a:ext uri="{FF2B5EF4-FFF2-40B4-BE49-F238E27FC236}">
                    <a16:creationId xmlns:a16="http://schemas.microsoft.com/office/drawing/2014/main" id="{2EDF1C4A-3700-0F00-2CA6-8728105C37D1}"/>
                  </a:ext>
                </a:extLst>
              </p:cNvPr>
              <p:cNvSpPr/>
              <p:nvPr/>
            </p:nvSpPr>
            <p:spPr>
              <a:xfrm>
                <a:off x="11683596" y="2071007"/>
                <a:ext cx="84171" cy="25240"/>
              </a:xfrm>
              <a:custGeom>
                <a:avLst/>
                <a:gdLst>
                  <a:gd name="connsiteX0" fmla="*/ 22285 w 90184"/>
                  <a:gd name="connsiteY0" fmla="*/ 20776 h 27043"/>
                  <a:gd name="connsiteX1" fmla="*/ 34240 w 90184"/>
                  <a:gd name="connsiteY1" fmla="*/ 26347 h 27043"/>
                  <a:gd name="connsiteX2" fmla="*/ 60239 w 90184"/>
                  <a:gd name="connsiteY2" fmla="*/ 27044 h 27043"/>
                  <a:gd name="connsiteX3" fmla="*/ 84845 w 90184"/>
                  <a:gd name="connsiteY3" fmla="*/ 20660 h 27043"/>
                  <a:gd name="connsiteX4" fmla="*/ 90185 w 90184"/>
                  <a:gd name="connsiteY4" fmla="*/ 13464 h 27043"/>
                  <a:gd name="connsiteX5" fmla="*/ 58498 w 90184"/>
                  <a:gd name="connsiteY5" fmla="*/ 0 h 27043"/>
                  <a:gd name="connsiteX6" fmla="*/ 31919 w 90184"/>
                  <a:gd name="connsiteY6" fmla="*/ 1741 h 27043"/>
                  <a:gd name="connsiteX7" fmla="*/ 2902 w 90184"/>
                  <a:gd name="connsiteY7" fmla="*/ 14276 h 27043"/>
                  <a:gd name="connsiteX8" fmla="*/ 0 w 90184"/>
                  <a:gd name="connsiteY8" fmla="*/ 27044 h 27043"/>
                  <a:gd name="connsiteX9" fmla="*/ 10098 w 90184"/>
                  <a:gd name="connsiteY9" fmla="*/ 27044 h 27043"/>
                  <a:gd name="connsiteX10" fmla="*/ 22285 w 90184"/>
                  <a:gd name="connsiteY10" fmla="*/ 20776 h 2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4" h="27043">
                    <a:moveTo>
                      <a:pt x="22285" y="20776"/>
                    </a:moveTo>
                    <a:lnTo>
                      <a:pt x="34240" y="26347"/>
                    </a:lnTo>
                    <a:lnTo>
                      <a:pt x="60239" y="27044"/>
                    </a:lnTo>
                    <a:lnTo>
                      <a:pt x="84845" y="20660"/>
                    </a:lnTo>
                    <a:lnTo>
                      <a:pt x="90185" y="13464"/>
                    </a:lnTo>
                    <a:lnTo>
                      <a:pt x="58498" y="0"/>
                    </a:lnTo>
                    <a:lnTo>
                      <a:pt x="31919" y="1741"/>
                    </a:lnTo>
                    <a:lnTo>
                      <a:pt x="2902" y="14276"/>
                    </a:lnTo>
                    <a:lnTo>
                      <a:pt x="0" y="27044"/>
                    </a:lnTo>
                    <a:lnTo>
                      <a:pt x="10098" y="27044"/>
                    </a:lnTo>
                    <a:lnTo>
                      <a:pt x="22285" y="20776"/>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45" name="任意多边形: 形状 744">
                <a:extLst>
                  <a:ext uri="{FF2B5EF4-FFF2-40B4-BE49-F238E27FC236}">
                    <a16:creationId xmlns:a16="http://schemas.microsoft.com/office/drawing/2014/main" id="{C3F431E2-77C5-7417-6B90-992B0595F83D}"/>
                  </a:ext>
                </a:extLst>
              </p:cNvPr>
              <p:cNvSpPr/>
              <p:nvPr/>
            </p:nvSpPr>
            <p:spPr>
              <a:xfrm>
                <a:off x="11897871" y="2379096"/>
                <a:ext cx="69222" cy="20257"/>
              </a:xfrm>
              <a:custGeom>
                <a:avLst/>
                <a:gdLst>
                  <a:gd name="connsiteX0" fmla="*/ 66971 w 74167"/>
                  <a:gd name="connsiteY0" fmla="*/ 9285 h 21704"/>
                  <a:gd name="connsiteX1" fmla="*/ 29946 w 74167"/>
                  <a:gd name="connsiteY1" fmla="*/ 0 h 21704"/>
                  <a:gd name="connsiteX2" fmla="*/ 0 w 74167"/>
                  <a:gd name="connsiteY2" fmla="*/ 9285 h 21704"/>
                  <a:gd name="connsiteX3" fmla="*/ 24722 w 74167"/>
                  <a:gd name="connsiteY3" fmla="*/ 15669 h 21704"/>
                  <a:gd name="connsiteX4" fmla="*/ 36677 w 74167"/>
                  <a:gd name="connsiteY4" fmla="*/ 16249 h 21704"/>
                  <a:gd name="connsiteX5" fmla="*/ 51650 w 74167"/>
                  <a:gd name="connsiteY5" fmla="*/ 21705 h 21704"/>
                  <a:gd name="connsiteX6" fmla="*/ 64766 w 74167"/>
                  <a:gd name="connsiteY6" fmla="*/ 21705 h 21704"/>
                  <a:gd name="connsiteX7" fmla="*/ 74167 w 74167"/>
                  <a:gd name="connsiteY7" fmla="*/ 14973 h 21704"/>
                  <a:gd name="connsiteX8" fmla="*/ 66971 w 74167"/>
                  <a:gd name="connsiteY8" fmla="*/ 9285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67" h="21704">
                    <a:moveTo>
                      <a:pt x="66971" y="9285"/>
                    </a:moveTo>
                    <a:lnTo>
                      <a:pt x="29946" y="0"/>
                    </a:lnTo>
                    <a:lnTo>
                      <a:pt x="0" y="9285"/>
                    </a:lnTo>
                    <a:lnTo>
                      <a:pt x="24722" y="15669"/>
                    </a:lnTo>
                    <a:lnTo>
                      <a:pt x="36677" y="16249"/>
                    </a:lnTo>
                    <a:lnTo>
                      <a:pt x="51650" y="21705"/>
                    </a:lnTo>
                    <a:lnTo>
                      <a:pt x="64766" y="21705"/>
                    </a:lnTo>
                    <a:lnTo>
                      <a:pt x="74167" y="14973"/>
                    </a:lnTo>
                    <a:lnTo>
                      <a:pt x="66971" y="9285"/>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46" name="任意多边形: 形状 745">
                <a:extLst>
                  <a:ext uri="{FF2B5EF4-FFF2-40B4-BE49-F238E27FC236}">
                    <a16:creationId xmlns:a16="http://schemas.microsoft.com/office/drawing/2014/main" id="{C7078461-243D-EECF-F0AB-ED2D1B8DE837}"/>
                  </a:ext>
                </a:extLst>
              </p:cNvPr>
              <p:cNvSpPr/>
              <p:nvPr/>
            </p:nvSpPr>
            <p:spPr>
              <a:xfrm>
                <a:off x="7904520" y="1726735"/>
                <a:ext cx="30007" cy="30982"/>
              </a:xfrm>
              <a:custGeom>
                <a:avLst/>
                <a:gdLst>
                  <a:gd name="connsiteX0" fmla="*/ 21356 w 32150"/>
                  <a:gd name="connsiteY0" fmla="*/ 25651 h 33195"/>
                  <a:gd name="connsiteX1" fmla="*/ 32151 w 32150"/>
                  <a:gd name="connsiteY1" fmla="*/ 33195 h 33195"/>
                  <a:gd name="connsiteX2" fmla="*/ 16133 w 32150"/>
                  <a:gd name="connsiteY2" fmla="*/ 12303 h 33195"/>
                  <a:gd name="connsiteX3" fmla="*/ 0 w 32150"/>
                  <a:gd name="connsiteY3" fmla="*/ 0 h 33195"/>
                  <a:gd name="connsiteX4" fmla="*/ 6500 w 32150"/>
                  <a:gd name="connsiteY4" fmla="*/ 16366 h 33195"/>
                  <a:gd name="connsiteX5" fmla="*/ 21356 w 32150"/>
                  <a:gd name="connsiteY5" fmla="*/ 25651 h 3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50" h="33195">
                    <a:moveTo>
                      <a:pt x="21356" y="25651"/>
                    </a:moveTo>
                    <a:lnTo>
                      <a:pt x="32151" y="33195"/>
                    </a:lnTo>
                    <a:lnTo>
                      <a:pt x="16133" y="12303"/>
                    </a:lnTo>
                    <a:lnTo>
                      <a:pt x="0" y="0"/>
                    </a:lnTo>
                    <a:lnTo>
                      <a:pt x="6500" y="16366"/>
                    </a:lnTo>
                    <a:lnTo>
                      <a:pt x="21356" y="25651"/>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47" name="任意多边形: 形状 746">
                <a:extLst>
                  <a:ext uri="{FF2B5EF4-FFF2-40B4-BE49-F238E27FC236}">
                    <a16:creationId xmlns:a16="http://schemas.microsoft.com/office/drawing/2014/main" id="{F6AC5CAF-B19B-50F2-C93C-F388526C5C23}"/>
                  </a:ext>
                </a:extLst>
              </p:cNvPr>
              <p:cNvSpPr/>
              <p:nvPr/>
            </p:nvSpPr>
            <p:spPr>
              <a:xfrm>
                <a:off x="7909613" y="1663796"/>
                <a:ext cx="307005" cy="173543"/>
              </a:xfrm>
              <a:custGeom>
                <a:avLst/>
                <a:gdLst>
                  <a:gd name="connsiteX0" fmla="*/ 9518 w 328934"/>
                  <a:gd name="connsiteY0" fmla="*/ 51302 h 185939"/>
                  <a:gd name="connsiteX1" fmla="*/ 15669 w 328934"/>
                  <a:gd name="connsiteY1" fmla="*/ 52230 h 185939"/>
                  <a:gd name="connsiteX2" fmla="*/ 23678 w 328934"/>
                  <a:gd name="connsiteY2" fmla="*/ 47355 h 185939"/>
                  <a:gd name="connsiteX3" fmla="*/ 31570 w 328934"/>
                  <a:gd name="connsiteY3" fmla="*/ 45498 h 185939"/>
                  <a:gd name="connsiteX4" fmla="*/ 36561 w 328934"/>
                  <a:gd name="connsiteY4" fmla="*/ 48284 h 185939"/>
                  <a:gd name="connsiteX5" fmla="*/ 27160 w 328934"/>
                  <a:gd name="connsiteY5" fmla="*/ 56757 h 185939"/>
                  <a:gd name="connsiteX6" fmla="*/ 18687 w 328934"/>
                  <a:gd name="connsiteY6" fmla="*/ 66855 h 185939"/>
                  <a:gd name="connsiteX7" fmla="*/ 17874 w 328934"/>
                  <a:gd name="connsiteY7" fmla="*/ 74051 h 185939"/>
                  <a:gd name="connsiteX8" fmla="*/ 25999 w 328934"/>
                  <a:gd name="connsiteY8" fmla="*/ 83801 h 185939"/>
                  <a:gd name="connsiteX9" fmla="*/ 38650 w 328934"/>
                  <a:gd name="connsiteY9" fmla="*/ 93202 h 185939"/>
                  <a:gd name="connsiteX10" fmla="*/ 50373 w 328934"/>
                  <a:gd name="connsiteY10" fmla="*/ 100166 h 185939"/>
                  <a:gd name="connsiteX11" fmla="*/ 63141 w 328934"/>
                  <a:gd name="connsiteY11" fmla="*/ 101327 h 185939"/>
                  <a:gd name="connsiteX12" fmla="*/ 76140 w 328934"/>
                  <a:gd name="connsiteY12" fmla="*/ 98077 h 185939"/>
                  <a:gd name="connsiteX13" fmla="*/ 81479 w 328934"/>
                  <a:gd name="connsiteY13" fmla="*/ 89372 h 185939"/>
                  <a:gd name="connsiteX14" fmla="*/ 85890 w 328934"/>
                  <a:gd name="connsiteY14" fmla="*/ 80667 h 185939"/>
                  <a:gd name="connsiteX15" fmla="*/ 93782 w 328934"/>
                  <a:gd name="connsiteY15" fmla="*/ 78810 h 185939"/>
                  <a:gd name="connsiteX16" fmla="*/ 96800 w 328934"/>
                  <a:gd name="connsiteY16" fmla="*/ 74283 h 185939"/>
                  <a:gd name="connsiteX17" fmla="*/ 99354 w 328934"/>
                  <a:gd name="connsiteY17" fmla="*/ 66971 h 185939"/>
                  <a:gd name="connsiteX18" fmla="*/ 106898 w 328934"/>
                  <a:gd name="connsiteY18" fmla="*/ 66971 h 185939"/>
                  <a:gd name="connsiteX19" fmla="*/ 107594 w 328934"/>
                  <a:gd name="connsiteY19" fmla="*/ 73355 h 185939"/>
                  <a:gd name="connsiteX20" fmla="*/ 103880 w 328934"/>
                  <a:gd name="connsiteY20" fmla="*/ 83104 h 185939"/>
                  <a:gd name="connsiteX21" fmla="*/ 102720 w 328934"/>
                  <a:gd name="connsiteY21" fmla="*/ 86586 h 185939"/>
                  <a:gd name="connsiteX22" fmla="*/ 115487 w 328934"/>
                  <a:gd name="connsiteY22" fmla="*/ 84149 h 185939"/>
                  <a:gd name="connsiteX23" fmla="*/ 124772 w 328934"/>
                  <a:gd name="connsiteY23" fmla="*/ 80899 h 185939"/>
                  <a:gd name="connsiteX24" fmla="*/ 133013 w 328934"/>
                  <a:gd name="connsiteY24" fmla="*/ 75792 h 185939"/>
                  <a:gd name="connsiteX25" fmla="*/ 135102 w 328934"/>
                  <a:gd name="connsiteY25" fmla="*/ 84033 h 185939"/>
                  <a:gd name="connsiteX26" fmla="*/ 130111 w 328934"/>
                  <a:gd name="connsiteY26" fmla="*/ 93086 h 185939"/>
                  <a:gd name="connsiteX27" fmla="*/ 121638 w 328934"/>
                  <a:gd name="connsiteY27" fmla="*/ 96104 h 185939"/>
                  <a:gd name="connsiteX28" fmla="*/ 109451 w 328934"/>
                  <a:gd name="connsiteY28" fmla="*/ 100514 h 185939"/>
                  <a:gd name="connsiteX29" fmla="*/ 101907 w 328934"/>
                  <a:gd name="connsiteY29" fmla="*/ 107478 h 185939"/>
                  <a:gd name="connsiteX30" fmla="*/ 89023 w 328934"/>
                  <a:gd name="connsiteY30" fmla="*/ 108871 h 185939"/>
                  <a:gd name="connsiteX31" fmla="*/ 72890 w 328934"/>
                  <a:gd name="connsiteY31" fmla="*/ 112121 h 185939"/>
                  <a:gd name="connsiteX32" fmla="*/ 66855 w 328934"/>
                  <a:gd name="connsiteY32" fmla="*/ 117112 h 185939"/>
                  <a:gd name="connsiteX33" fmla="*/ 66274 w 328934"/>
                  <a:gd name="connsiteY33" fmla="*/ 122567 h 185939"/>
                  <a:gd name="connsiteX34" fmla="*/ 75792 w 328934"/>
                  <a:gd name="connsiteY34" fmla="*/ 124772 h 185939"/>
                  <a:gd name="connsiteX35" fmla="*/ 91809 w 328934"/>
                  <a:gd name="connsiteY35" fmla="*/ 123031 h 185939"/>
                  <a:gd name="connsiteX36" fmla="*/ 118040 w 328934"/>
                  <a:gd name="connsiteY36" fmla="*/ 120478 h 185939"/>
                  <a:gd name="connsiteX37" fmla="*/ 140557 w 328934"/>
                  <a:gd name="connsiteY37" fmla="*/ 120014 h 185939"/>
                  <a:gd name="connsiteX38" fmla="*/ 139513 w 328934"/>
                  <a:gd name="connsiteY38" fmla="*/ 124656 h 185939"/>
                  <a:gd name="connsiteX39" fmla="*/ 125237 w 328934"/>
                  <a:gd name="connsiteY39" fmla="*/ 128254 h 185939"/>
                  <a:gd name="connsiteX40" fmla="*/ 112701 w 328934"/>
                  <a:gd name="connsiteY40" fmla="*/ 127906 h 185939"/>
                  <a:gd name="connsiteX41" fmla="*/ 98077 w 328934"/>
                  <a:gd name="connsiteY41" fmla="*/ 132433 h 185939"/>
                  <a:gd name="connsiteX42" fmla="*/ 94130 w 328934"/>
                  <a:gd name="connsiteY42" fmla="*/ 138352 h 185939"/>
                  <a:gd name="connsiteX43" fmla="*/ 87283 w 328934"/>
                  <a:gd name="connsiteY43" fmla="*/ 138004 h 185939"/>
                  <a:gd name="connsiteX44" fmla="*/ 76488 w 328934"/>
                  <a:gd name="connsiteY44" fmla="*/ 135915 h 185939"/>
                  <a:gd name="connsiteX45" fmla="*/ 71265 w 328934"/>
                  <a:gd name="connsiteY45" fmla="*/ 140674 h 185939"/>
                  <a:gd name="connsiteX46" fmla="*/ 80203 w 328934"/>
                  <a:gd name="connsiteY46" fmla="*/ 150772 h 185939"/>
                  <a:gd name="connsiteX47" fmla="*/ 95291 w 328934"/>
                  <a:gd name="connsiteY47" fmla="*/ 159825 h 185939"/>
                  <a:gd name="connsiteX48" fmla="*/ 99934 w 328934"/>
                  <a:gd name="connsiteY48" fmla="*/ 162494 h 185939"/>
                  <a:gd name="connsiteX49" fmla="*/ 111773 w 328934"/>
                  <a:gd name="connsiteY49" fmla="*/ 159709 h 185939"/>
                  <a:gd name="connsiteX50" fmla="*/ 119665 w 328934"/>
                  <a:gd name="connsiteY50" fmla="*/ 159709 h 185939"/>
                  <a:gd name="connsiteX51" fmla="*/ 121058 w 328934"/>
                  <a:gd name="connsiteY51" fmla="*/ 165744 h 185939"/>
                  <a:gd name="connsiteX52" fmla="*/ 107014 w 328934"/>
                  <a:gd name="connsiteY52" fmla="*/ 171548 h 185939"/>
                  <a:gd name="connsiteX53" fmla="*/ 119665 w 328934"/>
                  <a:gd name="connsiteY53" fmla="*/ 177931 h 185939"/>
                  <a:gd name="connsiteX54" fmla="*/ 127210 w 328934"/>
                  <a:gd name="connsiteY54" fmla="*/ 185940 h 185939"/>
                  <a:gd name="connsiteX55" fmla="*/ 134406 w 328934"/>
                  <a:gd name="connsiteY55" fmla="*/ 185940 h 185939"/>
                  <a:gd name="connsiteX56" fmla="*/ 141254 w 328934"/>
                  <a:gd name="connsiteY56" fmla="*/ 182806 h 185939"/>
                  <a:gd name="connsiteX57" fmla="*/ 143575 w 328934"/>
                  <a:gd name="connsiteY57" fmla="*/ 172708 h 185939"/>
                  <a:gd name="connsiteX58" fmla="*/ 147986 w 328934"/>
                  <a:gd name="connsiteY58" fmla="*/ 160405 h 185939"/>
                  <a:gd name="connsiteX59" fmla="*/ 161566 w 328934"/>
                  <a:gd name="connsiteY59" fmla="*/ 141022 h 185939"/>
                  <a:gd name="connsiteX60" fmla="*/ 174449 w 328934"/>
                  <a:gd name="connsiteY60" fmla="*/ 133478 h 185939"/>
                  <a:gd name="connsiteX61" fmla="*/ 179440 w 328934"/>
                  <a:gd name="connsiteY61" fmla="*/ 129531 h 185939"/>
                  <a:gd name="connsiteX62" fmla="*/ 180136 w 328934"/>
                  <a:gd name="connsiteY62" fmla="*/ 123612 h 185939"/>
                  <a:gd name="connsiteX63" fmla="*/ 179672 w 328934"/>
                  <a:gd name="connsiteY63" fmla="*/ 114791 h 185939"/>
                  <a:gd name="connsiteX64" fmla="*/ 187101 w 328934"/>
                  <a:gd name="connsiteY64" fmla="*/ 109684 h 185939"/>
                  <a:gd name="connsiteX65" fmla="*/ 190931 w 328934"/>
                  <a:gd name="connsiteY65" fmla="*/ 105737 h 185939"/>
                  <a:gd name="connsiteX66" fmla="*/ 189306 w 328934"/>
                  <a:gd name="connsiteY66" fmla="*/ 100398 h 185939"/>
                  <a:gd name="connsiteX67" fmla="*/ 192324 w 328934"/>
                  <a:gd name="connsiteY67" fmla="*/ 92854 h 185939"/>
                  <a:gd name="connsiteX68" fmla="*/ 204859 w 328934"/>
                  <a:gd name="connsiteY68" fmla="*/ 81479 h 185939"/>
                  <a:gd name="connsiteX69" fmla="*/ 221224 w 328934"/>
                  <a:gd name="connsiteY69" fmla="*/ 79042 h 185939"/>
                  <a:gd name="connsiteX70" fmla="*/ 233295 w 328934"/>
                  <a:gd name="connsiteY70" fmla="*/ 75212 h 185939"/>
                  <a:gd name="connsiteX71" fmla="*/ 239911 w 328934"/>
                  <a:gd name="connsiteY71" fmla="*/ 75212 h 185939"/>
                  <a:gd name="connsiteX72" fmla="*/ 239563 w 328934"/>
                  <a:gd name="connsiteY72" fmla="*/ 81247 h 185939"/>
                  <a:gd name="connsiteX73" fmla="*/ 233179 w 328934"/>
                  <a:gd name="connsiteY73" fmla="*/ 82176 h 185939"/>
                  <a:gd name="connsiteX74" fmla="*/ 226680 w 328934"/>
                  <a:gd name="connsiteY74" fmla="*/ 87631 h 185939"/>
                  <a:gd name="connsiteX75" fmla="*/ 234572 w 328934"/>
                  <a:gd name="connsiteY75" fmla="*/ 97961 h 185939"/>
                  <a:gd name="connsiteX76" fmla="*/ 243161 w 328934"/>
                  <a:gd name="connsiteY76" fmla="*/ 103300 h 185939"/>
                  <a:gd name="connsiteX77" fmla="*/ 243161 w 328934"/>
                  <a:gd name="connsiteY77" fmla="*/ 107246 h 185939"/>
                  <a:gd name="connsiteX78" fmla="*/ 250009 w 328934"/>
                  <a:gd name="connsiteY78" fmla="*/ 108987 h 185939"/>
                  <a:gd name="connsiteX79" fmla="*/ 251054 w 328934"/>
                  <a:gd name="connsiteY79" fmla="*/ 117576 h 185939"/>
                  <a:gd name="connsiteX80" fmla="*/ 243509 w 328934"/>
                  <a:gd name="connsiteY80" fmla="*/ 129067 h 185939"/>
                  <a:gd name="connsiteX81" fmla="*/ 237822 w 328934"/>
                  <a:gd name="connsiteY81" fmla="*/ 136263 h 185939"/>
                  <a:gd name="connsiteX82" fmla="*/ 241188 w 328934"/>
                  <a:gd name="connsiteY82" fmla="*/ 140790 h 185939"/>
                  <a:gd name="connsiteX83" fmla="*/ 264285 w 328934"/>
                  <a:gd name="connsiteY83" fmla="*/ 136611 h 185939"/>
                  <a:gd name="connsiteX84" fmla="*/ 272178 w 328934"/>
                  <a:gd name="connsiteY84" fmla="*/ 132201 h 185939"/>
                  <a:gd name="connsiteX85" fmla="*/ 276473 w 328934"/>
                  <a:gd name="connsiteY85" fmla="*/ 134522 h 185939"/>
                  <a:gd name="connsiteX86" fmla="*/ 276473 w 328934"/>
                  <a:gd name="connsiteY86" fmla="*/ 142415 h 185939"/>
                  <a:gd name="connsiteX87" fmla="*/ 277633 w 328934"/>
                  <a:gd name="connsiteY87" fmla="*/ 149031 h 185939"/>
                  <a:gd name="connsiteX88" fmla="*/ 283901 w 328934"/>
                  <a:gd name="connsiteY88" fmla="*/ 150655 h 185939"/>
                  <a:gd name="connsiteX89" fmla="*/ 292490 w 328934"/>
                  <a:gd name="connsiteY89" fmla="*/ 147522 h 185939"/>
                  <a:gd name="connsiteX90" fmla="*/ 304212 w 328934"/>
                  <a:gd name="connsiteY90" fmla="*/ 138701 h 185939"/>
                  <a:gd name="connsiteX91" fmla="*/ 311873 w 328934"/>
                  <a:gd name="connsiteY91" fmla="*/ 131040 h 185939"/>
                  <a:gd name="connsiteX92" fmla="*/ 319765 w 328934"/>
                  <a:gd name="connsiteY92" fmla="*/ 126746 h 185939"/>
                  <a:gd name="connsiteX93" fmla="*/ 328935 w 328934"/>
                  <a:gd name="connsiteY93" fmla="*/ 120710 h 185939"/>
                  <a:gd name="connsiteX94" fmla="*/ 327542 w 328934"/>
                  <a:gd name="connsiteY94" fmla="*/ 117576 h 185939"/>
                  <a:gd name="connsiteX95" fmla="*/ 316980 w 328934"/>
                  <a:gd name="connsiteY95" fmla="*/ 115023 h 185939"/>
                  <a:gd name="connsiteX96" fmla="*/ 306766 w 328934"/>
                  <a:gd name="connsiteY96" fmla="*/ 117576 h 185939"/>
                  <a:gd name="connsiteX97" fmla="*/ 295972 w 328934"/>
                  <a:gd name="connsiteY97" fmla="*/ 117228 h 185939"/>
                  <a:gd name="connsiteX98" fmla="*/ 291097 w 328934"/>
                  <a:gd name="connsiteY98" fmla="*/ 114791 h 185939"/>
                  <a:gd name="connsiteX99" fmla="*/ 295972 w 328934"/>
                  <a:gd name="connsiteY99" fmla="*/ 106202 h 185939"/>
                  <a:gd name="connsiteX100" fmla="*/ 293766 w 328934"/>
                  <a:gd name="connsiteY100" fmla="*/ 102371 h 185939"/>
                  <a:gd name="connsiteX101" fmla="*/ 267883 w 328934"/>
                  <a:gd name="connsiteY101" fmla="*/ 98193 h 185939"/>
                  <a:gd name="connsiteX102" fmla="*/ 271366 w 328934"/>
                  <a:gd name="connsiteY102" fmla="*/ 92854 h 185939"/>
                  <a:gd name="connsiteX103" fmla="*/ 269624 w 328934"/>
                  <a:gd name="connsiteY103" fmla="*/ 88327 h 185939"/>
                  <a:gd name="connsiteX104" fmla="*/ 261035 w 328934"/>
                  <a:gd name="connsiteY104" fmla="*/ 82640 h 185939"/>
                  <a:gd name="connsiteX105" fmla="*/ 252447 w 328934"/>
                  <a:gd name="connsiteY105" fmla="*/ 80899 h 185939"/>
                  <a:gd name="connsiteX106" fmla="*/ 249661 w 328934"/>
                  <a:gd name="connsiteY106" fmla="*/ 65230 h 185939"/>
                  <a:gd name="connsiteX107" fmla="*/ 233759 w 328934"/>
                  <a:gd name="connsiteY107" fmla="*/ 57105 h 185939"/>
                  <a:gd name="connsiteX108" fmla="*/ 233179 w 328934"/>
                  <a:gd name="connsiteY108" fmla="*/ 54552 h 185939"/>
                  <a:gd name="connsiteX109" fmla="*/ 225403 w 328934"/>
                  <a:gd name="connsiteY109" fmla="*/ 52811 h 185939"/>
                  <a:gd name="connsiteX110" fmla="*/ 221573 w 328934"/>
                  <a:gd name="connsiteY110" fmla="*/ 54436 h 185939"/>
                  <a:gd name="connsiteX111" fmla="*/ 215421 w 328934"/>
                  <a:gd name="connsiteY111" fmla="*/ 56757 h 185939"/>
                  <a:gd name="connsiteX112" fmla="*/ 211939 w 328934"/>
                  <a:gd name="connsiteY112" fmla="*/ 51186 h 185939"/>
                  <a:gd name="connsiteX113" fmla="*/ 197082 w 328934"/>
                  <a:gd name="connsiteY113" fmla="*/ 46427 h 185939"/>
                  <a:gd name="connsiteX114" fmla="*/ 186752 w 328934"/>
                  <a:gd name="connsiteY114" fmla="*/ 45731 h 185939"/>
                  <a:gd name="connsiteX115" fmla="*/ 183967 w 328934"/>
                  <a:gd name="connsiteY115" fmla="*/ 35981 h 185939"/>
                  <a:gd name="connsiteX116" fmla="*/ 176422 w 328934"/>
                  <a:gd name="connsiteY116" fmla="*/ 27276 h 185939"/>
                  <a:gd name="connsiteX117" fmla="*/ 168298 w 328934"/>
                  <a:gd name="connsiteY117" fmla="*/ 32035 h 185939"/>
                  <a:gd name="connsiteX118" fmla="*/ 160057 w 328934"/>
                  <a:gd name="connsiteY118" fmla="*/ 36793 h 185939"/>
                  <a:gd name="connsiteX119" fmla="*/ 160869 w 328934"/>
                  <a:gd name="connsiteY119" fmla="*/ 29597 h 185939"/>
                  <a:gd name="connsiteX120" fmla="*/ 166441 w 328934"/>
                  <a:gd name="connsiteY120" fmla="*/ 19731 h 185939"/>
                  <a:gd name="connsiteX121" fmla="*/ 166209 w 328934"/>
                  <a:gd name="connsiteY121" fmla="*/ 17294 h 185939"/>
                  <a:gd name="connsiteX122" fmla="*/ 157039 w 328934"/>
                  <a:gd name="connsiteY122" fmla="*/ 11142 h 185939"/>
                  <a:gd name="connsiteX123" fmla="*/ 144040 w 328934"/>
                  <a:gd name="connsiteY123" fmla="*/ 9285 h 185939"/>
                  <a:gd name="connsiteX124" fmla="*/ 138468 w 328934"/>
                  <a:gd name="connsiteY124" fmla="*/ 12071 h 185939"/>
                  <a:gd name="connsiteX125" fmla="*/ 128370 w 328934"/>
                  <a:gd name="connsiteY125" fmla="*/ 0 h 185939"/>
                  <a:gd name="connsiteX126" fmla="*/ 122451 w 328934"/>
                  <a:gd name="connsiteY126" fmla="*/ 11723 h 185939"/>
                  <a:gd name="connsiteX127" fmla="*/ 115487 w 328934"/>
                  <a:gd name="connsiteY127" fmla="*/ 17758 h 185939"/>
                  <a:gd name="connsiteX128" fmla="*/ 119201 w 328934"/>
                  <a:gd name="connsiteY128" fmla="*/ 22981 h 185939"/>
                  <a:gd name="connsiteX129" fmla="*/ 129763 w 328934"/>
                  <a:gd name="connsiteY129" fmla="*/ 40856 h 185939"/>
                  <a:gd name="connsiteX130" fmla="*/ 134174 w 328934"/>
                  <a:gd name="connsiteY130" fmla="*/ 59427 h 185939"/>
                  <a:gd name="connsiteX131" fmla="*/ 116299 w 328934"/>
                  <a:gd name="connsiteY131" fmla="*/ 44918 h 185939"/>
                  <a:gd name="connsiteX132" fmla="*/ 108175 w 328934"/>
                  <a:gd name="connsiteY132" fmla="*/ 31919 h 185939"/>
                  <a:gd name="connsiteX133" fmla="*/ 103184 w 328934"/>
                  <a:gd name="connsiteY133" fmla="*/ 18803 h 185939"/>
                  <a:gd name="connsiteX134" fmla="*/ 94827 w 328934"/>
                  <a:gd name="connsiteY134" fmla="*/ 13580 h 185939"/>
                  <a:gd name="connsiteX135" fmla="*/ 90765 w 328934"/>
                  <a:gd name="connsiteY135" fmla="*/ 16598 h 185939"/>
                  <a:gd name="connsiteX136" fmla="*/ 86702 w 328934"/>
                  <a:gd name="connsiteY136" fmla="*/ 22865 h 185939"/>
                  <a:gd name="connsiteX137" fmla="*/ 81479 w 328934"/>
                  <a:gd name="connsiteY137" fmla="*/ 29829 h 185939"/>
                  <a:gd name="connsiteX138" fmla="*/ 81479 w 328934"/>
                  <a:gd name="connsiteY138" fmla="*/ 39115 h 185939"/>
                  <a:gd name="connsiteX139" fmla="*/ 79158 w 328934"/>
                  <a:gd name="connsiteY139" fmla="*/ 43293 h 185939"/>
                  <a:gd name="connsiteX140" fmla="*/ 74747 w 328934"/>
                  <a:gd name="connsiteY140" fmla="*/ 40159 h 185939"/>
                  <a:gd name="connsiteX141" fmla="*/ 71033 w 328934"/>
                  <a:gd name="connsiteY141" fmla="*/ 33660 h 185939"/>
                  <a:gd name="connsiteX142" fmla="*/ 62212 w 328934"/>
                  <a:gd name="connsiteY142" fmla="*/ 29945 h 185939"/>
                  <a:gd name="connsiteX143" fmla="*/ 53971 w 328934"/>
                  <a:gd name="connsiteY143" fmla="*/ 24954 h 185939"/>
                  <a:gd name="connsiteX144" fmla="*/ 64765 w 328934"/>
                  <a:gd name="connsiteY144" fmla="*/ 22401 h 185939"/>
                  <a:gd name="connsiteX145" fmla="*/ 76953 w 328934"/>
                  <a:gd name="connsiteY145" fmla="*/ 18223 h 185939"/>
                  <a:gd name="connsiteX146" fmla="*/ 79158 w 328934"/>
                  <a:gd name="connsiteY146" fmla="*/ 15669 h 185939"/>
                  <a:gd name="connsiteX147" fmla="*/ 72774 w 328934"/>
                  <a:gd name="connsiteY147" fmla="*/ 12187 h 185939"/>
                  <a:gd name="connsiteX148" fmla="*/ 63024 w 328934"/>
                  <a:gd name="connsiteY148" fmla="*/ 13464 h 185939"/>
                  <a:gd name="connsiteX149" fmla="*/ 42713 w 328934"/>
                  <a:gd name="connsiteY149" fmla="*/ 16714 h 185939"/>
                  <a:gd name="connsiteX150" fmla="*/ 25651 w 328934"/>
                  <a:gd name="connsiteY150" fmla="*/ 15089 h 185939"/>
                  <a:gd name="connsiteX151" fmla="*/ 16249 w 328934"/>
                  <a:gd name="connsiteY151" fmla="*/ 18803 h 185939"/>
                  <a:gd name="connsiteX152" fmla="*/ 6384 w 328934"/>
                  <a:gd name="connsiteY152" fmla="*/ 23678 h 185939"/>
                  <a:gd name="connsiteX153" fmla="*/ 0 w 328934"/>
                  <a:gd name="connsiteY153" fmla="*/ 32151 h 185939"/>
                  <a:gd name="connsiteX154" fmla="*/ 6384 w 328934"/>
                  <a:gd name="connsiteY154" fmla="*/ 47704 h 185939"/>
                  <a:gd name="connsiteX155" fmla="*/ 9518 w 328934"/>
                  <a:gd name="connsiteY155" fmla="*/ 51302 h 18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28934" h="185939">
                    <a:moveTo>
                      <a:pt x="9518" y="51302"/>
                    </a:moveTo>
                    <a:lnTo>
                      <a:pt x="15669" y="52230"/>
                    </a:lnTo>
                    <a:lnTo>
                      <a:pt x="23678" y="47355"/>
                    </a:lnTo>
                    <a:lnTo>
                      <a:pt x="31570" y="45498"/>
                    </a:lnTo>
                    <a:lnTo>
                      <a:pt x="36561" y="48284"/>
                    </a:lnTo>
                    <a:lnTo>
                      <a:pt x="27160" y="56757"/>
                    </a:lnTo>
                    <a:lnTo>
                      <a:pt x="18687" y="66855"/>
                    </a:lnTo>
                    <a:lnTo>
                      <a:pt x="17874" y="74051"/>
                    </a:lnTo>
                    <a:lnTo>
                      <a:pt x="25999" y="83801"/>
                    </a:lnTo>
                    <a:lnTo>
                      <a:pt x="38650" y="93202"/>
                    </a:lnTo>
                    <a:lnTo>
                      <a:pt x="50373" y="100166"/>
                    </a:lnTo>
                    <a:lnTo>
                      <a:pt x="63141" y="101327"/>
                    </a:lnTo>
                    <a:lnTo>
                      <a:pt x="76140" y="98077"/>
                    </a:lnTo>
                    <a:lnTo>
                      <a:pt x="81479" y="89372"/>
                    </a:lnTo>
                    <a:lnTo>
                      <a:pt x="85890" y="80667"/>
                    </a:lnTo>
                    <a:lnTo>
                      <a:pt x="93782" y="78810"/>
                    </a:lnTo>
                    <a:lnTo>
                      <a:pt x="96800" y="74283"/>
                    </a:lnTo>
                    <a:lnTo>
                      <a:pt x="99354" y="66971"/>
                    </a:lnTo>
                    <a:lnTo>
                      <a:pt x="106898" y="66971"/>
                    </a:lnTo>
                    <a:lnTo>
                      <a:pt x="107594" y="73355"/>
                    </a:lnTo>
                    <a:lnTo>
                      <a:pt x="103880" y="83104"/>
                    </a:lnTo>
                    <a:lnTo>
                      <a:pt x="102720" y="86586"/>
                    </a:lnTo>
                    <a:cubicBezTo>
                      <a:pt x="102720" y="86586"/>
                      <a:pt x="106898" y="88327"/>
                      <a:pt x="115487" y="84149"/>
                    </a:cubicBezTo>
                    <a:cubicBezTo>
                      <a:pt x="124076" y="80087"/>
                      <a:pt x="124772" y="80899"/>
                      <a:pt x="124772" y="80899"/>
                    </a:cubicBezTo>
                    <a:lnTo>
                      <a:pt x="133013" y="75792"/>
                    </a:lnTo>
                    <a:lnTo>
                      <a:pt x="135102" y="84033"/>
                    </a:lnTo>
                    <a:lnTo>
                      <a:pt x="130111" y="93086"/>
                    </a:lnTo>
                    <a:cubicBezTo>
                      <a:pt x="130111" y="93086"/>
                      <a:pt x="124424" y="95407"/>
                      <a:pt x="121638" y="96104"/>
                    </a:cubicBezTo>
                    <a:cubicBezTo>
                      <a:pt x="118737" y="96800"/>
                      <a:pt x="109451" y="100514"/>
                      <a:pt x="109451" y="100514"/>
                    </a:cubicBezTo>
                    <a:lnTo>
                      <a:pt x="101907" y="107478"/>
                    </a:lnTo>
                    <a:lnTo>
                      <a:pt x="89023" y="108871"/>
                    </a:lnTo>
                    <a:lnTo>
                      <a:pt x="72890" y="112121"/>
                    </a:lnTo>
                    <a:lnTo>
                      <a:pt x="66855" y="117112"/>
                    </a:lnTo>
                    <a:lnTo>
                      <a:pt x="66274" y="122567"/>
                    </a:lnTo>
                    <a:lnTo>
                      <a:pt x="75792" y="124772"/>
                    </a:lnTo>
                    <a:lnTo>
                      <a:pt x="91809" y="123031"/>
                    </a:lnTo>
                    <a:lnTo>
                      <a:pt x="118040" y="120478"/>
                    </a:lnTo>
                    <a:lnTo>
                      <a:pt x="140557" y="120014"/>
                    </a:lnTo>
                    <a:lnTo>
                      <a:pt x="139513" y="124656"/>
                    </a:lnTo>
                    <a:lnTo>
                      <a:pt x="125237" y="128254"/>
                    </a:lnTo>
                    <a:lnTo>
                      <a:pt x="112701" y="127906"/>
                    </a:lnTo>
                    <a:lnTo>
                      <a:pt x="98077" y="132433"/>
                    </a:lnTo>
                    <a:lnTo>
                      <a:pt x="94130" y="138352"/>
                    </a:lnTo>
                    <a:lnTo>
                      <a:pt x="87283" y="138004"/>
                    </a:lnTo>
                    <a:lnTo>
                      <a:pt x="76488" y="135915"/>
                    </a:lnTo>
                    <a:lnTo>
                      <a:pt x="71265" y="140674"/>
                    </a:lnTo>
                    <a:lnTo>
                      <a:pt x="80203" y="150772"/>
                    </a:lnTo>
                    <a:lnTo>
                      <a:pt x="95291" y="159825"/>
                    </a:lnTo>
                    <a:lnTo>
                      <a:pt x="99934" y="162494"/>
                    </a:lnTo>
                    <a:lnTo>
                      <a:pt x="111773" y="159709"/>
                    </a:lnTo>
                    <a:lnTo>
                      <a:pt x="119665" y="159709"/>
                    </a:lnTo>
                    <a:lnTo>
                      <a:pt x="121058" y="165744"/>
                    </a:lnTo>
                    <a:lnTo>
                      <a:pt x="107014" y="171548"/>
                    </a:lnTo>
                    <a:lnTo>
                      <a:pt x="119665" y="177931"/>
                    </a:lnTo>
                    <a:lnTo>
                      <a:pt x="127210" y="185940"/>
                    </a:lnTo>
                    <a:lnTo>
                      <a:pt x="134406" y="185940"/>
                    </a:lnTo>
                    <a:lnTo>
                      <a:pt x="141254" y="182806"/>
                    </a:lnTo>
                    <a:lnTo>
                      <a:pt x="143575" y="172708"/>
                    </a:lnTo>
                    <a:lnTo>
                      <a:pt x="147986" y="160405"/>
                    </a:lnTo>
                    <a:lnTo>
                      <a:pt x="161566" y="141022"/>
                    </a:lnTo>
                    <a:lnTo>
                      <a:pt x="174449" y="133478"/>
                    </a:lnTo>
                    <a:lnTo>
                      <a:pt x="179440" y="129531"/>
                    </a:lnTo>
                    <a:lnTo>
                      <a:pt x="180136" y="123612"/>
                    </a:lnTo>
                    <a:lnTo>
                      <a:pt x="179672" y="114791"/>
                    </a:lnTo>
                    <a:lnTo>
                      <a:pt x="187101" y="109684"/>
                    </a:lnTo>
                    <a:lnTo>
                      <a:pt x="190931" y="105737"/>
                    </a:lnTo>
                    <a:lnTo>
                      <a:pt x="189306" y="100398"/>
                    </a:lnTo>
                    <a:lnTo>
                      <a:pt x="192324" y="92854"/>
                    </a:lnTo>
                    <a:lnTo>
                      <a:pt x="204859" y="81479"/>
                    </a:lnTo>
                    <a:lnTo>
                      <a:pt x="221224" y="79042"/>
                    </a:lnTo>
                    <a:lnTo>
                      <a:pt x="233295" y="75212"/>
                    </a:lnTo>
                    <a:lnTo>
                      <a:pt x="239911" y="75212"/>
                    </a:lnTo>
                    <a:lnTo>
                      <a:pt x="239563" y="81247"/>
                    </a:lnTo>
                    <a:lnTo>
                      <a:pt x="233179" y="82176"/>
                    </a:lnTo>
                    <a:lnTo>
                      <a:pt x="226680" y="87631"/>
                    </a:lnTo>
                    <a:lnTo>
                      <a:pt x="234572" y="97961"/>
                    </a:lnTo>
                    <a:lnTo>
                      <a:pt x="243161" y="103300"/>
                    </a:lnTo>
                    <a:lnTo>
                      <a:pt x="243161" y="107246"/>
                    </a:lnTo>
                    <a:lnTo>
                      <a:pt x="250009" y="108987"/>
                    </a:lnTo>
                    <a:lnTo>
                      <a:pt x="251054" y="117576"/>
                    </a:lnTo>
                    <a:lnTo>
                      <a:pt x="243509" y="129067"/>
                    </a:lnTo>
                    <a:lnTo>
                      <a:pt x="237822" y="136263"/>
                    </a:lnTo>
                    <a:lnTo>
                      <a:pt x="241188" y="140790"/>
                    </a:lnTo>
                    <a:lnTo>
                      <a:pt x="264285" y="136611"/>
                    </a:lnTo>
                    <a:lnTo>
                      <a:pt x="272178" y="132201"/>
                    </a:lnTo>
                    <a:lnTo>
                      <a:pt x="276473" y="134522"/>
                    </a:lnTo>
                    <a:lnTo>
                      <a:pt x="276473" y="142415"/>
                    </a:lnTo>
                    <a:lnTo>
                      <a:pt x="277633" y="149031"/>
                    </a:lnTo>
                    <a:lnTo>
                      <a:pt x="283901" y="150655"/>
                    </a:lnTo>
                    <a:lnTo>
                      <a:pt x="292490" y="147522"/>
                    </a:lnTo>
                    <a:lnTo>
                      <a:pt x="304212" y="138701"/>
                    </a:lnTo>
                    <a:lnTo>
                      <a:pt x="311873" y="131040"/>
                    </a:lnTo>
                    <a:lnTo>
                      <a:pt x="319765" y="126746"/>
                    </a:lnTo>
                    <a:lnTo>
                      <a:pt x="328935" y="120710"/>
                    </a:lnTo>
                    <a:lnTo>
                      <a:pt x="327542" y="117576"/>
                    </a:lnTo>
                    <a:lnTo>
                      <a:pt x="316980" y="115023"/>
                    </a:lnTo>
                    <a:lnTo>
                      <a:pt x="306766" y="117576"/>
                    </a:lnTo>
                    <a:lnTo>
                      <a:pt x="295972" y="117228"/>
                    </a:lnTo>
                    <a:lnTo>
                      <a:pt x="291097" y="114791"/>
                    </a:lnTo>
                    <a:lnTo>
                      <a:pt x="295972" y="106202"/>
                    </a:lnTo>
                    <a:lnTo>
                      <a:pt x="293766" y="102371"/>
                    </a:lnTo>
                    <a:lnTo>
                      <a:pt x="267883" y="98193"/>
                    </a:lnTo>
                    <a:lnTo>
                      <a:pt x="271366" y="92854"/>
                    </a:lnTo>
                    <a:lnTo>
                      <a:pt x="269624" y="88327"/>
                    </a:lnTo>
                    <a:lnTo>
                      <a:pt x="261035" y="82640"/>
                    </a:lnTo>
                    <a:lnTo>
                      <a:pt x="252447" y="80899"/>
                    </a:lnTo>
                    <a:lnTo>
                      <a:pt x="249661" y="65230"/>
                    </a:lnTo>
                    <a:lnTo>
                      <a:pt x="233759" y="57105"/>
                    </a:lnTo>
                    <a:lnTo>
                      <a:pt x="233179" y="54552"/>
                    </a:lnTo>
                    <a:lnTo>
                      <a:pt x="225403" y="52811"/>
                    </a:lnTo>
                    <a:lnTo>
                      <a:pt x="221573" y="54436"/>
                    </a:lnTo>
                    <a:lnTo>
                      <a:pt x="215421" y="56757"/>
                    </a:lnTo>
                    <a:lnTo>
                      <a:pt x="211939" y="51186"/>
                    </a:lnTo>
                    <a:lnTo>
                      <a:pt x="197082" y="46427"/>
                    </a:lnTo>
                    <a:lnTo>
                      <a:pt x="186752" y="45731"/>
                    </a:lnTo>
                    <a:lnTo>
                      <a:pt x="183967" y="35981"/>
                    </a:lnTo>
                    <a:lnTo>
                      <a:pt x="176422" y="27276"/>
                    </a:lnTo>
                    <a:lnTo>
                      <a:pt x="168298" y="32035"/>
                    </a:lnTo>
                    <a:lnTo>
                      <a:pt x="160057" y="36793"/>
                    </a:lnTo>
                    <a:lnTo>
                      <a:pt x="160869" y="29597"/>
                    </a:lnTo>
                    <a:lnTo>
                      <a:pt x="166441" y="19731"/>
                    </a:lnTo>
                    <a:lnTo>
                      <a:pt x="166209" y="17294"/>
                    </a:lnTo>
                    <a:lnTo>
                      <a:pt x="157039" y="11142"/>
                    </a:lnTo>
                    <a:lnTo>
                      <a:pt x="144040" y="9285"/>
                    </a:lnTo>
                    <a:lnTo>
                      <a:pt x="138468" y="12071"/>
                    </a:lnTo>
                    <a:lnTo>
                      <a:pt x="128370" y="0"/>
                    </a:lnTo>
                    <a:lnTo>
                      <a:pt x="122451" y="11723"/>
                    </a:lnTo>
                    <a:lnTo>
                      <a:pt x="115487" y="17758"/>
                    </a:lnTo>
                    <a:lnTo>
                      <a:pt x="119201" y="22981"/>
                    </a:lnTo>
                    <a:cubicBezTo>
                      <a:pt x="119201" y="22981"/>
                      <a:pt x="129183" y="39347"/>
                      <a:pt x="129763" y="40856"/>
                    </a:cubicBezTo>
                    <a:cubicBezTo>
                      <a:pt x="130343" y="42365"/>
                      <a:pt x="134174" y="59427"/>
                      <a:pt x="134174" y="59427"/>
                    </a:cubicBezTo>
                    <a:lnTo>
                      <a:pt x="116299" y="44918"/>
                    </a:lnTo>
                    <a:lnTo>
                      <a:pt x="108175" y="31919"/>
                    </a:lnTo>
                    <a:lnTo>
                      <a:pt x="103184" y="18803"/>
                    </a:lnTo>
                    <a:lnTo>
                      <a:pt x="94827" y="13580"/>
                    </a:lnTo>
                    <a:lnTo>
                      <a:pt x="90765" y="16598"/>
                    </a:lnTo>
                    <a:lnTo>
                      <a:pt x="86702" y="22865"/>
                    </a:lnTo>
                    <a:lnTo>
                      <a:pt x="81479" y="29829"/>
                    </a:lnTo>
                    <a:lnTo>
                      <a:pt x="81479" y="39115"/>
                    </a:lnTo>
                    <a:cubicBezTo>
                      <a:pt x="81479" y="39115"/>
                      <a:pt x="79158" y="43293"/>
                      <a:pt x="79158" y="43293"/>
                    </a:cubicBezTo>
                    <a:lnTo>
                      <a:pt x="74747" y="40159"/>
                    </a:lnTo>
                    <a:lnTo>
                      <a:pt x="71033" y="33660"/>
                    </a:lnTo>
                    <a:lnTo>
                      <a:pt x="62212" y="29945"/>
                    </a:lnTo>
                    <a:lnTo>
                      <a:pt x="53971" y="24954"/>
                    </a:lnTo>
                    <a:lnTo>
                      <a:pt x="64765" y="22401"/>
                    </a:lnTo>
                    <a:lnTo>
                      <a:pt x="76953" y="18223"/>
                    </a:lnTo>
                    <a:lnTo>
                      <a:pt x="79158" y="15669"/>
                    </a:lnTo>
                    <a:lnTo>
                      <a:pt x="72774" y="12187"/>
                    </a:lnTo>
                    <a:lnTo>
                      <a:pt x="63024" y="13464"/>
                    </a:lnTo>
                    <a:lnTo>
                      <a:pt x="42713" y="16714"/>
                    </a:lnTo>
                    <a:lnTo>
                      <a:pt x="25651" y="15089"/>
                    </a:lnTo>
                    <a:lnTo>
                      <a:pt x="16249" y="18803"/>
                    </a:lnTo>
                    <a:lnTo>
                      <a:pt x="6384" y="23678"/>
                    </a:lnTo>
                    <a:cubicBezTo>
                      <a:pt x="4294" y="26463"/>
                      <a:pt x="2089" y="29365"/>
                      <a:pt x="0" y="32151"/>
                    </a:cubicBezTo>
                    <a:cubicBezTo>
                      <a:pt x="2089" y="37374"/>
                      <a:pt x="4294" y="42597"/>
                      <a:pt x="6384" y="47704"/>
                    </a:cubicBezTo>
                    <a:lnTo>
                      <a:pt x="9518" y="51302"/>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48" name="任意多边形: 形状 747">
                <a:extLst>
                  <a:ext uri="{FF2B5EF4-FFF2-40B4-BE49-F238E27FC236}">
                    <a16:creationId xmlns:a16="http://schemas.microsoft.com/office/drawing/2014/main" id="{2718590D-7982-5561-F959-182EEC68ED5D}"/>
                  </a:ext>
                </a:extLst>
              </p:cNvPr>
              <p:cNvSpPr/>
              <p:nvPr/>
            </p:nvSpPr>
            <p:spPr>
              <a:xfrm>
                <a:off x="8063115" y="1641370"/>
                <a:ext cx="211784" cy="67380"/>
              </a:xfrm>
              <a:custGeom>
                <a:avLst/>
                <a:gdLst>
                  <a:gd name="connsiteX0" fmla="*/ 12071 w 226911"/>
                  <a:gd name="connsiteY0" fmla="*/ 24142 h 72193"/>
                  <a:gd name="connsiteX1" fmla="*/ 16714 w 226911"/>
                  <a:gd name="connsiteY1" fmla="*/ 28901 h 72193"/>
                  <a:gd name="connsiteX2" fmla="*/ 11259 w 226911"/>
                  <a:gd name="connsiteY2" fmla="*/ 32731 h 72193"/>
                  <a:gd name="connsiteX3" fmla="*/ 12535 w 226911"/>
                  <a:gd name="connsiteY3" fmla="*/ 35284 h 72193"/>
                  <a:gd name="connsiteX4" fmla="*/ 18803 w 226911"/>
                  <a:gd name="connsiteY4" fmla="*/ 38186 h 72193"/>
                  <a:gd name="connsiteX5" fmla="*/ 27740 w 226911"/>
                  <a:gd name="connsiteY5" fmla="*/ 40391 h 72193"/>
                  <a:gd name="connsiteX6" fmla="*/ 47472 w 226911"/>
                  <a:gd name="connsiteY6" fmla="*/ 41784 h 72193"/>
                  <a:gd name="connsiteX7" fmla="*/ 66855 w 226911"/>
                  <a:gd name="connsiteY7" fmla="*/ 39231 h 72193"/>
                  <a:gd name="connsiteX8" fmla="*/ 89024 w 226911"/>
                  <a:gd name="connsiteY8" fmla="*/ 37490 h 72193"/>
                  <a:gd name="connsiteX9" fmla="*/ 100166 w 226911"/>
                  <a:gd name="connsiteY9" fmla="*/ 37954 h 72193"/>
                  <a:gd name="connsiteX10" fmla="*/ 100399 w 226911"/>
                  <a:gd name="connsiteY10" fmla="*/ 41784 h 72193"/>
                  <a:gd name="connsiteX11" fmla="*/ 88908 w 226911"/>
                  <a:gd name="connsiteY11" fmla="*/ 43525 h 72193"/>
                  <a:gd name="connsiteX12" fmla="*/ 66507 w 226911"/>
                  <a:gd name="connsiteY12" fmla="*/ 48284 h 72193"/>
                  <a:gd name="connsiteX13" fmla="*/ 56525 w 226911"/>
                  <a:gd name="connsiteY13" fmla="*/ 50838 h 72193"/>
                  <a:gd name="connsiteX14" fmla="*/ 49909 w 226911"/>
                  <a:gd name="connsiteY14" fmla="*/ 55132 h 72193"/>
                  <a:gd name="connsiteX15" fmla="*/ 84613 w 226911"/>
                  <a:gd name="connsiteY15" fmla="*/ 63489 h 72193"/>
                  <a:gd name="connsiteX16" fmla="*/ 95756 w 226911"/>
                  <a:gd name="connsiteY16" fmla="*/ 64069 h 72193"/>
                  <a:gd name="connsiteX17" fmla="*/ 104345 w 226911"/>
                  <a:gd name="connsiteY17" fmla="*/ 64069 h 72193"/>
                  <a:gd name="connsiteX18" fmla="*/ 110148 w 226911"/>
                  <a:gd name="connsiteY18" fmla="*/ 59659 h 72193"/>
                  <a:gd name="connsiteX19" fmla="*/ 118737 w 226911"/>
                  <a:gd name="connsiteY19" fmla="*/ 66855 h 72193"/>
                  <a:gd name="connsiteX20" fmla="*/ 135451 w 226911"/>
                  <a:gd name="connsiteY20" fmla="*/ 72194 h 72193"/>
                  <a:gd name="connsiteX21" fmla="*/ 141254 w 226911"/>
                  <a:gd name="connsiteY21" fmla="*/ 72194 h 72193"/>
                  <a:gd name="connsiteX22" fmla="*/ 153673 w 226911"/>
                  <a:gd name="connsiteY22" fmla="*/ 67667 h 72193"/>
                  <a:gd name="connsiteX23" fmla="*/ 162727 w 226911"/>
                  <a:gd name="connsiteY23" fmla="*/ 65230 h 72193"/>
                  <a:gd name="connsiteX24" fmla="*/ 183851 w 226911"/>
                  <a:gd name="connsiteY24" fmla="*/ 60471 h 72193"/>
                  <a:gd name="connsiteX25" fmla="*/ 192208 w 226911"/>
                  <a:gd name="connsiteY25" fmla="*/ 55132 h 72193"/>
                  <a:gd name="connsiteX26" fmla="*/ 195922 w 226911"/>
                  <a:gd name="connsiteY26" fmla="*/ 48864 h 72193"/>
                  <a:gd name="connsiteX27" fmla="*/ 205207 w 226911"/>
                  <a:gd name="connsiteY27" fmla="*/ 43409 h 72193"/>
                  <a:gd name="connsiteX28" fmla="*/ 218671 w 226911"/>
                  <a:gd name="connsiteY28" fmla="*/ 36213 h 72193"/>
                  <a:gd name="connsiteX29" fmla="*/ 224823 w 226911"/>
                  <a:gd name="connsiteY29" fmla="*/ 31222 h 72193"/>
                  <a:gd name="connsiteX30" fmla="*/ 226912 w 226911"/>
                  <a:gd name="connsiteY30" fmla="*/ 24606 h 72193"/>
                  <a:gd name="connsiteX31" fmla="*/ 221457 w 226911"/>
                  <a:gd name="connsiteY31" fmla="*/ 19615 h 72193"/>
                  <a:gd name="connsiteX32" fmla="*/ 210663 w 226911"/>
                  <a:gd name="connsiteY32" fmla="*/ 17874 h 72193"/>
                  <a:gd name="connsiteX33" fmla="*/ 192788 w 226911"/>
                  <a:gd name="connsiteY33" fmla="*/ 17758 h 72193"/>
                  <a:gd name="connsiteX34" fmla="*/ 179324 w 226911"/>
                  <a:gd name="connsiteY34" fmla="*/ 16017 h 72193"/>
                  <a:gd name="connsiteX35" fmla="*/ 167717 w 226911"/>
                  <a:gd name="connsiteY35" fmla="*/ 11607 h 72193"/>
                  <a:gd name="connsiteX36" fmla="*/ 151004 w 226911"/>
                  <a:gd name="connsiteY36" fmla="*/ 8937 h 72193"/>
                  <a:gd name="connsiteX37" fmla="*/ 143459 w 226911"/>
                  <a:gd name="connsiteY37" fmla="*/ 12303 h 72193"/>
                  <a:gd name="connsiteX38" fmla="*/ 138469 w 226911"/>
                  <a:gd name="connsiteY38" fmla="*/ 20660 h 72193"/>
                  <a:gd name="connsiteX39" fmla="*/ 130112 w 226911"/>
                  <a:gd name="connsiteY39" fmla="*/ 18687 h 72193"/>
                  <a:gd name="connsiteX40" fmla="*/ 127326 w 226911"/>
                  <a:gd name="connsiteY40" fmla="*/ 6616 h 72193"/>
                  <a:gd name="connsiteX41" fmla="*/ 121639 w 226911"/>
                  <a:gd name="connsiteY41" fmla="*/ 2437 h 72193"/>
                  <a:gd name="connsiteX42" fmla="*/ 116184 w 226911"/>
                  <a:gd name="connsiteY42" fmla="*/ 3250 h 72193"/>
                  <a:gd name="connsiteX43" fmla="*/ 108987 w 226911"/>
                  <a:gd name="connsiteY43" fmla="*/ 8821 h 72193"/>
                  <a:gd name="connsiteX44" fmla="*/ 112237 w 226911"/>
                  <a:gd name="connsiteY44" fmla="*/ 24142 h 72193"/>
                  <a:gd name="connsiteX45" fmla="*/ 107595 w 226911"/>
                  <a:gd name="connsiteY45" fmla="*/ 28553 h 72193"/>
                  <a:gd name="connsiteX46" fmla="*/ 99586 w 226911"/>
                  <a:gd name="connsiteY46" fmla="*/ 23910 h 72193"/>
                  <a:gd name="connsiteX47" fmla="*/ 94363 w 226911"/>
                  <a:gd name="connsiteY47" fmla="*/ 19615 h 72193"/>
                  <a:gd name="connsiteX48" fmla="*/ 92738 w 226911"/>
                  <a:gd name="connsiteY48" fmla="*/ 16017 h 72193"/>
                  <a:gd name="connsiteX49" fmla="*/ 82176 w 226911"/>
                  <a:gd name="connsiteY49" fmla="*/ 16482 h 72193"/>
                  <a:gd name="connsiteX50" fmla="*/ 74399 w 226911"/>
                  <a:gd name="connsiteY50" fmla="*/ 17294 h 72193"/>
                  <a:gd name="connsiteX51" fmla="*/ 70105 w 226911"/>
                  <a:gd name="connsiteY51" fmla="*/ 10214 h 72193"/>
                  <a:gd name="connsiteX52" fmla="*/ 63141 w 226911"/>
                  <a:gd name="connsiteY52" fmla="*/ 5223 h 72193"/>
                  <a:gd name="connsiteX53" fmla="*/ 49909 w 226911"/>
                  <a:gd name="connsiteY53" fmla="*/ 348 h 72193"/>
                  <a:gd name="connsiteX54" fmla="*/ 46659 w 226911"/>
                  <a:gd name="connsiteY54" fmla="*/ 0 h 72193"/>
                  <a:gd name="connsiteX55" fmla="*/ 48168 w 226911"/>
                  <a:gd name="connsiteY55" fmla="*/ 6384 h 72193"/>
                  <a:gd name="connsiteX56" fmla="*/ 48284 w 226911"/>
                  <a:gd name="connsiteY56" fmla="*/ 10678 h 72193"/>
                  <a:gd name="connsiteX57" fmla="*/ 43641 w 226911"/>
                  <a:gd name="connsiteY57" fmla="*/ 11491 h 72193"/>
                  <a:gd name="connsiteX58" fmla="*/ 33776 w 226911"/>
                  <a:gd name="connsiteY58" fmla="*/ 6964 h 72193"/>
                  <a:gd name="connsiteX59" fmla="*/ 30642 w 226911"/>
                  <a:gd name="connsiteY59" fmla="*/ 5919 h 72193"/>
                  <a:gd name="connsiteX60" fmla="*/ 30642 w 226911"/>
                  <a:gd name="connsiteY60" fmla="*/ 12419 h 72193"/>
                  <a:gd name="connsiteX61" fmla="*/ 31222 w 226911"/>
                  <a:gd name="connsiteY61" fmla="*/ 19267 h 72193"/>
                  <a:gd name="connsiteX62" fmla="*/ 27508 w 226911"/>
                  <a:gd name="connsiteY62" fmla="*/ 18107 h 72193"/>
                  <a:gd name="connsiteX63" fmla="*/ 17178 w 226911"/>
                  <a:gd name="connsiteY63" fmla="*/ 7893 h 72193"/>
                  <a:gd name="connsiteX64" fmla="*/ 13000 w 226911"/>
                  <a:gd name="connsiteY64" fmla="*/ 6500 h 72193"/>
                  <a:gd name="connsiteX65" fmla="*/ 7777 w 226911"/>
                  <a:gd name="connsiteY65" fmla="*/ 9401 h 72193"/>
                  <a:gd name="connsiteX66" fmla="*/ 5688 w 226911"/>
                  <a:gd name="connsiteY66" fmla="*/ 13928 h 72193"/>
                  <a:gd name="connsiteX67" fmla="*/ 0 w 226911"/>
                  <a:gd name="connsiteY67" fmla="*/ 16714 h 72193"/>
                  <a:gd name="connsiteX68" fmla="*/ 4875 w 226911"/>
                  <a:gd name="connsiteY68" fmla="*/ 19615 h 72193"/>
                  <a:gd name="connsiteX69" fmla="*/ 12071 w 226911"/>
                  <a:gd name="connsiteY69" fmla="*/ 24142 h 7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26911" h="72193">
                    <a:moveTo>
                      <a:pt x="12071" y="24142"/>
                    </a:moveTo>
                    <a:lnTo>
                      <a:pt x="16714" y="28901"/>
                    </a:lnTo>
                    <a:lnTo>
                      <a:pt x="11259" y="32731"/>
                    </a:lnTo>
                    <a:lnTo>
                      <a:pt x="12535" y="35284"/>
                    </a:lnTo>
                    <a:lnTo>
                      <a:pt x="18803" y="38186"/>
                    </a:lnTo>
                    <a:lnTo>
                      <a:pt x="27740" y="40391"/>
                    </a:lnTo>
                    <a:lnTo>
                      <a:pt x="47472" y="41784"/>
                    </a:lnTo>
                    <a:lnTo>
                      <a:pt x="66855" y="39231"/>
                    </a:lnTo>
                    <a:lnTo>
                      <a:pt x="89024" y="37490"/>
                    </a:lnTo>
                    <a:lnTo>
                      <a:pt x="100166" y="37954"/>
                    </a:lnTo>
                    <a:lnTo>
                      <a:pt x="100399" y="41784"/>
                    </a:lnTo>
                    <a:lnTo>
                      <a:pt x="88908" y="43525"/>
                    </a:lnTo>
                    <a:lnTo>
                      <a:pt x="66507" y="48284"/>
                    </a:lnTo>
                    <a:lnTo>
                      <a:pt x="56525" y="50838"/>
                    </a:lnTo>
                    <a:lnTo>
                      <a:pt x="49909" y="55132"/>
                    </a:lnTo>
                    <a:lnTo>
                      <a:pt x="84613" y="63489"/>
                    </a:lnTo>
                    <a:lnTo>
                      <a:pt x="95756" y="64069"/>
                    </a:lnTo>
                    <a:lnTo>
                      <a:pt x="104345" y="64069"/>
                    </a:lnTo>
                    <a:lnTo>
                      <a:pt x="110148" y="59659"/>
                    </a:lnTo>
                    <a:lnTo>
                      <a:pt x="118737" y="66855"/>
                    </a:lnTo>
                    <a:lnTo>
                      <a:pt x="135451" y="72194"/>
                    </a:lnTo>
                    <a:lnTo>
                      <a:pt x="141254" y="72194"/>
                    </a:lnTo>
                    <a:lnTo>
                      <a:pt x="153673" y="67667"/>
                    </a:lnTo>
                    <a:lnTo>
                      <a:pt x="162727" y="65230"/>
                    </a:lnTo>
                    <a:lnTo>
                      <a:pt x="183851" y="60471"/>
                    </a:lnTo>
                    <a:lnTo>
                      <a:pt x="192208" y="55132"/>
                    </a:lnTo>
                    <a:lnTo>
                      <a:pt x="195922" y="48864"/>
                    </a:lnTo>
                    <a:lnTo>
                      <a:pt x="205207" y="43409"/>
                    </a:lnTo>
                    <a:lnTo>
                      <a:pt x="218671" y="36213"/>
                    </a:lnTo>
                    <a:lnTo>
                      <a:pt x="224823" y="31222"/>
                    </a:lnTo>
                    <a:lnTo>
                      <a:pt x="226912" y="24606"/>
                    </a:lnTo>
                    <a:lnTo>
                      <a:pt x="221457" y="19615"/>
                    </a:lnTo>
                    <a:lnTo>
                      <a:pt x="210663" y="17874"/>
                    </a:lnTo>
                    <a:lnTo>
                      <a:pt x="192788" y="17758"/>
                    </a:lnTo>
                    <a:lnTo>
                      <a:pt x="179324" y="16017"/>
                    </a:lnTo>
                    <a:lnTo>
                      <a:pt x="167717" y="11607"/>
                    </a:lnTo>
                    <a:lnTo>
                      <a:pt x="151004" y="8937"/>
                    </a:lnTo>
                    <a:lnTo>
                      <a:pt x="143459" y="12303"/>
                    </a:lnTo>
                    <a:lnTo>
                      <a:pt x="138469" y="20660"/>
                    </a:lnTo>
                    <a:lnTo>
                      <a:pt x="130112" y="18687"/>
                    </a:lnTo>
                    <a:lnTo>
                      <a:pt x="127326" y="6616"/>
                    </a:lnTo>
                    <a:lnTo>
                      <a:pt x="121639" y="2437"/>
                    </a:lnTo>
                    <a:lnTo>
                      <a:pt x="116184" y="3250"/>
                    </a:lnTo>
                    <a:lnTo>
                      <a:pt x="108987" y="8821"/>
                    </a:lnTo>
                    <a:lnTo>
                      <a:pt x="112237" y="24142"/>
                    </a:lnTo>
                    <a:lnTo>
                      <a:pt x="107595" y="28553"/>
                    </a:lnTo>
                    <a:lnTo>
                      <a:pt x="99586" y="23910"/>
                    </a:lnTo>
                    <a:lnTo>
                      <a:pt x="94363" y="19615"/>
                    </a:lnTo>
                    <a:lnTo>
                      <a:pt x="92738" y="16017"/>
                    </a:lnTo>
                    <a:lnTo>
                      <a:pt x="82176" y="16482"/>
                    </a:lnTo>
                    <a:lnTo>
                      <a:pt x="74399" y="17294"/>
                    </a:lnTo>
                    <a:lnTo>
                      <a:pt x="70105" y="10214"/>
                    </a:lnTo>
                    <a:lnTo>
                      <a:pt x="63141" y="5223"/>
                    </a:lnTo>
                    <a:lnTo>
                      <a:pt x="49909" y="348"/>
                    </a:lnTo>
                    <a:lnTo>
                      <a:pt x="46659" y="0"/>
                    </a:lnTo>
                    <a:lnTo>
                      <a:pt x="48168" y="6384"/>
                    </a:lnTo>
                    <a:lnTo>
                      <a:pt x="48284" y="10678"/>
                    </a:lnTo>
                    <a:lnTo>
                      <a:pt x="43641" y="11491"/>
                    </a:lnTo>
                    <a:lnTo>
                      <a:pt x="33776" y="6964"/>
                    </a:lnTo>
                    <a:lnTo>
                      <a:pt x="30642" y="5919"/>
                    </a:lnTo>
                    <a:lnTo>
                      <a:pt x="30642" y="12419"/>
                    </a:lnTo>
                    <a:lnTo>
                      <a:pt x="31222" y="19267"/>
                    </a:lnTo>
                    <a:lnTo>
                      <a:pt x="27508" y="18107"/>
                    </a:lnTo>
                    <a:lnTo>
                      <a:pt x="17178" y="7893"/>
                    </a:lnTo>
                    <a:lnTo>
                      <a:pt x="13000" y="6500"/>
                    </a:lnTo>
                    <a:lnTo>
                      <a:pt x="7777" y="9401"/>
                    </a:lnTo>
                    <a:lnTo>
                      <a:pt x="5688" y="13928"/>
                    </a:lnTo>
                    <a:lnTo>
                      <a:pt x="0" y="16714"/>
                    </a:lnTo>
                    <a:lnTo>
                      <a:pt x="4875" y="19615"/>
                    </a:lnTo>
                    <a:lnTo>
                      <a:pt x="12071" y="24142"/>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49" name="任意多边形: 形状 748">
                <a:extLst>
                  <a:ext uri="{FF2B5EF4-FFF2-40B4-BE49-F238E27FC236}">
                    <a16:creationId xmlns:a16="http://schemas.microsoft.com/office/drawing/2014/main" id="{12E1C711-A7A4-D04F-DD46-7B3C659C586B}"/>
                  </a:ext>
                </a:extLst>
              </p:cNvPr>
              <p:cNvSpPr/>
              <p:nvPr/>
            </p:nvSpPr>
            <p:spPr>
              <a:xfrm>
                <a:off x="7514643" y="2534874"/>
                <a:ext cx="192284" cy="278189"/>
              </a:xfrm>
              <a:custGeom>
                <a:avLst/>
                <a:gdLst>
                  <a:gd name="connsiteX0" fmla="*/ 0 w 206019"/>
                  <a:gd name="connsiteY0" fmla="*/ 52114 h 298060"/>
                  <a:gd name="connsiteX1" fmla="*/ 8937 w 206019"/>
                  <a:gd name="connsiteY1" fmla="*/ 59426 h 298060"/>
                  <a:gd name="connsiteX2" fmla="*/ 19151 w 206019"/>
                  <a:gd name="connsiteY2" fmla="*/ 62444 h 298060"/>
                  <a:gd name="connsiteX3" fmla="*/ 21356 w 206019"/>
                  <a:gd name="connsiteY3" fmla="*/ 65346 h 298060"/>
                  <a:gd name="connsiteX4" fmla="*/ 10330 w 206019"/>
                  <a:gd name="connsiteY4" fmla="*/ 80203 h 298060"/>
                  <a:gd name="connsiteX5" fmla="*/ 11258 w 206019"/>
                  <a:gd name="connsiteY5" fmla="*/ 85077 h 298060"/>
                  <a:gd name="connsiteX6" fmla="*/ 17178 w 206019"/>
                  <a:gd name="connsiteY6" fmla="*/ 88095 h 298060"/>
                  <a:gd name="connsiteX7" fmla="*/ 23097 w 206019"/>
                  <a:gd name="connsiteY7" fmla="*/ 92970 h 298060"/>
                  <a:gd name="connsiteX8" fmla="*/ 8937 w 206019"/>
                  <a:gd name="connsiteY8" fmla="*/ 102487 h 298060"/>
                  <a:gd name="connsiteX9" fmla="*/ 3134 w 206019"/>
                  <a:gd name="connsiteY9" fmla="*/ 107943 h 298060"/>
                  <a:gd name="connsiteX10" fmla="*/ 20312 w 206019"/>
                  <a:gd name="connsiteY10" fmla="*/ 101907 h 298060"/>
                  <a:gd name="connsiteX11" fmla="*/ 22401 w 206019"/>
                  <a:gd name="connsiteY11" fmla="*/ 107362 h 298060"/>
                  <a:gd name="connsiteX12" fmla="*/ 24722 w 206019"/>
                  <a:gd name="connsiteY12" fmla="*/ 115371 h 298060"/>
                  <a:gd name="connsiteX13" fmla="*/ 30293 w 206019"/>
                  <a:gd name="connsiteY13" fmla="*/ 116532 h 298060"/>
                  <a:gd name="connsiteX14" fmla="*/ 37373 w 206019"/>
                  <a:gd name="connsiteY14" fmla="*/ 112353 h 298060"/>
                  <a:gd name="connsiteX15" fmla="*/ 41320 w 206019"/>
                  <a:gd name="connsiteY15" fmla="*/ 102023 h 298060"/>
                  <a:gd name="connsiteX16" fmla="*/ 44222 w 206019"/>
                  <a:gd name="connsiteY16" fmla="*/ 97613 h 298060"/>
                  <a:gd name="connsiteX17" fmla="*/ 44802 w 206019"/>
                  <a:gd name="connsiteY17" fmla="*/ 107246 h 298060"/>
                  <a:gd name="connsiteX18" fmla="*/ 46659 w 206019"/>
                  <a:gd name="connsiteY18" fmla="*/ 117344 h 298060"/>
                  <a:gd name="connsiteX19" fmla="*/ 39463 w 206019"/>
                  <a:gd name="connsiteY19" fmla="*/ 132781 h 298060"/>
                  <a:gd name="connsiteX20" fmla="*/ 37373 w 206019"/>
                  <a:gd name="connsiteY20" fmla="*/ 138701 h 298060"/>
                  <a:gd name="connsiteX21" fmla="*/ 52462 w 206019"/>
                  <a:gd name="connsiteY21" fmla="*/ 142183 h 298060"/>
                  <a:gd name="connsiteX22" fmla="*/ 63489 w 206019"/>
                  <a:gd name="connsiteY22" fmla="*/ 140209 h 298060"/>
                  <a:gd name="connsiteX23" fmla="*/ 75328 w 206019"/>
                  <a:gd name="connsiteY23" fmla="*/ 132781 h 298060"/>
                  <a:gd name="connsiteX24" fmla="*/ 79854 w 206019"/>
                  <a:gd name="connsiteY24" fmla="*/ 132781 h 298060"/>
                  <a:gd name="connsiteX25" fmla="*/ 78345 w 206019"/>
                  <a:gd name="connsiteY25" fmla="*/ 142647 h 298060"/>
                  <a:gd name="connsiteX26" fmla="*/ 76256 w 206019"/>
                  <a:gd name="connsiteY26" fmla="*/ 153093 h 298060"/>
                  <a:gd name="connsiteX27" fmla="*/ 85657 w 206019"/>
                  <a:gd name="connsiteY27" fmla="*/ 158780 h 298060"/>
                  <a:gd name="connsiteX28" fmla="*/ 90068 w 206019"/>
                  <a:gd name="connsiteY28" fmla="*/ 163075 h 298060"/>
                  <a:gd name="connsiteX29" fmla="*/ 87166 w 206019"/>
                  <a:gd name="connsiteY29" fmla="*/ 173637 h 298060"/>
                  <a:gd name="connsiteX30" fmla="*/ 86586 w 206019"/>
                  <a:gd name="connsiteY30" fmla="*/ 188261 h 298060"/>
                  <a:gd name="connsiteX31" fmla="*/ 67435 w 206019"/>
                  <a:gd name="connsiteY31" fmla="*/ 191627 h 298060"/>
                  <a:gd name="connsiteX32" fmla="*/ 61980 w 206019"/>
                  <a:gd name="connsiteY32" fmla="*/ 189306 h 298060"/>
                  <a:gd name="connsiteX33" fmla="*/ 56177 w 206019"/>
                  <a:gd name="connsiteY33" fmla="*/ 188493 h 298060"/>
                  <a:gd name="connsiteX34" fmla="*/ 54435 w 206019"/>
                  <a:gd name="connsiteY34" fmla="*/ 196734 h 298060"/>
                  <a:gd name="connsiteX35" fmla="*/ 50721 w 206019"/>
                  <a:gd name="connsiteY35" fmla="*/ 201841 h 298060"/>
                  <a:gd name="connsiteX36" fmla="*/ 47355 w 206019"/>
                  <a:gd name="connsiteY36" fmla="*/ 208225 h 298060"/>
                  <a:gd name="connsiteX37" fmla="*/ 55944 w 206019"/>
                  <a:gd name="connsiteY37" fmla="*/ 212868 h 298060"/>
                  <a:gd name="connsiteX38" fmla="*/ 61632 w 206019"/>
                  <a:gd name="connsiteY38" fmla="*/ 217510 h 298060"/>
                  <a:gd name="connsiteX39" fmla="*/ 59310 w 206019"/>
                  <a:gd name="connsiteY39" fmla="*/ 222617 h 298060"/>
                  <a:gd name="connsiteX40" fmla="*/ 38534 w 206019"/>
                  <a:gd name="connsiteY40" fmla="*/ 233876 h 298060"/>
                  <a:gd name="connsiteX41" fmla="*/ 33311 w 206019"/>
                  <a:gd name="connsiteY41" fmla="*/ 238635 h 298060"/>
                  <a:gd name="connsiteX42" fmla="*/ 44337 w 206019"/>
                  <a:gd name="connsiteY42" fmla="*/ 244902 h 298060"/>
                  <a:gd name="connsiteX43" fmla="*/ 51418 w 206019"/>
                  <a:gd name="connsiteY43" fmla="*/ 242349 h 298060"/>
                  <a:gd name="connsiteX44" fmla="*/ 56060 w 206019"/>
                  <a:gd name="connsiteY44" fmla="*/ 245482 h 298060"/>
                  <a:gd name="connsiteX45" fmla="*/ 69060 w 206019"/>
                  <a:gd name="connsiteY45" fmla="*/ 249545 h 298060"/>
                  <a:gd name="connsiteX46" fmla="*/ 82408 w 206019"/>
                  <a:gd name="connsiteY46" fmla="*/ 251634 h 298060"/>
                  <a:gd name="connsiteX47" fmla="*/ 94943 w 206019"/>
                  <a:gd name="connsiteY47" fmla="*/ 249545 h 298060"/>
                  <a:gd name="connsiteX48" fmla="*/ 89488 w 206019"/>
                  <a:gd name="connsiteY48" fmla="*/ 256625 h 298060"/>
                  <a:gd name="connsiteX49" fmla="*/ 81015 w 206019"/>
                  <a:gd name="connsiteY49" fmla="*/ 260223 h 298060"/>
                  <a:gd name="connsiteX50" fmla="*/ 62676 w 206019"/>
                  <a:gd name="connsiteY50" fmla="*/ 260223 h 298060"/>
                  <a:gd name="connsiteX51" fmla="*/ 49561 w 206019"/>
                  <a:gd name="connsiteY51" fmla="*/ 271017 h 298060"/>
                  <a:gd name="connsiteX52" fmla="*/ 39347 w 206019"/>
                  <a:gd name="connsiteY52" fmla="*/ 281928 h 298060"/>
                  <a:gd name="connsiteX53" fmla="*/ 32034 w 206019"/>
                  <a:gd name="connsiteY53" fmla="*/ 298061 h 298060"/>
                  <a:gd name="connsiteX54" fmla="*/ 49909 w 206019"/>
                  <a:gd name="connsiteY54" fmla="*/ 288079 h 298060"/>
                  <a:gd name="connsiteX55" fmla="*/ 59078 w 206019"/>
                  <a:gd name="connsiteY55" fmla="*/ 285410 h 298060"/>
                  <a:gd name="connsiteX56" fmla="*/ 67667 w 206019"/>
                  <a:gd name="connsiteY56" fmla="*/ 291561 h 298060"/>
                  <a:gd name="connsiteX57" fmla="*/ 78345 w 206019"/>
                  <a:gd name="connsiteY57" fmla="*/ 280883 h 298060"/>
                  <a:gd name="connsiteX58" fmla="*/ 79158 w 206019"/>
                  <a:gd name="connsiteY58" fmla="*/ 277749 h 298060"/>
                  <a:gd name="connsiteX59" fmla="*/ 93434 w 206019"/>
                  <a:gd name="connsiteY59" fmla="*/ 274383 h 298060"/>
                  <a:gd name="connsiteX60" fmla="*/ 110148 w 206019"/>
                  <a:gd name="connsiteY60" fmla="*/ 276240 h 298060"/>
                  <a:gd name="connsiteX61" fmla="*/ 116880 w 206019"/>
                  <a:gd name="connsiteY61" fmla="*/ 269160 h 298060"/>
                  <a:gd name="connsiteX62" fmla="*/ 134058 w 206019"/>
                  <a:gd name="connsiteY62" fmla="*/ 277749 h 298060"/>
                  <a:gd name="connsiteX63" fmla="*/ 146941 w 206019"/>
                  <a:gd name="connsiteY63" fmla="*/ 271017 h 298060"/>
                  <a:gd name="connsiteX64" fmla="*/ 171083 w 206019"/>
                  <a:gd name="connsiteY64" fmla="*/ 270669 h 298060"/>
                  <a:gd name="connsiteX65" fmla="*/ 187565 w 206019"/>
                  <a:gd name="connsiteY65" fmla="*/ 263473 h 298060"/>
                  <a:gd name="connsiteX66" fmla="*/ 195457 w 206019"/>
                  <a:gd name="connsiteY66" fmla="*/ 254652 h 298060"/>
                  <a:gd name="connsiteX67" fmla="*/ 184315 w 206019"/>
                  <a:gd name="connsiteY67" fmla="*/ 253839 h 298060"/>
                  <a:gd name="connsiteX68" fmla="*/ 179788 w 206019"/>
                  <a:gd name="connsiteY68" fmla="*/ 249545 h 298060"/>
                  <a:gd name="connsiteX69" fmla="*/ 186056 w 206019"/>
                  <a:gd name="connsiteY69" fmla="*/ 239563 h 298060"/>
                  <a:gd name="connsiteX70" fmla="*/ 201609 w 206019"/>
                  <a:gd name="connsiteY70" fmla="*/ 226215 h 298060"/>
                  <a:gd name="connsiteX71" fmla="*/ 206020 w 206019"/>
                  <a:gd name="connsiteY71" fmla="*/ 216350 h 298060"/>
                  <a:gd name="connsiteX72" fmla="*/ 196386 w 206019"/>
                  <a:gd name="connsiteY72" fmla="*/ 204975 h 298060"/>
                  <a:gd name="connsiteX73" fmla="*/ 180717 w 206019"/>
                  <a:gd name="connsiteY73" fmla="*/ 203930 h 298060"/>
                  <a:gd name="connsiteX74" fmla="*/ 177815 w 206019"/>
                  <a:gd name="connsiteY74" fmla="*/ 207180 h 298060"/>
                  <a:gd name="connsiteX75" fmla="*/ 173752 w 206019"/>
                  <a:gd name="connsiteY75" fmla="*/ 207296 h 298060"/>
                  <a:gd name="connsiteX76" fmla="*/ 168878 w 206019"/>
                  <a:gd name="connsiteY76" fmla="*/ 202538 h 298060"/>
                  <a:gd name="connsiteX77" fmla="*/ 168646 w 206019"/>
                  <a:gd name="connsiteY77" fmla="*/ 189306 h 298060"/>
                  <a:gd name="connsiteX78" fmla="*/ 156691 w 206019"/>
                  <a:gd name="connsiteY78" fmla="*/ 171315 h 298060"/>
                  <a:gd name="connsiteX79" fmla="*/ 156691 w 206019"/>
                  <a:gd name="connsiteY79" fmla="*/ 161334 h 298060"/>
                  <a:gd name="connsiteX80" fmla="*/ 147173 w 206019"/>
                  <a:gd name="connsiteY80" fmla="*/ 149031 h 298060"/>
                  <a:gd name="connsiteX81" fmla="*/ 139048 w 206019"/>
                  <a:gd name="connsiteY81" fmla="*/ 145432 h 298060"/>
                  <a:gd name="connsiteX82" fmla="*/ 130924 w 206019"/>
                  <a:gd name="connsiteY82" fmla="*/ 134986 h 298060"/>
                  <a:gd name="connsiteX83" fmla="*/ 126513 w 206019"/>
                  <a:gd name="connsiteY83" fmla="*/ 117576 h 298060"/>
                  <a:gd name="connsiteX84" fmla="*/ 121755 w 206019"/>
                  <a:gd name="connsiteY84" fmla="*/ 111657 h 298060"/>
                  <a:gd name="connsiteX85" fmla="*/ 110496 w 206019"/>
                  <a:gd name="connsiteY85" fmla="*/ 105505 h 298060"/>
                  <a:gd name="connsiteX86" fmla="*/ 102952 w 206019"/>
                  <a:gd name="connsiteY86" fmla="*/ 100979 h 298060"/>
                  <a:gd name="connsiteX87" fmla="*/ 88675 w 206019"/>
                  <a:gd name="connsiteY87" fmla="*/ 101907 h 298060"/>
                  <a:gd name="connsiteX88" fmla="*/ 84845 w 206019"/>
                  <a:gd name="connsiteY88" fmla="*/ 97729 h 298060"/>
                  <a:gd name="connsiteX89" fmla="*/ 101095 w 206019"/>
                  <a:gd name="connsiteY89" fmla="*/ 82988 h 298060"/>
                  <a:gd name="connsiteX90" fmla="*/ 110148 w 206019"/>
                  <a:gd name="connsiteY90" fmla="*/ 64301 h 298060"/>
                  <a:gd name="connsiteX91" fmla="*/ 115835 w 206019"/>
                  <a:gd name="connsiteY91" fmla="*/ 44222 h 298060"/>
                  <a:gd name="connsiteX92" fmla="*/ 108407 w 206019"/>
                  <a:gd name="connsiteY92" fmla="*/ 40507 h 298060"/>
                  <a:gd name="connsiteX93" fmla="*/ 90068 w 206019"/>
                  <a:gd name="connsiteY93" fmla="*/ 39579 h 298060"/>
                  <a:gd name="connsiteX94" fmla="*/ 75560 w 206019"/>
                  <a:gd name="connsiteY94" fmla="*/ 40856 h 298060"/>
                  <a:gd name="connsiteX95" fmla="*/ 67783 w 206019"/>
                  <a:gd name="connsiteY95" fmla="*/ 42829 h 298060"/>
                  <a:gd name="connsiteX96" fmla="*/ 60471 w 206019"/>
                  <a:gd name="connsiteY96" fmla="*/ 40972 h 298060"/>
                  <a:gd name="connsiteX97" fmla="*/ 63024 w 206019"/>
                  <a:gd name="connsiteY97" fmla="*/ 34240 h 298060"/>
                  <a:gd name="connsiteX98" fmla="*/ 73354 w 206019"/>
                  <a:gd name="connsiteY98" fmla="*/ 26463 h 298060"/>
                  <a:gd name="connsiteX99" fmla="*/ 81247 w 206019"/>
                  <a:gd name="connsiteY99" fmla="*/ 14276 h 298060"/>
                  <a:gd name="connsiteX100" fmla="*/ 85309 w 206019"/>
                  <a:gd name="connsiteY100" fmla="*/ 6152 h 298060"/>
                  <a:gd name="connsiteX101" fmla="*/ 84845 w 206019"/>
                  <a:gd name="connsiteY101" fmla="*/ 0 h 298060"/>
                  <a:gd name="connsiteX102" fmla="*/ 74167 w 206019"/>
                  <a:gd name="connsiteY102" fmla="*/ 9634 h 298060"/>
                  <a:gd name="connsiteX103" fmla="*/ 66623 w 206019"/>
                  <a:gd name="connsiteY103" fmla="*/ 11839 h 298060"/>
                  <a:gd name="connsiteX104" fmla="*/ 48052 w 206019"/>
                  <a:gd name="connsiteY104" fmla="*/ 9982 h 298060"/>
                  <a:gd name="connsiteX105" fmla="*/ 41320 w 206019"/>
                  <a:gd name="connsiteY105" fmla="*/ 11142 h 298060"/>
                  <a:gd name="connsiteX106" fmla="*/ 33079 w 206019"/>
                  <a:gd name="connsiteY106" fmla="*/ 30294 h 298060"/>
                  <a:gd name="connsiteX107" fmla="*/ 22981 w 206019"/>
                  <a:gd name="connsiteY107" fmla="*/ 43177 h 298060"/>
                  <a:gd name="connsiteX108" fmla="*/ 22401 w 206019"/>
                  <a:gd name="connsiteY108" fmla="*/ 46659 h 298060"/>
                  <a:gd name="connsiteX109" fmla="*/ 21937 w 206019"/>
                  <a:gd name="connsiteY109" fmla="*/ 52927 h 298060"/>
                  <a:gd name="connsiteX110" fmla="*/ 16365 w 206019"/>
                  <a:gd name="connsiteY110" fmla="*/ 53391 h 298060"/>
                  <a:gd name="connsiteX111" fmla="*/ 8937 w 206019"/>
                  <a:gd name="connsiteY111" fmla="*/ 46659 h 298060"/>
                  <a:gd name="connsiteX112" fmla="*/ 1741 w 206019"/>
                  <a:gd name="connsiteY112" fmla="*/ 48052 h 298060"/>
                  <a:gd name="connsiteX113" fmla="*/ 0 w 206019"/>
                  <a:gd name="connsiteY113" fmla="*/ 52114 h 29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6019" h="298060">
                    <a:moveTo>
                      <a:pt x="0" y="52114"/>
                    </a:moveTo>
                    <a:lnTo>
                      <a:pt x="8937" y="59426"/>
                    </a:lnTo>
                    <a:lnTo>
                      <a:pt x="19151" y="62444"/>
                    </a:lnTo>
                    <a:lnTo>
                      <a:pt x="21356" y="65346"/>
                    </a:lnTo>
                    <a:lnTo>
                      <a:pt x="10330" y="80203"/>
                    </a:lnTo>
                    <a:lnTo>
                      <a:pt x="11258" y="85077"/>
                    </a:lnTo>
                    <a:lnTo>
                      <a:pt x="17178" y="88095"/>
                    </a:lnTo>
                    <a:lnTo>
                      <a:pt x="23097" y="92970"/>
                    </a:lnTo>
                    <a:lnTo>
                      <a:pt x="8937" y="102487"/>
                    </a:lnTo>
                    <a:lnTo>
                      <a:pt x="3134" y="107943"/>
                    </a:lnTo>
                    <a:lnTo>
                      <a:pt x="20312" y="101907"/>
                    </a:lnTo>
                    <a:lnTo>
                      <a:pt x="22401" y="107362"/>
                    </a:lnTo>
                    <a:lnTo>
                      <a:pt x="24722" y="115371"/>
                    </a:lnTo>
                    <a:lnTo>
                      <a:pt x="30293" y="116532"/>
                    </a:lnTo>
                    <a:lnTo>
                      <a:pt x="37373" y="112353"/>
                    </a:lnTo>
                    <a:lnTo>
                      <a:pt x="41320" y="102023"/>
                    </a:lnTo>
                    <a:lnTo>
                      <a:pt x="44222" y="97613"/>
                    </a:lnTo>
                    <a:lnTo>
                      <a:pt x="44802" y="107246"/>
                    </a:lnTo>
                    <a:lnTo>
                      <a:pt x="46659" y="117344"/>
                    </a:lnTo>
                    <a:lnTo>
                      <a:pt x="39463" y="132781"/>
                    </a:lnTo>
                    <a:lnTo>
                      <a:pt x="37373" y="138701"/>
                    </a:lnTo>
                    <a:lnTo>
                      <a:pt x="52462" y="142183"/>
                    </a:lnTo>
                    <a:lnTo>
                      <a:pt x="63489" y="140209"/>
                    </a:lnTo>
                    <a:lnTo>
                      <a:pt x="75328" y="132781"/>
                    </a:lnTo>
                    <a:lnTo>
                      <a:pt x="79854" y="132781"/>
                    </a:lnTo>
                    <a:lnTo>
                      <a:pt x="78345" y="142647"/>
                    </a:lnTo>
                    <a:lnTo>
                      <a:pt x="76256" y="153093"/>
                    </a:lnTo>
                    <a:lnTo>
                      <a:pt x="85657" y="158780"/>
                    </a:lnTo>
                    <a:lnTo>
                      <a:pt x="90068" y="163075"/>
                    </a:lnTo>
                    <a:lnTo>
                      <a:pt x="87166" y="173637"/>
                    </a:lnTo>
                    <a:lnTo>
                      <a:pt x="86586" y="188261"/>
                    </a:lnTo>
                    <a:lnTo>
                      <a:pt x="67435" y="191627"/>
                    </a:lnTo>
                    <a:lnTo>
                      <a:pt x="61980" y="189306"/>
                    </a:lnTo>
                    <a:lnTo>
                      <a:pt x="56177" y="188493"/>
                    </a:lnTo>
                    <a:lnTo>
                      <a:pt x="54435" y="196734"/>
                    </a:lnTo>
                    <a:lnTo>
                      <a:pt x="50721" y="201841"/>
                    </a:lnTo>
                    <a:lnTo>
                      <a:pt x="47355" y="208225"/>
                    </a:lnTo>
                    <a:lnTo>
                      <a:pt x="55944" y="212868"/>
                    </a:lnTo>
                    <a:lnTo>
                      <a:pt x="61632" y="217510"/>
                    </a:lnTo>
                    <a:lnTo>
                      <a:pt x="59310" y="222617"/>
                    </a:lnTo>
                    <a:lnTo>
                      <a:pt x="38534" y="233876"/>
                    </a:lnTo>
                    <a:lnTo>
                      <a:pt x="33311" y="238635"/>
                    </a:lnTo>
                    <a:lnTo>
                      <a:pt x="44337" y="244902"/>
                    </a:lnTo>
                    <a:lnTo>
                      <a:pt x="51418" y="242349"/>
                    </a:lnTo>
                    <a:lnTo>
                      <a:pt x="56060" y="245482"/>
                    </a:lnTo>
                    <a:lnTo>
                      <a:pt x="69060" y="249545"/>
                    </a:lnTo>
                    <a:lnTo>
                      <a:pt x="82408" y="251634"/>
                    </a:lnTo>
                    <a:lnTo>
                      <a:pt x="94943" y="249545"/>
                    </a:lnTo>
                    <a:lnTo>
                      <a:pt x="89488" y="256625"/>
                    </a:lnTo>
                    <a:lnTo>
                      <a:pt x="81015" y="260223"/>
                    </a:lnTo>
                    <a:lnTo>
                      <a:pt x="62676" y="260223"/>
                    </a:lnTo>
                    <a:lnTo>
                      <a:pt x="49561" y="271017"/>
                    </a:lnTo>
                    <a:lnTo>
                      <a:pt x="39347" y="281928"/>
                    </a:lnTo>
                    <a:lnTo>
                      <a:pt x="32034" y="298061"/>
                    </a:lnTo>
                    <a:lnTo>
                      <a:pt x="49909" y="288079"/>
                    </a:lnTo>
                    <a:lnTo>
                      <a:pt x="59078" y="285410"/>
                    </a:lnTo>
                    <a:lnTo>
                      <a:pt x="67667" y="291561"/>
                    </a:lnTo>
                    <a:lnTo>
                      <a:pt x="78345" y="280883"/>
                    </a:lnTo>
                    <a:lnTo>
                      <a:pt x="79158" y="277749"/>
                    </a:lnTo>
                    <a:lnTo>
                      <a:pt x="93434" y="274383"/>
                    </a:lnTo>
                    <a:lnTo>
                      <a:pt x="110148" y="276240"/>
                    </a:lnTo>
                    <a:lnTo>
                      <a:pt x="116880" y="269160"/>
                    </a:lnTo>
                    <a:lnTo>
                      <a:pt x="134058" y="277749"/>
                    </a:lnTo>
                    <a:lnTo>
                      <a:pt x="146941" y="271017"/>
                    </a:lnTo>
                    <a:lnTo>
                      <a:pt x="171083" y="270669"/>
                    </a:lnTo>
                    <a:lnTo>
                      <a:pt x="187565" y="263473"/>
                    </a:lnTo>
                    <a:lnTo>
                      <a:pt x="195457" y="254652"/>
                    </a:lnTo>
                    <a:lnTo>
                      <a:pt x="184315" y="253839"/>
                    </a:lnTo>
                    <a:lnTo>
                      <a:pt x="179788" y="249545"/>
                    </a:lnTo>
                    <a:lnTo>
                      <a:pt x="186056" y="239563"/>
                    </a:lnTo>
                    <a:lnTo>
                      <a:pt x="201609" y="226215"/>
                    </a:lnTo>
                    <a:lnTo>
                      <a:pt x="206020" y="216350"/>
                    </a:lnTo>
                    <a:lnTo>
                      <a:pt x="196386" y="204975"/>
                    </a:lnTo>
                    <a:lnTo>
                      <a:pt x="180717" y="203930"/>
                    </a:lnTo>
                    <a:lnTo>
                      <a:pt x="177815" y="207180"/>
                    </a:lnTo>
                    <a:lnTo>
                      <a:pt x="173752" y="207296"/>
                    </a:lnTo>
                    <a:lnTo>
                      <a:pt x="168878" y="202538"/>
                    </a:lnTo>
                    <a:lnTo>
                      <a:pt x="168646" y="189306"/>
                    </a:lnTo>
                    <a:lnTo>
                      <a:pt x="156691" y="171315"/>
                    </a:lnTo>
                    <a:lnTo>
                      <a:pt x="156691" y="161334"/>
                    </a:lnTo>
                    <a:lnTo>
                      <a:pt x="147173" y="149031"/>
                    </a:lnTo>
                    <a:lnTo>
                      <a:pt x="139048" y="145432"/>
                    </a:lnTo>
                    <a:lnTo>
                      <a:pt x="130924" y="134986"/>
                    </a:lnTo>
                    <a:lnTo>
                      <a:pt x="126513" y="117576"/>
                    </a:lnTo>
                    <a:lnTo>
                      <a:pt x="121755" y="111657"/>
                    </a:lnTo>
                    <a:lnTo>
                      <a:pt x="110496" y="105505"/>
                    </a:lnTo>
                    <a:lnTo>
                      <a:pt x="102952" y="100979"/>
                    </a:lnTo>
                    <a:lnTo>
                      <a:pt x="88675" y="101907"/>
                    </a:lnTo>
                    <a:lnTo>
                      <a:pt x="84845" y="97729"/>
                    </a:lnTo>
                    <a:lnTo>
                      <a:pt x="101095" y="82988"/>
                    </a:lnTo>
                    <a:lnTo>
                      <a:pt x="110148" y="64301"/>
                    </a:lnTo>
                    <a:lnTo>
                      <a:pt x="115835" y="44222"/>
                    </a:lnTo>
                    <a:lnTo>
                      <a:pt x="108407" y="40507"/>
                    </a:lnTo>
                    <a:lnTo>
                      <a:pt x="90068" y="39579"/>
                    </a:lnTo>
                    <a:lnTo>
                      <a:pt x="75560" y="40856"/>
                    </a:lnTo>
                    <a:lnTo>
                      <a:pt x="67783" y="42829"/>
                    </a:lnTo>
                    <a:lnTo>
                      <a:pt x="60471" y="40972"/>
                    </a:lnTo>
                    <a:lnTo>
                      <a:pt x="63024" y="34240"/>
                    </a:lnTo>
                    <a:lnTo>
                      <a:pt x="73354" y="26463"/>
                    </a:lnTo>
                    <a:lnTo>
                      <a:pt x="81247" y="14276"/>
                    </a:lnTo>
                    <a:lnTo>
                      <a:pt x="85309" y="6152"/>
                    </a:lnTo>
                    <a:lnTo>
                      <a:pt x="84845" y="0"/>
                    </a:lnTo>
                    <a:lnTo>
                      <a:pt x="74167" y="9634"/>
                    </a:lnTo>
                    <a:lnTo>
                      <a:pt x="66623" y="11839"/>
                    </a:lnTo>
                    <a:lnTo>
                      <a:pt x="48052" y="9982"/>
                    </a:lnTo>
                    <a:lnTo>
                      <a:pt x="41320" y="11142"/>
                    </a:lnTo>
                    <a:lnTo>
                      <a:pt x="33079" y="30294"/>
                    </a:lnTo>
                    <a:lnTo>
                      <a:pt x="22981" y="43177"/>
                    </a:lnTo>
                    <a:lnTo>
                      <a:pt x="22401" y="46659"/>
                    </a:lnTo>
                    <a:lnTo>
                      <a:pt x="21937" y="52927"/>
                    </a:lnTo>
                    <a:lnTo>
                      <a:pt x="16365" y="53391"/>
                    </a:lnTo>
                    <a:lnTo>
                      <a:pt x="8937" y="46659"/>
                    </a:lnTo>
                    <a:lnTo>
                      <a:pt x="1741" y="48052"/>
                    </a:lnTo>
                    <a:lnTo>
                      <a:pt x="0" y="52114"/>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0" name="任意多边形: 形状 749">
                <a:extLst>
                  <a:ext uri="{FF2B5EF4-FFF2-40B4-BE49-F238E27FC236}">
                    <a16:creationId xmlns:a16="http://schemas.microsoft.com/office/drawing/2014/main" id="{0E18B875-993E-4B71-010E-25CCD22BBFB2}"/>
                  </a:ext>
                </a:extLst>
              </p:cNvPr>
              <p:cNvSpPr/>
              <p:nvPr/>
            </p:nvSpPr>
            <p:spPr>
              <a:xfrm>
                <a:off x="7506952" y="2549824"/>
                <a:ext cx="14949" cy="19932"/>
              </a:xfrm>
              <a:custGeom>
                <a:avLst/>
                <a:gdLst>
                  <a:gd name="connsiteX0" fmla="*/ 16017 w 16017"/>
                  <a:gd name="connsiteY0" fmla="*/ 7544 h 21356"/>
                  <a:gd name="connsiteX1" fmla="*/ 16017 w 16017"/>
                  <a:gd name="connsiteY1" fmla="*/ 0 h 21356"/>
                  <a:gd name="connsiteX2" fmla="*/ 2670 w 16017"/>
                  <a:gd name="connsiteY2" fmla="*/ 10446 h 21356"/>
                  <a:gd name="connsiteX3" fmla="*/ 0 w 16017"/>
                  <a:gd name="connsiteY3" fmla="*/ 21356 h 21356"/>
                  <a:gd name="connsiteX4" fmla="*/ 8125 w 16017"/>
                  <a:gd name="connsiteY4" fmla="*/ 17874 h 21356"/>
                  <a:gd name="connsiteX5" fmla="*/ 16017 w 16017"/>
                  <a:gd name="connsiteY5" fmla="*/ 7544 h 2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7" h="21356">
                    <a:moveTo>
                      <a:pt x="16017" y="7544"/>
                    </a:moveTo>
                    <a:lnTo>
                      <a:pt x="16017" y="0"/>
                    </a:lnTo>
                    <a:lnTo>
                      <a:pt x="2670" y="10446"/>
                    </a:lnTo>
                    <a:lnTo>
                      <a:pt x="0" y="21356"/>
                    </a:lnTo>
                    <a:lnTo>
                      <a:pt x="8125" y="17874"/>
                    </a:lnTo>
                    <a:lnTo>
                      <a:pt x="16017" y="7544"/>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1" name="任意多边形: 形状 750">
                <a:extLst>
                  <a:ext uri="{FF2B5EF4-FFF2-40B4-BE49-F238E27FC236}">
                    <a16:creationId xmlns:a16="http://schemas.microsoft.com/office/drawing/2014/main" id="{43374E82-50A5-0B1B-9889-1D339C8A0D38}"/>
                  </a:ext>
                </a:extLst>
              </p:cNvPr>
              <p:cNvSpPr/>
              <p:nvPr/>
            </p:nvSpPr>
            <p:spPr>
              <a:xfrm>
                <a:off x="7431445" y="2651653"/>
                <a:ext cx="108221" cy="114070"/>
              </a:xfrm>
              <a:custGeom>
                <a:avLst/>
                <a:gdLst>
                  <a:gd name="connsiteX0" fmla="*/ 58034 w 115951"/>
                  <a:gd name="connsiteY0" fmla="*/ 110612 h 122218"/>
                  <a:gd name="connsiteX1" fmla="*/ 73703 w 115951"/>
                  <a:gd name="connsiteY1" fmla="*/ 102487 h 122218"/>
                  <a:gd name="connsiteX2" fmla="*/ 83337 w 115951"/>
                  <a:gd name="connsiteY2" fmla="*/ 102487 h 122218"/>
                  <a:gd name="connsiteX3" fmla="*/ 95524 w 115951"/>
                  <a:gd name="connsiteY3" fmla="*/ 101211 h 122218"/>
                  <a:gd name="connsiteX4" fmla="*/ 101327 w 115951"/>
                  <a:gd name="connsiteY4" fmla="*/ 87283 h 122218"/>
                  <a:gd name="connsiteX5" fmla="*/ 99005 w 115951"/>
                  <a:gd name="connsiteY5" fmla="*/ 57802 h 122218"/>
                  <a:gd name="connsiteX6" fmla="*/ 95059 w 115951"/>
                  <a:gd name="connsiteY6" fmla="*/ 41552 h 122218"/>
                  <a:gd name="connsiteX7" fmla="*/ 104925 w 115951"/>
                  <a:gd name="connsiteY7" fmla="*/ 35285 h 122218"/>
                  <a:gd name="connsiteX8" fmla="*/ 113630 w 115951"/>
                  <a:gd name="connsiteY8" fmla="*/ 29945 h 122218"/>
                  <a:gd name="connsiteX9" fmla="*/ 115952 w 115951"/>
                  <a:gd name="connsiteY9" fmla="*/ 23910 h 122218"/>
                  <a:gd name="connsiteX10" fmla="*/ 93783 w 115951"/>
                  <a:gd name="connsiteY10" fmla="*/ 0 h 122218"/>
                  <a:gd name="connsiteX11" fmla="*/ 69989 w 115951"/>
                  <a:gd name="connsiteY11" fmla="*/ 7660 h 122218"/>
                  <a:gd name="connsiteX12" fmla="*/ 58034 w 115951"/>
                  <a:gd name="connsiteY12" fmla="*/ 4875 h 122218"/>
                  <a:gd name="connsiteX13" fmla="*/ 46659 w 115951"/>
                  <a:gd name="connsiteY13" fmla="*/ 6152 h 122218"/>
                  <a:gd name="connsiteX14" fmla="*/ 42713 w 115951"/>
                  <a:gd name="connsiteY14" fmla="*/ 12071 h 122218"/>
                  <a:gd name="connsiteX15" fmla="*/ 54204 w 115951"/>
                  <a:gd name="connsiteY15" fmla="*/ 23562 h 122218"/>
                  <a:gd name="connsiteX16" fmla="*/ 52695 w 115951"/>
                  <a:gd name="connsiteY16" fmla="*/ 27508 h 122218"/>
                  <a:gd name="connsiteX17" fmla="*/ 34588 w 115951"/>
                  <a:gd name="connsiteY17" fmla="*/ 33543 h 122218"/>
                  <a:gd name="connsiteX18" fmla="*/ 31803 w 115951"/>
                  <a:gd name="connsiteY18" fmla="*/ 37606 h 122218"/>
                  <a:gd name="connsiteX19" fmla="*/ 24606 w 115951"/>
                  <a:gd name="connsiteY19" fmla="*/ 37142 h 122218"/>
                  <a:gd name="connsiteX20" fmla="*/ 8937 w 115951"/>
                  <a:gd name="connsiteY20" fmla="*/ 33892 h 122218"/>
                  <a:gd name="connsiteX21" fmla="*/ 11723 w 115951"/>
                  <a:gd name="connsiteY21" fmla="*/ 51998 h 122218"/>
                  <a:gd name="connsiteX22" fmla="*/ 9286 w 115951"/>
                  <a:gd name="connsiteY22" fmla="*/ 58034 h 122218"/>
                  <a:gd name="connsiteX23" fmla="*/ 25767 w 115951"/>
                  <a:gd name="connsiteY23" fmla="*/ 72426 h 122218"/>
                  <a:gd name="connsiteX24" fmla="*/ 26463 w 115951"/>
                  <a:gd name="connsiteY24" fmla="*/ 78113 h 122218"/>
                  <a:gd name="connsiteX25" fmla="*/ 17294 w 115951"/>
                  <a:gd name="connsiteY25" fmla="*/ 85890 h 122218"/>
                  <a:gd name="connsiteX26" fmla="*/ 13580 w 115951"/>
                  <a:gd name="connsiteY26" fmla="*/ 97264 h 122218"/>
                  <a:gd name="connsiteX27" fmla="*/ 348 w 115951"/>
                  <a:gd name="connsiteY27" fmla="*/ 105157 h 122218"/>
                  <a:gd name="connsiteX28" fmla="*/ 0 w 115951"/>
                  <a:gd name="connsiteY28" fmla="*/ 109684 h 122218"/>
                  <a:gd name="connsiteX29" fmla="*/ 14625 w 115951"/>
                  <a:gd name="connsiteY29" fmla="*/ 122219 h 122218"/>
                  <a:gd name="connsiteX30" fmla="*/ 37374 w 115951"/>
                  <a:gd name="connsiteY30" fmla="*/ 122219 h 122218"/>
                  <a:gd name="connsiteX31" fmla="*/ 58034 w 115951"/>
                  <a:gd name="connsiteY31" fmla="*/ 110612 h 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951" h="122218">
                    <a:moveTo>
                      <a:pt x="58034" y="110612"/>
                    </a:moveTo>
                    <a:lnTo>
                      <a:pt x="73703" y="102487"/>
                    </a:lnTo>
                    <a:lnTo>
                      <a:pt x="83337" y="102487"/>
                    </a:lnTo>
                    <a:lnTo>
                      <a:pt x="95524" y="101211"/>
                    </a:lnTo>
                    <a:lnTo>
                      <a:pt x="101327" y="87283"/>
                    </a:lnTo>
                    <a:lnTo>
                      <a:pt x="99005" y="57802"/>
                    </a:lnTo>
                    <a:lnTo>
                      <a:pt x="95059" y="41552"/>
                    </a:lnTo>
                    <a:lnTo>
                      <a:pt x="104925" y="35285"/>
                    </a:lnTo>
                    <a:lnTo>
                      <a:pt x="113630" y="29945"/>
                    </a:lnTo>
                    <a:lnTo>
                      <a:pt x="115952" y="23910"/>
                    </a:lnTo>
                    <a:lnTo>
                      <a:pt x="93783" y="0"/>
                    </a:lnTo>
                    <a:lnTo>
                      <a:pt x="69989" y="7660"/>
                    </a:lnTo>
                    <a:lnTo>
                      <a:pt x="58034" y="4875"/>
                    </a:lnTo>
                    <a:lnTo>
                      <a:pt x="46659" y="6152"/>
                    </a:lnTo>
                    <a:lnTo>
                      <a:pt x="42713" y="12071"/>
                    </a:lnTo>
                    <a:lnTo>
                      <a:pt x="54204" y="23562"/>
                    </a:lnTo>
                    <a:lnTo>
                      <a:pt x="52695" y="27508"/>
                    </a:lnTo>
                    <a:lnTo>
                      <a:pt x="34588" y="33543"/>
                    </a:lnTo>
                    <a:lnTo>
                      <a:pt x="31803" y="37606"/>
                    </a:lnTo>
                    <a:lnTo>
                      <a:pt x="24606" y="37142"/>
                    </a:lnTo>
                    <a:lnTo>
                      <a:pt x="8937" y="33892"/>
                    </a:lnTo>
                    <a:lnTo>
                      <a:pt x="11723" y="51998"/>
                    </a:lnTo>
                    <a:lnTo>
                      <a:pt x="9286" y="58034"/>
                    </a:lnTo>
                    <a:lnTo>
                      <a:pt x="25767" y="72426"/>
                    </a:lnTo>
                    <a:lnTo>
                      <a:pt x="26463" y="78113"/>
                    </a:lnTo>
                    <a:lnTo>
                      <a:pt x="17294" y="85890"/>
                    </a:lnTo>
                    <a:lnTo>
                      <a:pt x="13580" y="97264"/>
                    </a:lnTo>
                    <a:lnTo>
                      <a:pt x="348" y="105157"/>
                    </a:lnTo>
                    <a:lnTo>
                      <a:pt x="0" y="109684"/>
                    </a:lnTo>
                    <a:lnTo>
                      <a:pt x="14625" y="122219"/>
                    </a:lnTo>
                    <a:lnTo>
                      <a:pt x="37374" y="122219"/>
                    </a:lnTo>
                    <a:lnTo>
                      <a:pt x="58034" y="110612"/>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2" name="任意多边形: 形状 751">
                <a:extLst>
                  <a:ext uri="{FF2B5EF4-FFF2-40B4-BE49-F238E27FC236}">
                    <a16:creationId xmlns:a16="http://schemas.microsoft.com/office/drawing/2014/main" id="{5B1FC04C-1980-FA36-5C74-6483A082E315}"/>
                  </a:ext>
                </a:extLst>
              </p:cNvPr>
              <p:cNvSpPr/>
              <p:nvPr/>
            </p:nvSpPr>
            <p:spPr>
              <a:xfrm>
                <a:off x="7919795" y="2629013"/>
                <a:ext cx="32065" cy="42898"/>
              </a:xfrm>
              <a:custGeom>
                <a:avLst/>
                <a:gdLst>
                  <a:gd name="connsiteX0" fmla="*/ 11142 w 34355"/>
                  <a:gd name="connsiteY0" fmla="*/ 45963 h 45962"/>
                  <a:gd name="connsiteX1" fmla="*/ 17990 w 34355"/>
                  <a:gd name="connsiteY1" fmla="*/ 43990 h 45962"/>
                  <a:gd name="connsiteX2" fmla="*/ 27740 w 34355"/>
                  <a:gd name="connsiteY2" fmla="*/ 30642 h 45962"/>
                  <a:gd name="connsiteX3" fmla="*/ 34356 w 34355"/>
                  <a:gd name="connsiteY3" fmla="*/ 0 h 45962"/>
                  <a:gd name="connsiteX4" fmla="*/ 26115 w 34355"/>
                  <a:gd name="connsiteY4" fmla="*/ 5687 h 45962"/>
                  <a:gd name="connsiteX5" fmla="*/ 17990 w 34355"/>
                  <a:gd name="connsiteY5" fmla="*/ 0 h 45962"/>
                  <a:gd name="connsiteX6" fmla="*/ 6848 w 34355"/>
                  <a:gd name="connsiteY6" fmla="*/ 2902 h 45962"/>
                  <a:gd name="connsiteX7" fmla="*/ 0 w 34355"/>
                  <a:gd name="connsiteY7" fmla="*/ 11491 h 45962"/>
                  <a:gd name="connsiteX8" fmla="*/ 3482 w 34355"/>
                  <a:gd name="connsiteY8" fmla="*/ 21821 h 45962"/>
                  <a:gd name="connsiteX9" fmla="*/ 11491 w 34355"/>
                  <a:gd name="connsiteY9" fmla="*/ 28901 h 45962"/>
                  <a:gd name="connsiteX10" fmla="*/ 4759 w 34355"/>
                  <a:gd name="connsiteY10" fmla="*/ 35285 h 45962"/>
                  <a:gd name="connsiteX11" fmla="*/ 11142 w 34355"/>
                  <a:gd name="connsiteY11" fmla="*/ 45963 h 4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55" h="45962">
                    <a:moveTo>
                      <a:pt x="11142" y="45963"/>
                    </a:moveTo>
                    <a:lnTo>
                      <a:pt x="17990" y="43990"/>
                    </a:lnTo>
                    <a:lnTo>
                      <a:pt x="27740" y="30642"/>
                    </a:lnTo>
                    <a:lnTo>
                      <a:pt x="34356" y="0"/>
                    </a:lnTo>
                    <a:lnTo>
                      <a:pt x="26115" y="5687"/>
                    </a:lnTo>
                    <a:lnTo>
                      <a:pt x="17990" y="0"/>
                    </a:lnTo>
                    <a:lnTo>
                      <a:pt x="6848" y="2902"/>
                    </a:lnTo>
                    <a:lnTo>
                      <a:pt x="0" y="11491"/>
                    </a:lnTo>
                    <a:lnTo>
                      <a:pt x="3482" y="21821"/>
                    </a:lnTo>
                    <a:lnTo>
                      <a:pt x="11491" y="28901"/>
                    </a:lnTo>
                    <a:lnTo>
                      <a:pt x="4759" y="35285"/>
                    </a:lnTo>
                    <a:lnTo>
                      <a:pt x="11142" y="45963"/>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3" name="任意多边形: 形状 752">
                <a:extLst>
                  <a:ext uri="{FF2B5EF4-FFF2-40B4-BE49-F238E27FC236}">
                    <a16:creationId xmlns:a16="http://schemas.microsoft.com/office/drawing/2014/main" id="{30F911A1-AB62-28C1-DC29-11607603D40D}"/>
                  </a:ext>
                </a:extLst>
              </p:cNvPr>
              <p:cNvSpPr/>
              <p:nvPr/>
            </p:nvSpPr>
            <p:spPr>
              <a:xfrm>
                <a:off x="8070264" y="2567807"/>
                <a:ext cx="15274" cy="29249"/>
              </a:xfrm>
              <a:custGeom>
                <a:avLst/>
                <a:gdLst>
                  <a:gd name="connsiteX0" fmla="*/ 16366 w 16365"/>
                  <a:gd name="connsiteY0" fmla="*/ 0 h 31338"/>
                  <a:gd name="connsiteX1" fmla="*/ 6036 w 16365"/>
                  <a:gd name="connsiteY1" fmla="*/ 6384 h 31338"/>
                  <a:gd name="connsiteX2" fmla="*/ 0 w 16365"/>
                  <a:gd name="connsiteY2" fmla="*/ 31338 h 31338"/>
                  <a:gd name="connsiteX3" fmla="*/ 8241 w 16365"/>
                  <a:gd name="connsiteY3" fmla="*/ 25071 h 31338"/>
                  <a:gd name="connsiteX4" fmla="*/ 15089 w 16365"/>
                  <a:gd name="connsiteY4" fmla="*/ 15785 h 31338"/>
                  <a:gd name="connsiteX5" fmla="*/ 16366 w 16365"/>
                  <a:gd name="connsiteY5" fmla="*/ 0 h 3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65" h="31338">
                    <a:moveTo>
                      <a:pt x="16366" y="0"/>
                    </a:moveTo>
                    <a:lnTo>
                      <a:pt x="6036" y="6384"/>
                    </a:lnTo>
                    <a:lnTo>
                      <a:pt x="0" y="31338"/>
                    </a:lnTo>
                    <a:lnTo>
                      <a:pt x="8241" y="25071"/>
                    </a:lnTo>
                    <a:lnTo>
                      <a:pt x="15089" y="15785"/>
                    </a:lnTo>
                    <a:lnTo>
                      <a:pt x="16366" y="0"/>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4" name="任意多边形: 形状 753">
                <a:extLst>
                  <a:ext uri="{FF2B5EF4-FFF2-40B4-BE49-F238E27FC236}">
                    <a16:creationId xmlns:a16="http://schemas.microsoft.com/office/drawing/2014/main" id="{9500A332-4CC5-08CD-5D65-7CC76AEF412C}"/>
                  </a:ext>
                </a:extLst>
              </p:cNvPr>
              <p:cNvSpPr/>
              <p:nvPr/>
            </p:nvSpPr>
            <p:spPr>
              <a:xfrm>
                <a:off x="8156170" y="2541482"/>
                <a:ext cx="23290" cy="19715"/>
              </a:xfrm>
              <a:custGeom>
                <a:avLst/>
                <a:gdLst>
                  <a:gd name="connsiteX0" fmla="*/ 24955 w 24954"/>
                  <a:gd name="connsiteY0" fmla="*/ 4643 h 21124"/>
                  <a:gd name="connsiteX1" fmla="*/ 9518 w 24954"/>
                  <a:gd name="connsiteY1" fmla="*/ 0 h 21124"/>
                  <a:gd name="connsiteX2" fmla="*/ 4179 w 24954"/>
                  <a:gd name="connsiteY2" fmla="*/ 2786 h 21124"/>
                  <a:gd name="connsiteX3" fmla="*/ 0 w 24954"/>
                  <a:gd name="connsiteY3" fmla="*/ 21124 h 21124"/>
                  <a:gd name="connsiteX4" fmla="*/ 11723 w 24954"/>
                  <a:gd name="connsiteY4" fmla="*/ 10562 h 21124"/>
                  <a:gd name="connsiteX5" fmla="*/ 24955 w 24954"/>
                  <a:gd name="connsiteY5" fmla="*/ 4643 h 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54" h="21124">
                    <a:moveTo>
                      <a:pt x="24955" y="4643"/>
                    </a:moveTo>
                    <a:lnTo>
                      <a:pt x="9518" y="0"/>
                    </a:lnTo>
                    <a:lnTo>
                      <a:pt x="4179" y="2786"/>
                    </a:lnTo>
                    <a:lnTo>
                      <a:pt x="0" y="21124"/>
                    </a:lnTo>
                    <a:lnTo>
                      <a:pt x="11723" y="10562"/>
                    </a:lnTo>
                    <a:lnTo>
                      <a:pt x="24955" y="4643"/>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5" name="任意多边形: 形状 754">
                <a:extLst>
                  <a:ext uri="{FF2B5EF4-FFF2-40B4-BE49-F238E27FC236}">
                    <a16:creationId xmlns:a16="http://schemas.microsoft.com/office/drawing/2014/main" id="{57BFF315-04F0-0B2D-E757-FDE7964E6A3A}"/>
                  </a:ext>
                </a:extLst>
              </p:cNvPr>
              <p:cNvSpPr/>
              <p:nvPr/>
            </p:nvSpPr>
            <p:spPr>
              <a:xfrm>
                <a:off x="8746998" y="2148246"/>
                <a:ext cx="46364" cy="29032"/>
              </a:xfrm>
              <a:custGeom>
                <a:avLst/>
                <a:gdLst>
                  <a:gd name="connsiteX0" fmla="*/ 18223 w 49676"/>
                  <a:gd name="connsiteY0" fmla="*/ 31106 h 31106"/>
                  <a:gd name="connsiteX1" fmla="*/ 35517 w 49676"/>
                  <a:gd name="connsiteY1" fmla="*/ 24490 h 31106"/>
                  <a:gd name="connsiteX2" fmla="*/ 49677 w 49676"/>
                  <a:gd name="connsiteY2" fmla="*/ 15669 h 31106"/>
                  <a:gd name="connsiteX3" fmla="*/ 44338 w 49676"/>
                  <a:gd name="connsiteY3" fmla="*/ 6384 h 31106"/>
                  <a:gd name="connsiteX4" fmla="*/ 28204 w 49676"/>
                  <a:gd name="connsiteY4" fmla="*/ 0 h 31106"/>
                  <a:gd name="connsiteX5" fmla="*/ 7428 w 49676"/>
                  <a:gd name="connsiteY5" fmla="*/ 4062 h 31106"/>
                  <a:gd name="connsiteX6" fmla="*/ 0 w 49676"/>
                  <a:gd name="connsiteY6" fmla="*/ 15205 h 31106"/>
                  <a:gd name="connsiteX7" fmla="*/ 4759 w 49676"/>
                  <a:gd name="connsiteY7" fmla="*/ 24955 h 31106"/>
                  <a:gd name="connsiteX8" fmla="*/ 18223 w 49676"/>
                  <a:gd name="connsiteY8" fmla="*/ 31106 h 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76" h="31106">
                    <a:moveTo>
                      <a:pt x="18223" y="31106"/>
                    </a:moveTo>
                    <a:lnTo>
                      <a:pt x="35517" y="24490"/>
                    </a:lnTo>
                    <a:lnTo>
                      <a:pt x="49677" y="15669"/>
                    </a:lnTo>
                    <a:lnTo>
                      <a:pt x="44338" y="6384"/>
                    </a:lnTo>
                    <a:lnTo>
                      <a:pt x="28204" y="0"/>
                    </a:lnTo>
                    <a:lnTo>
                      <a:pt x="7428" y="4062"/>
                    </a:lnTo>
                    <a:lnTo>
                      <a:pt x="0" y="15205"/>
                    </a:lnTo>
                    <a:lnTo>
                      <a:pt x="4759" y="24955"/>
                    </a:lnTo>
                    <a:lnTo>
                      <a:pt x="18223" y="31106"/>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756" name="任意多边形: 形状 755">
                <a:extLst>
                  <a:ext uri="{FF2B5EF4-FFF2-40B4-BE49-F238E27FC236}">
                    <a16:creationId xmlns:a16="http://schemas.microsoft.com/office/drawing/2014/main" id="{4B90C8A7-9B2F-9668-3C9D-EB0CDF01B7F1}"/>
                  </a:ext>
                </a:extLst>
              </p:cNvPr>
              <p:cNvSpPr/>
              <p:nvPr/>
            </p:nvSpPr>
            <p:spPr>
              <a:xfrm>
                <a:off x="9246399" y="1983152"/>
                <a:ext cx="38781" cy="17982"/>
              </a:xfrm>
              <a:custGeom>
                <a:avLst/>
                <a:gdLst>
                  <a:gd name="connsiteX0" fmla="*/ 41552 w 41551"/>
                  <a:gd name="connsiteY0" fmla="*/ 10678 h 19267"/>
                  <a:gd name="connsiteX1" fmla="*/ 10098 w 41551"/>
                  <a:gd name="connsiteY1" fmla="*/ 0 h 19267"/>
                  <a:gd name="connsiteX2" fmla="*/ 0 w 41551"/>
                  <a:gd name="connsiteY2" fmla="*/ 9750 h 19267"/>
                  <a:gd name="connsiteX3" fmla="*/ 4411 w 41551"/>
                  <a:gd name="connsiteY3" fmla="*/ 19267 h 19267"/>
                  <a:gd name="connsiteX4" fmla="*/ 41552 w 41551"/>
                  <a:gd name="connsiteY4" fmla="*/ 10678 h 1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51" h="19267">
                    <a:moveTo>
                      <a:pt x="41552" y="10678"/>
                    </a:moveTo>
                    <a:lnTo>
                      <a:pt x="10098" y="0"/>
                    </a:lnTo>
                    <a:lnTo>
                      <a:pt x="0" y="9750"/>
                    </a:lnTo>
                    <a:lnTo>
                      <a:pt x="4411" y="19267"/>
                    </a:lnTo>
                    <a:lnTo>
                      <a:pt x="41552" y="10678"/>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7" name="任意多边形: 形状 756">
                <a:extLst>
                  <a:ext uri="{FF2B5EF4-FFF2-40B4-BE49-F238E27FC236}">
                    <a16:creationId xmlns:a16="http://schemas.microsoft.com/office/drawing/2014/main" id="{55F4E4DB-290F-83C4-A548-53A602BB8447}"/>
                  </a:ext>
                </a:extLst>
              </p:cNvPr>
              <p:cNvSpPr/>
              <p:nvPr/>
            </p:nvSpPr>
            <p:spPr>
              <a:xfrm>
                <a:off x="9444857" y="1999835"/>
                <a:ext cx="17440" cy="11267"/>
              </a:xfrm>
              <a:custGeom>
                <a:avLst/>
                <a:gdLst>
                  <a:gd name="connsiteX0" fmla="*/ 18570 w 18686"/>
                  <a:gd name="connsiteY0" fmla="*/ 4178 h 12071"/>
                  <a:gd name="connsiteX1" fmla="*/ 12999 w 18686"/>
                  <a:gd name="connsiteY1" fmla="*/ 0 h 12071"/>
                  <a:gd name="connsiteX2" fmla="*/ 0 w 18686"/>
                  <a:gd name="connsiteY2" fmla="*/ 12071 h 12071"/>
                  <a:gd name="connsiteX3" fmla="*/ 18687 w 18686"/>
                  <a:gd name="connsiteY3" fmla="*/ 12071 h 12071"/>
                  <a:gd name="connsiteX4" fmla="*/ 18570 w 18686"/>
                  <a:gd name="connsiteY4" fmla="*/ 4178 h 12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12071">
                    <a:moveTo>
                      <a:pt x="18570" y="4178"/>
                    </a:moveTo>
                    <a:lnTo>
                      <a:pt x="12999" y="0"/>
                    </a:lnTo>
                    <a:lnTo>
                      <a:pt x="0" y="12071"/>
                    </a:lnTo>
                    <a:lnTo>
                      <a:pt x="18687" y="12071"/>
                    </a:lnTo>
                    <a:lnTo>
                      <a:pt x="18570" y="4178"/>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8" name="任意多边形: 形状 757">
                <a:extLst>
                  <a:ext uri="{FF2B5EF4-FFF2-40B4-BE49-F238E27FC236}">
                    <a16:creationId xmlns:a16="http://schemas.microsoft.com/office/drawing/2014/main" id="{95A1E3FC-1BC0-5851-6F89-177291FE8DA0}"/>
                  </a:ext>
                </a:extLst>
              </p:cNvPr>
              <p:cNvSpPr/>
              <p:nvPr/>
            </p:nvSpPr>
            <p:spPr>
              <a:xfrm>
                <a:off x="10154957" y="1935920"/>
                <a:ext cx="40623" cy="18849"/>
              </a:xfrm>
              <a:custGeom>
                <a:avLst/>
                <a:gdLst>
                  <a:gd name="connsiteX0" fmla="*/ 0 w 43525"/>
                  <a:gd name="connsiteY0" fmla="*/ 15669 h 20195"/>
                  <a:gd name="connsiteX1" fmla="*/ 10794 w 43525"/>
                  <a:gd name="connsiteY1" fmla="*/ 20196 h 20195"/>
                  <a:gd name="connsiteX2" fmla="*/ 21357 w 43525"/>
                  <a:gd name="connsiteY2" fmla="*/ 20196 h 20195"/>
                  <a:gd name="connsiteX3" fmla="*/ 37606 w 43525"/>
                  <a:gd name="connsiteY3" fmla="*/ 15669 h 20195"/>
                  <a:gd name="connsiteX4" fmla="*/ 43525 w 43525"/>
                  <a:gd name="connsiteY4" fmla="*/ 8589 h 20195"/>
                  <a:gd name="connsiteX5" fmla="*/ 21357 w 43525"/>
                  <a:gd name="connsiteY5" fmla="*/ 0 h 20195"/>
                  <a:gd name="connsiteX6" fmla="*/ 14276 w 43525"/>
                  <a:gd name="connsiteY6" fmla="*/ 4295 h 20195"/>
                  <a:gd name="connsiteX7" fmla="*/ 0 w 43525"/>
                  <a:gd name="connsiteY7" fmla="*/ 15669 h 2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25" h="20195">
                    <a:moveTo>
                      <a:pt x="0" y="15669"/>
                    </a:moveTo>
                    <a:lnTo>
                      <a:pt x="10794" y="20196"/>
                    </a:lnTo>
                    <a:lnTo>
                      <a:pt x="21357" y="20196"/>
                    </a:lnTo>
                    <a:lnTo>
                      <a:pt x="37606" y="15669"/>
                    </a:lnTo>
                    <a:lnTo>
                      <a:pt x="43525" y="8589"/>
                    </a:lnTo>
                    <a:lnTo>
                      <a:pt x="21357" y="0"/>
                    </a:lnTo>
                    <a:lnTo>
                      <a:pt x="14276" y="4295"/>
                    </a:lnTo>
                    <a:lnTo>
                      <a:pt x="0" y="15669"/>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59" name="任意多边形: 形状 758">
                <a:extLst>
                  <a:ext uri="{FF2B5EF4-FFF2-40B4-BE49-F238E27FC236}">
                    <a16:creationId xmlns:a16="http://schemas.microsoft.com/office/drawing/2014/main" id="{A1B9700A-1C27-368A-FAC3-5AEBAA186B0C}"/>
                  </a:ext>
                </a:extLst>
              </p:cNvPr>
              <p:cNvSpPr/>
              <p:nvPr/>
            </p:nvSpPr>
            <p:spPr>
              <a:xfrm>
                <a:off x="10811760" y="1967877"/>
                <a:ext cx="66622" cy="27949"/>
              </a:xfrm>
              <a:custGeom>
                <a:avLst/>
                <a:gdLst>
                  <a:gd name="connsiteX0" fmla="*/ 19499 w 71381"/>
                  <a:gd name="connsiteY0" fmla="*/ 26463 h 29945"/>
                  <a:gd name="connsiteX1" fmla="*/ 53507 w 71381"/>
                  <a:gd name="connsiteY1" fmla="*/ 29945 h 29945"/>
                  <a:gd name="connsiteX2" fmla="*/ 71382 w 71381"/>
                  <a:gd name="connsiteY2" fmla="*/ 29945 h 29945"/>
                  <a:gd name="connsiteX3" fmla="*/ 68595 w 71381"/>
                  <a:gd name="connsiteY3" fmla="*/ 15089 h 29945"/>
                  <a:gd name="connsiteX4" fmla="*/ 39927 w 71381"/>
                  <a:gd name="connsiteY4" fmla="*/ 0 h 29945"/>
                  <a:gd name="connsiteX5" fmla="*/ 21821 w 71381"/>
                  <a:gd name="connsiteY5" fmla="*/ 1509 h 29945"/>
                  <a:gd name="connsiteX6" fmla="*/ 0 w 71381"/>
                  <a:gd name="connsiteY6" fmla="*/ 18571 h 29945"/>
                  <a:gd name="connsiteX7" fmla="*/ 19499 w 71381"/>
                  <a:gd name="connsiteY7" fmla="*/ 26463 h 2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81" h="29945">
                    <a:moveTo>
                      <a:pt x="19499" y="26463"/>
                    </a:moveTo>
                    <a:lnTo>
                      <a:pt x="53507" y="29945"/>
                    </a:lnTo>
                    <a:lnTo>
                      <a:pt x="71382" y="29945"/>
                    </a:lnTo>
                    <a:lnTo>
                      <a:pt x="68595" y="15089"/>
                    </a:lnTo>
                    <a:lnTo>
                      <a:pt x="39927" y="0"/>
                    </a:lnTo>
                    <a:lnTo>
                      <a:pt x="21821" y="1509"/>
                    </a:lnTo>
                    <a:lnTo>
                      <a:pt x="0" y="18571"/>
                    </a:lnTo>
                    <a:lnTo>
                      <a:pt x="19499" y="26463"/>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0" name="任意多边形: 形状 759">
                <a:extLst>
                  <a:ext uri="{FF2B5EF4-FFF2-40B4-BE49-F238E27FC236}">
                    <a16:creationId xmlns:a16="http://schemas.microsoft.com/office/drawing/2014/main" id="{E90D32AE-DF46-B49D-2795-8AABB6009023}"/>
                  </a:ext>
                </a:extLst>
              </p:cNvPr>
              <p:cNvSpPr/>
              <p:nvPr/>
            </p:nvSpPr>
            <p:spPr>
              <a:xfrm>
                <a:off x="10800168" y="1948268"/>
                <a:ext cx="24915" cy="13432"/>
              </a:xfrm>
              <a:custGeom>
                <a:avLst/>
                <a:gdLst>
                  <a:gd name="connsiteX0" fmla="*/ 25071 w 26695"/>
                  <a:gd name="connsiteY0" fmla="*/ 14392 h 14392"/>
                  <a:gd name="connsiteX1" fmla="*/ 26695 w 26695"/>
                  <a:gd name="connsiteY1" fmla="*/ 3830 h 14392"/>
                  <a:gd name="connsiteX2" fmla="*/ 19383 w 26695"/>
                  <a:gd name="connsiteY2" fmla="*/ 0 h 14392"/>
                  <a:gd name="connsiteX3" fmla="*/ 0 w 26695"/>
                  <a:gd name="connsiteY3" fmla="*/ 7196 h 14392"/>
                  <a:gd name="connsiteX4" fmla="*/ 12187 w 26695"/>
                  <a:gd name="connsiteY4" fmla="*/ 14392 h 14392"/>
                  <a:gd name="connsiteX5" fmla="*/ 25071 w 26695"/>
                  <a:gd name="connsiteY5" fmla="*/ 14392 h 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5" h="14392">
                    <a:moveTo>
                      <a:pt x="25071" y="14392"/>
                    </a:moveTo>
                    <a:lnTo>
                      <a:pt x="26695" y="3830"/>
                    </a:lnTo>
                    <a:lnTo>
                      <a:pt x="19383" y="0"/>
                    </a:lnTo>
                    <a:lnTo>
                      <a:pt x="0" y="7196"/>
                    </a:lnTo>
                    <a:lnTo>
                      <a:pt x="12187" y="14392"/>
                    </a:lnTo>
                    <a:lnTo>
                      <a:pt x="25071" y="14392"/>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761" name="任意多边形: 形状 760">
                <a:extLst>
                  <a:ext uri="{FF2B5EF4-FFF2-40B4-BE49-F238E27FC236}">
                    <a16:creationId xmlns:a16="http://schemas.microsoft.com/office/drawing/2014/main" id="{264B0211-1356-2747-AE75-1659B2F39C3E}"/>
                  </a:ext>
                </a:extLst>
              </p:cNvPr>
              <p:cNvSpPr/>
              <p:nvPr/>
            </p:nvSpPr>
            <p:spPr>
              <a:xfrm>
                <a:off x="7119672" y="2263292"/>
                <a:ext cx="237566" cy="115478"/>
              </a:xfrm>
              <a:custGeom>
                <a:avLst/>
                <a:gdLst>
                  <a:gd name="connsiteX0" fmla="*/ 231555 w 254535"/>
                  <a:gd name="connsiteY0" fmla="*/ 32731 h 123727"/>
                  <a:gd name="connsiteX1" fmla="*/ 224590 w 254535"/>
                  <a:gd name="connsiteY1" fmla="*/ 9982 h 123727"/>
                  <a:gd name="connsiteX2" fmla="*/ 208109 w 254535"/>
                  <a:gd name="connsiteY2" fmla="*/ 11143 h 123727"/>
                  <a:gd name="connsiteX3" fmla="*/ 185011 w 254535"/>
                  <a:gd name="connsiteY3" fmla="*/ 0 h 123727"/>
                  <a:gd name="connsiteX4" fmla="*/ 181994 w 254535"/>
                  <a:gd name="connsiteY4" fmla="*/ 22169 h 123727"/>
                  <a:gd name="connsiteX5" fmla="*/ 167834 w 254535"/>
                  <a:gd name="connsiteY5" fmla="*/ 15785 h 123727"/>
                  <a:gd name="connsiteX6" fmla="*/ 162959 w 254535"/>
                  <a:gd name="connsiteY6" fmla="*/ 24026 h 123727"/>
                  <a:gd name="connsiteX7" fmla="*/ 158316 w 254535"/>
                  <a:gd name="connsiteY7" fmla="*/ 16133 h 123727"/>
                  <a:gd name="connsiteX8" fmla="*/ 144388 w 254535"/>
                  <a:gd name="connsiteY8" fmla="*/ 18223 h 123727"/>
                  <a:gd name="connsiteX9" fmla="*/ 131853 w 254535"/>
                  <a:gd name="connsiteY9" fmla="*/ 13928 h 123727"/>
                  <a:gd name="connsiteX10" fmla="*/ 115835 w 254535"/>
                  <a:gd name="connsiteY10" fmla="*/ 24955 h 123727"/>
                  <a:gd name="connsiteX11" fmla="*/ 106202 w 254535"/>
                  <a:gd name="connsiteY11" fmla="*/ 19964 h 123727"/>
                  <a:gd name="connsiteX12" fmla="*/ 95175 w 254535"/>
                  <a:gd name="connsiteY12" fmla="*/ 27508 h 123727"/>
                  <a:gd name="connsiteX13" fmla="*/ 91926 w 254535"/>
                  <a:gd name="connsiteY13" fmla="*/ 38534 h 123727"/>
                  <a:gd name="connsiteX14" fmla="*/ 76256 w 254535"/>
                  <a:gd name="connsiteY14" fmla="*/ 45731 h 123727"/>
                  <a:gd name="connsiteX15" fmla="*/ 67783 w 254535"/>
                  <a:gd name="connsiteY15" fmla="*/ 37026 h 123727"/>
                  <a:gd name="connsiteX16" fmla="*/ 69873 w 254535"/>
                  <a:gd name="connsiteY16" fmla="*/ 26463 h 123727"/>
                  <a:gd name="connsiteX17" fmla="*/ 54784 w 254535"/>
                  <a:gd name="connsiteY17" fmla="*/ 10330 h 123727"/>
                  <a:gd name="connsiteX18" fmla="*/ 33079 w 254535"/>
                  <a:gd name="connsiteY18" fmla="*/ 2205 h 123727"/>
                  <a:gd name="connsiteX19" fmla="*/ 26348 w 254535"/>
                  <a:gd name="connsiteY19" fmla="*/ 0 h 123727"/>
                  <a:gd name="connsiteX20" fmla="*/ 36677 w 254535"/>
                  <a:gd name="connsiteY20" fmla="*/ 15785 h 123727"/>
                  <a:gd name="connsiteX21" fmla="*/ 27740 w 254535"/>
                  <a:gd name="connsiteY21" fmla="*/ 14973 h 123727"/>
                  <a:gd name="connsiteX22" fmla="*/ 12071 w 254535"/>
                  <a:gd name="connsiteY22" fmla="*/ 21124 h 123727"/>
                  <a:gd name="connsiteX23" fmla="*/ 0 w 254535"/>
                  <a:gd name="connsiteY23" fmla="*/ 37142 h 123727"/>
                  <a:gd name="connsiteX24" fmla="*/ 6036 w 254535"/>
                  <a:gd name="connsiteY24" fmla="*/ 43177 h 123727"/>
                  <a:gd name="connsiteX25" fmla="*/ 23098 w 254535"/>
                  <a:gd name="connsiteY25" fmla="*/ 42829 h 123727"/>
                  <a:gd name="connsiteX26" fmla="*/ 40624 w 254535"/>
                  <a:gd name="connsiteY26" fmla="*/ 39115 h 123727"/>
                  <a:gd name="connsiteX27" fmla="*/ 52346 w 254535"/>
                  <a:gd name="connsiteY27" fmla="*/ 42829 h 123727"/>
                  <a:gd name="connsiteX28" fmla="*/ 47704 w 254535"/>
                  <a:gd name="connsiteY28" fmla="*/ 54552 h 123727"/>
                  <a:gd name="connsiteX29" fmla="*/ 46427 w 254535"/>
                  <a:gd name="connsiteY29" fmla="*/ 61864 h 123727"/>
                  <a:gd name="connsiteX30" fmla="*/ 7777 w 254535"/>
                  <a:gd name="connsiteY30" fmla="*/ 68828 h 123727"/>
                  <a:gd name="connsiteX31" fmla="*/ 29133 w 254535"/>
                  <a:gd name="connsiteY31" fmla="*/ 68828 h 123727"/>
                  <a:gd name="connsiteX32" fmla="*/ 42713 w 254535"/>
                  <a:gd name="connsiteY32" fmla="*/ 69524 h 123727"/>
                  <a:gd name="connsiteX33" fmla="*/ 51302 w 254535"/>
                  <a:gd name="connsiteY33" fmla="*/ 78462 h 123727"/>
                  <a:gd name="connsiteX34" fmla="*/ 58382 w 254535"/>
                  <a:gd name="connsiteY34" fmla="*/ 86702 h 123727"/>
                  <a:gd name="connsiteX35" fmla="*/ 58382 w 254535"/>
                  <a:gd name="connsiteY35" fmla="*/ 94827 h 123727"/>
                  <a:gd name="connsiteX36" fmla="*/ 38070 w 254535"/>
                  <a:gd name="connsiteY36" fmla="*/ 105621 h 123727"/>
                  <a:gd name="connsiteX37" fmla="*/ 44802 w 254535"/>
                  <a:gd name="connsiteY37" fmla="*/ 108407 h 123727"/>
                  <a:gd name="connsiteX38" fmla="*/ 68712 w 254535"/>
                  <a:gd name="connsiteY38" fmla="*/ 104461 h 123727"/>
                  <a:gd name="connsiteX39" fmla="*/ 86702 w 254535"/>
                  <a:gd name="connsiteY39" fmla="*/ 108407 h 123727"/>
                  <a:gd name="connsiteX40" fmla="*/ 119898 w 254535"/>
                  <a:gd name="connsiteY40" fmla="*/ 123728 h 123727"/>
                  <a:gd name="connsiteX41" fmla="*/ 142067 w 254535"/>
                  <a:gd name="connsiteY41" fmla="*/ 120826 h 123727"/>
                  <a:gd name="connsiteX42" fmla="*/ 154370 w 254535"/>
                  <a:gd name="connsiteY42" fmla="*/ 112353 h 123727"/>
                  <a:gd name="connsiteX43" fmla="*/ 171548 w 254535"/>
                  <a:gd name="connsiteY43" fmla="*/ 105970 h 123727"/>
                  <a:gd name="connsiteX44" fmla="*/ 184315 w 254535"/>
                  <a:gd name="connsiteY44" fmla="*/ 102372 h 123727"/>
                  <a:gd name="connsiteX45" fmla="*/ 200913 w 254535"/>
                  <a:gd name="connsiteY45" fmla="*/ 93318 h 123727"/>
                  <a:gd name="connsiteX46" fmla="*/ 225171 w 254535"/>
                  <a:gd name="connsiteY46" fmla="*/ 86818 h 123727"/>
                  <a:gd name="connsiteX47" fmla="*/ 235965 w 254535"/>
                  <a:gd name="connsiteY47" fmla="*/ 74515 h 123727"/>
                  <a:gd name="connsiteX48" fmla="*/ 254536 w 254535"/>
                  <a:gd name="connsiteY48" fmla="*/ 56757 h 123727"/>
                  <a:gd name="connsiteX49" fmla="*/ 242001 w 254535"/>
                  <a:gd name="connsiteY49" fmla="*/ 36793 h 123727"/>
                  <a:gd name="connsiteX50" fmla="*/ 231555 w 254535"/>
                  <a:gd name="connsiteY50" fmla="*/ 32731 h 12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54535" h="123727">
                    <a:moveTo>
                      <a:pt x="231555" y="32731"/>
                    </a:moveTo>
                    <a:lnTo>
                      <a:pt x="224590" y="9982"/>
                    </a:lnTo>
                    <a:lnTo>
                      <a:pt x="208109" y="11143"/>
                    </a:lnTo>
                    <a:lnTo>
                      <a:pt x="185011" y="0"/>
                    </a:lnTo>
                    <a:lnTo>
                      <a:pt x="181994" y="22169"/>
                    </a:lnTo>
                    <a:lnTo>
                      <a:pt x="167834" y="15785"/>
                    </a:lnTo>
                    <a:lnTo>
                      <a:pt x="162959" y="24026"/>
                    </a:lnTo>
                    <a:lnTo>
                      <a:pt x="158316" y="16133"/>
                    </a:lnTo>
                    <a:lnTo>
                      <a:pt x="144388" y="18223"/>
                    </a:lnTo>
                    <a:lnTo>
                      <a:pt x="131853" y="13928"/>
                    </a:lnTo>
                    <a:lnTo>
                      <a:pt x="115835" y="24955"/>
                    </a:lnTo>
                    <a:lnTo>
                      <a:pt x="106202" y="19964"/>
                    </a:lnTo>
                    <a:lnTo>
                      <a:pt x="95175" y="27508"/>
                    </a:lnTo>
                    <a:lnTo>
                      <a:pt x="91926" y="38534"/>
                    </a:lnTo>
                    <a:lnTo>
                      <a:pt x="76256" y="45731"/>
                    </a:lnTo>
                    <a:lnTo>
                      <a:pt x="67783" y="37026"/>
                    </a:lnTo>
                    <a:lnTo>
                      <a:pt x="69873" y="26463"/>
                    </a:lnTo>
                    <a:lnTo>
                      <a:pt x="54784" y="10330"/>
                    </a:lnTo>
                    <a:lnTo>
                      <a:pt x="33079" y="2205"/>
                    </a:lnTo>
                    <a:lnTo>
                      <a:pt x="26348" y="0"/>
                    </a:lnTo>
                    <a:lnTo>
                      <a:pt x="36677" y="15785"/>
                    </a:lnTo>
                    <a:lnTo>
                      <a:pt x="27740" y="14973"/>
                    </a:lnTo>
                    <a:lnTo>
                      <a:pt x="12071" y="21124"/>
                    </a:lnTo>
                    <a:lnTo>
                      <a:pt x="0" y="37142"/>
                    </a:lnTo>
                    <a:lnTo>
                      <a:pt x="6036" y="43177"/>
                    </a:lnTo>
                    <a:lnTo>
                      <a:pt x="23098" y="42829"/>
                    </a:lnTo>
                    <a:lnTo>
                      <a:pt x="40624" y="39115"/>
                    </a:lnTo>
                    <a:lnTo>
                      <a:pt x="52346" y="42829"/>
                    </a:lnTo>
                    <a:lnTo>
                      <a:pt x="47704" y="54552"/>
                    </a:lnTo>
                    <a:lnTo>
                      <a:pt x="46427" y="61864"/>
                    </a:lnTo>
                    <a:lnTo>
                      <a:pt x="7777" y="68828"/>
                    </a:lnTo>
                    <a:lnTo>
                      <a:pt x="29133" y="68828"/>
                    </a:lnTo>
                    <a:lnTo>
                      <a:pt x="42713" y="69524"/>
                    </a:lnTo>
                    <a:lnTo>
                      <a:pt x="51302" y="78462"/>
                    </a:lnTo>
                    <a:lnTo>
                      <a:pt x="58382" y="86702"/>
                    </a:lnTo>
                    <a:lnTo>
                      <a:pt x="58382" y="94827"/>
                    </a:lnTo>
                    <a:lnTo>
                      <a:pt x="38070" y="105621"/>
                    </a:lnTo>
                    <a:lnTo>
                      <a:pt x="44802" y="108407"/>
                    </a:lnTo>
                    <a:lnTo>
                      <a:pt x="68712" y="104461"/>
                    </a:lnTo>
                    <a:lnTo>
                      <a:pt x="86702" y="108407"/>
                    </a:lnTo>
                    <a:lnTo>
                      <a:pt x="119898" y="123728"/>
                    </a:lnTo>
                    <a:lnTo>
                      <a:pt x="142067" y="120826"/>
                    </a:lnTo>
                    <a:lnTo>
                      <a:pt x="154370" y="112353"/>
                    </a:lnTo>
                    <a:lnTo>
                      <a:pt x="171548" y="105970"/>
                    </a:lnTo>
                    <a:lnTo>
                      <a:pt x="184315" y="102372"/>
                    </a:lnTo>
                    <a:lnTo>
                      <a:pt x="200913" y="93318"/>
                    </a:lnTo>
                    <a:lnTo>
                      <a:pt x="225171" y="86818"/>
                    </a:lnTo>
                    <a:lnTo>
                      <a:pt x="235965" y="74515"/>
                    </a:lnTo>
                    <a:lnTo>
                      <a:pt x="254536" y="56757"/>
                    </a:lnTo>
                    <a:lnTo>
                      <a:pt x="242001" y="36793"/>
                    </a:lnTo>
                    <a:lnTo>
                      <a:pt x="231555" y="32731"/>
                    </a:lnTo>
                    <a:close/>
                  </a:path>
                </a:pathLst>
              </a:custGeom>
              <a:solidFill>
                <a:srgbClr val="003A8C"/>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grpSp>
        <p:grpSp>
          <p:nvGrpSpPr>
            <p:cNvPr id="19" name="组合 18">
              <a:extLst>
                <a:ext uri="{FF2B5EF4-FFF2-40B4-BE49-F238E27FC236}">
                  <a16:creationId xmlns:a16="http://schemas.microsoft.com/office/drawing/2014/main" id="{005FCED3-411E-5259-59CB-BE3177D8A2BA}"/>
                </a:ext>
              </a:extLst>
            </p:cNvPr>
            <p:cNvGrpSpPr/>
            <p:nvPr/>
          </p:nvGrpSpPr>
          <p:grpSpPr>
            <a:xfrm>
              <a:off x="3857221" y="1473570"/>
              <a:ext cx="3535332" cy="2001605"/>
              <a:chOff x="3857221" y="1473570"/>
              <a:chExt cx="3535332" cy="2001605"/>
            </a:xfrm>
          </p:grpSpPr>
          <p:sp>
            <p:nvSpPr>
              <p:cNvPr id="263" name="任意多边形: 形状 262">
                <a:extLst>
                  <a:ext uri="{FF2B5EF4-FFF2-40B4-BE49-F238E27FC236}">
                    <a16:creationId xmlns:a16="http://schemas.microsoft.com/office/drawing/2014/main" id="{937FC264-9619-39BC-F3BB-1440C42435E3}"/>
                  </a:ext>
                </a:extLst>
              </p:cNvPr>
              <p:cNvSpPr/>
              <p:nvPr/>
            </p:nvSpPr>
            <p:spPr>
              <a:xfrm>
                <a:off x="3857221" y="1948161"/>
                <a:ext cx="2543793" cy="1527014"/>
              </a:xfrm>
              <a:custGeom>
                <a:avLst/>
                <a:gdLst>
                  <a:gd name="connsiteX0" fmla="*/ 1197119 w 2725493"/>
                  <a:gd name="connsiteY0" fmla="*/ 1398496 h 1636086"/>
                  <a:gd name="connsiteX1" fmla="*/ 1292294 w 2725493"/>
                  <a:gd name="connsiteY1" fmla="*/ 1387586 h 1636086"/>
                  <a:gd name="connsiteX2" fmla="*/ 1299490 w 2725493"/>
                  <a:gd name="connsiteY2" fmla="*/ 1394782 h 1636086"/>
                  <a:gd name="connsiteX3" fmla="*/ 1300070 w 2725493"/>
                  <a:gd name="connsiteY3" fmla="*/ 1402210 h 1636086"/>
                  <a:gd name="connsiteX4" fmla="*/ 1371916 w 2725493"/>
                  <a:gd name="connsiteY4" fmla="*/ 1419504 h 1636086"/>
                  <a:gd name="connsiteX5" fmla="*/ 1443878 w 2725493"/>
                  <a:gd name="connsiteY5" fmla="*/ 1428209 h 1636086"/>
                  <a:gd name="connsiteX6" fmla="*/ 1443414 w 2725493"/>
                  <a:gd name="connsiteY6" fmla="*/ 1417531 h 1636086"/>
                  <a:gd name="connsiteX7" fmla="*/ 1449217 w 2725493"/>
                  <a:gd name="connsiteY7" fmla="*/ 1411728 h 1636086"/>
                  <a:gd name="connsiteX8" fmla="*/ 1502608 w 2725493"/>
                  <a:gd name="connsiteY8" fmla="*/ 1422638 h 1636086"/>
                  <a:gd name="connsiteX9" fmla="*/ 1538473 w 2725493"/>
                  <a:gd name="connsiteY9" fmla="*/ 1471503 h 1636086"/>
                  <a:gd name="connsiteX10" fmla="*/ 1576427 w 2725493"/>
                  <a:gd name="connsiteY10" fmla="*/ 1522804 h 1636086"/>
                  <a:gd name="connsiteX11" fmla="*/ 1591167 w 2725493"/>
                  <a:gd name="connsiteY11" fmla="*/ 1542768 h 1636086"/>
                  <a:gd name="connsiteX12" fmla="*/ 1606488 w 2725493"/>
                  <a:gd name="connsiteY12" fmla="*/ 1542072 h 1636086"/>
                  <a:gd name="connsiteX13" fmla="*/ 1618327 w 2725493"/>
                  <a:gd name="connsiteY13" fmla="*/ 1511082 h 1636086"/>
                  <a:gd name="connsiteX14" fmla="*/ 1651522 w 2725493"/>
                  <a:gd name="connsiteY14" fmla="*/ 1512474 h 1636086"/>
                  <a:gd name="connsiteX15" fmla="*/ 1674620 w 2725493"/>
                  <a:gd name="connsiteY15" fmla="*/ 1575035 h 1636086"/>
                  <a:gd name="connsiteX16" fmla="*/ 1705262 w 2725493"/>
                  <a:gd name="connsiteY16" fmla="*/ 1603355 h 1636086"/>
                  <a:gd name="connsiteX17" fmla="*/ 1697949 w 2725493"/>
                  <a:gd name="connsiteY17" fmla="*/ 1592909 h 1636086"/>
                  <a:gd name="connsiteX18" fmla="*/ 1715011 w 2725493"/>
                  <a:gd name="connsiteY18" fmla="*/ 1577124 h 1636086"/>
                  <a:gd name="connsiteX19" fmla="*/ 1715359 w 2725493"/>
                  <a:gd name="connsiteY19" fmla="*/ 1561107 h 1636086"/>
                  <a:gd name="connsiteX20" fmla="*/ 1728243 w 2725493"/>
                  <a:gd name="connsiteY20" fmla="*/ 1553214 h 1636086"/>
                  <a:gd name="connsiteX21" fmla="*/ 1736252 w 2725493"/>
                  <a:gd name="connsiteY21" fmla="*/ 1541027 h 1636086"/>
                  <a:gd name="connsiteX22" fmla="*/ 1754126 w 2725493"/>
                  <a:gd name="connsiteY22" fmla="*/ 1539402 h 1636086"/>
                  <a:gd name="connsiteX23" fmla="*/ 1766545 w 2725493"/>
                  <a:gd name="connsiteY23" fmla="*/ 1529884 h 1636086"/>
                  <a:gd name="connsiteX24" fmla="*/ 1772116 w 2725493"/>
                  <a:gd name="connsiteY24" fmla="*/ 1516072 h 1636086"/>
                  <a:gd name="connsiteX25" fmla="*/ 1787205 w 2725493"/>
                  <a:gd name="connsiteY25" fmla="*/ 1516072 h 1636086"/>
                  <a:gd name="connsiteX26" fmla="*/ 1797767 w 2725493"/>
                  <a:gd name="connsiteY26" fmla="*/ 1506671 h 1636086"/>
                  <a:gd name="connsiteX27" fmla="*/ 1810070 w 2725493"/>
                  <a:gd name="connsiteY27" fmla="*/ 1507715 h 1636086"/>
                  <a:gd name="connsiteX28" fmla="*/ 1815177 w 2725493"/>
                  <a:gd name="connsiteY28" fmla="*/ 1505162 h 1636086"/>
                  <a:gd name="connsiteX29" fmla="*/ 1827132 w 2725493"/>
                  <a:gd name="connsiteY29" fmla="*/ 1514331 h 1636086"/>
                  <a:gd name="connsiteX30" fmla="*/ 1836766 w 2725493"/>
                  <a:gd name="connsiteY30" fmla="*/ 1515608 h 1636086"/>
                  <a:gd name="connsiteX31" fmla="*/ 1841641 w 2725493"/>
                  <a:gd name="connsiteY31" fmla="*/ 1510965 h 1636086"/>
                  <a:gd name="connsiteX32" fmla="*/ 1846051 w 2725493"/>
                  <a:gd name="connsiteY32" fmla="*/ 1505162 h 1636086"/>
                  <a:gd name="connsiteX33" fmla="*/ 1857658 w 2725493"/>
                  <a:gd name="connsiteY33" fmla="*/ 1518510 h 1636086"/>
                  <a:gd name="connsiteX34" fmla="*/ 1866827 w 2725493"/>
                  <a:gd name="connsiteY34" fmla="*/ 1524081 h 1636086"/>
                  <a:gd name="connsiteX35" fmla="*/ 1886095 w 2725493"/>
                  <a:gd name="connsiteY35" fmla="*/ 1523269 h 1636086"/>
                  <a:gd name="connsiteX36" fmla="*/ 1888648 w 2725493"/>
                  <a:gd name="connsiteY36" fmla="*/ 1515840 h 1636086"/>
                  <a:gd name="connsiteX37" fmla="*/ 1910004 w 2725493"/>
                  <a:gd name="connsiteY37" fmla="*/ 1530813 h 1636086"/>
                  <a:gd name="connsiteX38" fmla="*/ 1914763 w 2725493"/>
                  <a:gd name="connsiteY38" fmla="*/ 1529420 h 1636086"/>
                  <a:gd name="connsiteX39" fmla="*/ 1904665 w 2725493"/>
                  <a:gd name="connsiteY39" fmla="*/ 1518510 h 1636086"/>
                  <a:gd name="connsiteX40" fmla="*/ 1899907 w 2725493"/>
                  <a:gd name="connsiteY40" fmla="*/ 1505162 h 1636086"/>
                  <a:gd name="connsiteX41" fmla="*/ 1901183 w 2725493"/>
                  <a:gd name="connsiteY41" fmla="*/ 1498894 h 1636086"/>
                  <a:gd name="connsiteX42" fmla="*/ 1916156 w 2725493"/>
                  <a:gd name="connsiteY42" fmla="*/ 1494600 h 1636086"/>
                  <a:gd name="connsiteX43" fmla="*/ 1934843 w 2725493"/>
                  <a:gd name="connsiteY43" fmla="*/ 1494600 h 1636086"/>
                  <a:gd name="connsiteX44" fmla="*/ 1941807 w 2725493"/>
                  <a:gd name="connsiteY44" fmla="*/ 1487752 h 1636086"/>
                  <a:gd name="connsiteX45" fmla="*/ 1945637 w 2725493"/>
                  <a:gd name="connsiteY45" fmla="*/ 1490422 h 1636086"/>
                  <a:gd name="connsiteX46" fmla="*/ 1947378 w 2725493"/>
                  <a:gd name="connsiteY46" fmla="*/ 1497153 h 1636086"/>
                  <a:gd name="connsiteX47" fmla="*/ 1956780 w 2725493"/>
                  <a:gd name="connsiteY47" fmla="*/ 1498314 h 1636086"/>
                  <a:gd name="connsiteX48" fmla="*/ 1971984 w 2725493"/>
                  <a:gd name="connsiteY48" fmla="*/ 1494484 h 1636086"/>
                  <a:gd name="connsiteX49" fmla="*/ 1979529 w 2725493"/>
                  <a:gd name="connsiteY49" fmla="*/ 1493439 h 1636086"/>
                  <a:gd name="connsiteX50" fmla="*/ 1993573 w 2725493"/>
                  <a:gd name="connsiteY50" fmla="*/ 1498430 h 1636086"/>
                  <a:gd name="connsiteX51" fmla="*/ 2000421 w 2725493"/>
                  <a:gd name="connsiteY51" fmla="*/ 1505742 h 1636086"/>
                  <a:gd name="connsiteX52" fmla="*/ 2003903 w 2725493"/>
                  <a:gd name="connsiteY52" fmla="*/ 1511894 h 1636086"/>
                  <a:gd name="connsiteX53" fmla="*/ 2007617 w 2725493"/>
                  <a:gd name="connsiteY53" fmla="*/ 1515840 h 1636086"/>
                  <a:gd name="connsiteX54" fmla="*/ 2015858 w 2725493"/>
                  <a:gd name="connsiteY54" fmla="*/ 1514215 h 1636086"/>
                  <a:gd name="connsiteX55" fmla="*/ 2026884 w 2725493"/>
                  <a:gd name="connsiteY55" fmla="*/ 1505162 h 1636086"/>
                  <a:gd name="connsiteX56" fmla="*/ 2035473 w 2725493"/>
                  <a:gd name="connsiteY56" fmla="*/ 1501680 h 1636086"/>
                  <a:gd name="connsiteX57" fmla="*/ 2043598 w 2725493"/>
                  <a:gd name="connsiteY57" fmla="*/ 1507251 h 1636086"/>
                  <a:gd name="connsiteX58" fmla="*/ 2065186 w 2725493"/>
                  <a:gd name="connsiteY58" fmla="*/ 1531393 h 1636086"/>
                  <a:gd name="connsiteX59" fmla="*/ 2068320 w 2725493"/>
                  <a:gd name="connsiteY59" fmla="*/ 1537893 h 1636086"/>
                  <a:gd name="connsiteX60" fmla="*/ 2065186 w 2725493"/>
                  <a:gd name="connsiteY60" fmla="*/ 1555187 h 1636086"/>
                  <a:gd name="connsiteX61" fmla="*/ 2070874 w 2725493"/>
                  <a:gd name="connsiteY61" fmla="*/ 1564472 h 1636086"/>
                  <a:gd name="connsiteX62" fmla="*/ 2071918 w 2725493"/>
                  <a:gd name="connsiteY62" fmla="*/ 1576660 h 1636086"/>
                  <a:gd name="connsiteX63" fmla="*/ 2079347 w 2725493"/>
                  <a:gd name="connsiteY63" fmla="*/ 1586641 h 1636086"/>
                  <a:gd name="connsiteX64" fmla="*/ 2082597 w 2725493"/>
                  <a:gd name="connsiteY64" fmla="*/ 1605676 h 1636086"/>
                  <a:gd name="connsiteX65" fmla="*/ 2090257 w 2725493"/>
                  <a:gd name="connsiteY65" fmla="*/ 1610435 h 1636086"/>
                  <a:gd name="connsiteX66" fmla="*/ 2100239 w 2725493"/>
                  <a:gd name="connsiteY66" fmla="*/ 1623667 h 1636086"/>
                  <a:gd name="connsiteX67" fmla="*/ 2101980 w 2725493"/>
                  <a:gd name="connsiteY67" fmla="*/ 1628774 h 1636086"/>
                  <a:gd name="connsiteX68" fmla="*/ 2112542 w 2725493"/>
                  <a:gd name="connsiteY68" fmla="*/ 1636086 h 1636086"/>
                  <a:gd name="connsiteX69" fmla="*/ 2119390 w 2725493"/>
                  <a:gd name="connsiteY69" fmla="*/ 1634229 h 1636086"/>
                  <a:gd name="connsiteX70" fmla="*/ 2122408 w 2725493"/>
                  <a:gd name="connsiteY70" fmla="*/ 1624247 h 1636086"/>
                  <a:gd name="connsiteX71" fmla="*/ 2127979 w 2725493"/>
                  <a:gd name="connsiteY71" fmla="*/ 1612524 h 1636086"/>
                  <a:gd name="connsiteX72" fmla="*/ 2130997 w 2725493"/>
                  <a:gd name="connsiteY72" fmla="*/ 1601034 h 1636086"/>
                  <a:gd name="connsiteX73" fmla="*/ 2123685 w 2725493"/>
                  <a:gd name="connsiteY73" fmla="*/ 1568071 h 1636086"/>
                  <a:gd name="connsiteX74" fmla="*/ 2117533 w 2725493"/>
                  <a:gd name="connsiteY74" fmla="*/ 1554955 h 1636086"/>
                  <a:gd name="connsiteX75" fmla="*/ 2114747 w 2725493"/>
                  <a:gd name="connsiteY75" fmla="*/ 1548919 h 1636086"/>
                  <a:gd name="connsiteX76" fmla="*/ 2113935 w 2725493"/>
                  <a:gd name="connsiteY76" fmla="*/ 1537777 h 1636086"/>
                  <a:gd name="connsiteX77" fmla="*/ 2103257 w 2725493"/>
                  <a:gd name="connsiteY77" fmla="*/ 1518394 h 1636086"/>
                  <a:gd name="connsiteX78" fmla="*/ 2098034 w 2725493"/>
                  <a:gd name="connsiteY78" fmla="*/ 1498778 h 1636086"/>
                  <a:gd name="connsiteX79" fmla="*/ 2097105 w 2725493"/>
                  <a:gd name="connsiteY79" fmla="*/ 1484734 h 1636086"/>
                  <a:gd name="connsiteX80" fmla="*/ 2100703 w 2725493"/>
                  <a:gd name="connsiteY80" fmla="*/ 1470690 h 1636086"/>
                  <a:gd name="connsiteX81" fmla="*/ 2110917 w 2725493"/>
                  <a:gd name="connsiteY81" fmla="*/ 1452119 h 1636086"/>
                  <a:gd name="connsiteX82" fmla="*/ 2125425 w 2725493"/>
                  <a:gd name="connsiteY82" fmla="*/ 1434361 h 1636086"/>
                  <a:gd name="connsiteX83" fmla="*/ 2135639 w 2725493"/>
                  <a:gd name="connsiteY83" fmla="*/ 1429254 h 1636086"/>
                  <a:gd name="connsiteX84" fmla="*/ 2144577 w 2725493"/>
                  <a:gd name="connsiteY84" fmla="*/ 1425772 h 1636086"/>
                  <a:gd name="connsiteX85" fmla="*/ 2148871 w 2725493"/>
                  <a:gd name="connsiteY85" fmla="*/ 1417415 h 1636086"/>
                  <a:gd name="connsiteX86" fmla="*/ 2161871 w 2725493"/>
                  <a:gd name="connsiteY86" fmla="*/ 1404300 h 1636086"/>
                  <a:gd name="connsiteX87" fmla="*/ 2171736 w 2725493"/>
                  <a:gd name="connsiteY87" fmla="*/ 1403023 h 1636086"/>
                  <a:gd name="connsiteX88" fmla="*/ 2179397 w 2725493"/>
                  <a:gd name="connsiteY88" fmla="*/ 1401166 h 1636086"/>
                  <a:gd name="connsiteX89" fmla="*/ 2184736 w 2725493"/>
                  <a:gd name="connsiteY89" fmla="*/ 1390952 h 1636086"/>
                  <a:gd name="connsiteX90" fmla="*/ 2199012 w 2725493"/>
                  <a:gd name="connsiteY90" fmla="*/ 1381898 h 1636086"/>
                  <a:gd name="connsiteX91" fmla="*/ 2214333 w 2725493"/>
                  <a:gd name="connsiteY91" fmla="*/ 1376443 h 1636086"/>
                  <a:gd name="connsiteX92" fmla="*/ 2209110 w 2725493"/>
                  <a:gd name="connsiteY92" fmla="*/ 1363792 h 1636086"/>
                  <a:gd name="connsiteX93" fmla="*/ 2210039 w 2725493"/>
                  <a:gd name="connsiteY93" fmla="*/ 1355203 h 1636086"/>
                  <a:gd name="connsiteX94" fmla="*/ 2215029 w 2725493"/>
                  <a:gd name="connsiteY94" fmla="*/ 1355203 h 1636086"/>
                  <a:gd name="connsiteX95" fmla="*/ 2222458 w 2725493"/>
                  <a:gd name="connsiteY95" fmla="*/ 1358801 h 1636086"/>
                  <a:gd name="connsiteX96" fmla="*/ 2231627 w 2725493"/>
                  <a:gd name="connsiteY96" fmla="*/ 1356364 h 1636086"/>
                  <a:gd name="connsiteX97" fmla="*/ 2241609 w 2725493"/>
                  <a:gd name="connsiteY97" fmla="*/ 1347078 h 1636086"/>
                  <a:gd name="connsiteX98" fmla="*/ 2241609 w 2725493"/>
                  <a:gd name="connsiteY98" fmla="*/ 1343016 h 1636086"/>
                  <a:gd name="connsiteX99" fmla="*/ 2232672 w 2725493"/>
                  <a:gd name="connsiteY99" fmla="*/ 1341391 h 1636086"/>
                  <a:gd name="connsiteX100" fmla="*/ 2226636 w 2725493"/>
                  <a:gd name="connsiteY100" fmla="*/ 1336632 h 1636086"/>
                  <a:gd name="connsiteX101" fmla="*/ 2230118 w 2725493"/>
                  <a:gd name="connsiteY101" fmla="*/ 1333963 h 1636086"/>
                  <a:gd name="connsiteX102" fmla="*/ 2232788 w 2725493"/>
                  <a:gd name="connsiteY102" fmla="*/ 1327347 h 1636086"/>
                  <a:gd name="connsiteX103" fmla="*/ 2228145 w 2725493"/>
                  <a:gd name="connsiteY103" fmla="*/ 1320383 h 1636086"/>
                  <a:gd name="connsiteX104" fmla="*/ 2218163 w 2725493"/>
                  <a:gd name="connsiteY104" fmla="*/ 1316785 h 1636086"/>
                  <a:gd name="connsiteX105" fmla="*/ 2215494 w 2725493"/>
                  <a:gd name="connsiteY105" fmla="*/ 1314463 h 1636086"/>
                  <a:gd name="connsiteX106" fmla="*/ 2220949 w 2725493"/>
                  <a:gd name="connsiteY106" fmla="*/ 1305758 h 1636086"/>
                  <a:gd name="connsiteX107" fmla="*/ 2220717 w 2725493"/>
                  <a:gd name="connsiteY107" fmla="*/ 1298446 h 1636086"/>
                  <a:gd name="connsiteX108" fmla="*/ 2216306 w 2725493"/>
                  <a:gd name="connsiteY108" fmla="*/ 1293687 h 1636086"/>
                  <a:gd name="connsiteX109" fmla="*/ 2205396 w 2725493"/>
                  <a:gd name="connsiteY109" fmla="*/ 1285446 h 1636086"/>
                  <a:gd name="connsiteX110" fmla="*/ 2204584 w 2725493"/>
                  <a:gd name="connsiteY110" fmla="*/ 1280456 h 1636086"/>
                  <a:gd name="connsiteX111" fmla="*/ 2215029 w 2725493"/>
                  <a:gd name="connsiteY111" fmla="*/ 1276974 h 1636086"/>
                  <a:gd name="connsiteX112" fmla="*/ 2217699 w 2725493"/>
                  <a:gd name="connsiteY112" fmla="*/ 1270590 h 1636086"/>
                  <a:gd name="connsiteX113" fmla="*/ 2217699 w 2725493"/>
                  <a:gd name="connsiteY113" fmla="*/ 1254573 h 1636086"/>
                  <a:gd name="connsiteX114" fmla="*/ 2220717 w 2725493"/>
                  <a:gd name="connsiteY114" fmla="*/ 1242966 h 1636086"/>
                  <a:gd name="connsiteX115" fmla="*/ 2226636 w 2725493"/>
                  <a:gd name="connsiteY115" fmla="*/ 1241341 h 1636086"/>
                  <a:gd name="connsiteX116" fmla="*/ 2226868 w 2725493"/>
                  <a:gd name="connsiteY116" fmla="*/ 1245519 h 1636086"/>
                  <a:gd name="connsiteX117" fmla="*/ 2223270 w 2725493"/>
                  <a:gd name="connsiteY117" fmla="*/ 1254689 h 1636086"/>
                  <a:gd name="connsiteX118" fmla="*/ 2222922 w 2725493"/>
                  <a:gd name="connsiteY118" fmla="*/ 1263974 h 1636086"/>
                  <a:gd name="connsiteX119" fmla="*/ 2224779 w 2725493"/>
                  <a:gd name="connsiteY119" fmla="*/ 1269081 h 1636086"/>
                  <a:gd name="connsiteX120" fmla="*/ 2231279 w 2725493"/>
                  <a:gd name="connsiteY120" fmla="*/ 1280920 h 1636086"/>
                  <a:gd name="connsiteX121" fmla="*/ 2232091 w 2725493"/>
                  <a:gd name="connsiteY121" fmla="*/ 1292527 h 1636086"/>
                  <a:gd name="connsiteX122" fmla="*/ 2231511 w 2725493"/>
                  <a:gd name="connsiteY122" fmla="*/ 1305178 h 1636086"/>
                  <a:gd name="connsiteX123" fmla="*/ 2239636 w 2725493"/>
                  <a:gd name="connsiteY123" fmla="*/ 1295312 h 1636086"/>
                  <a:gd name="connsiteX124" fmla="*/ 2248225 w 2725493"/>
                  <a:gd name="connsiteY124" fmla="*/ 1273027 h 1636086"/>
                  <a:gd name="connsiteX125" fmla="*/ 2248225 w 2725493"/>
                  <a:gd name="connsiteY125" fmla="*/ 1262465 h 1636086"/>
                  <a:gd name="connsiteX126" fmla="*/ 2245555 w 2725493"/>
                  <a:gd name="connsiteY126" fmla="*/ 1259447 h 1636086"/>
                  <a:gd name="connsiteX127" fmla="*/ 2241957 w 2725493"/>
                  <a:gd name="connsiteY127" fmla="*/ 1251903 h 1636086"/>
                  <a:gd name="connsiteX128" fmla="*/ 2243930 w 2725493"/>
                  <a:gd name="connsiteY128" fmla="*/ 1247376 h 1636086"/>
                  <a:gd name="connsiteX129" fmla="*/ 2250662 w 2725493"/>
                  <a:gd name="connsiteY129" fmla="*/ 1253760 h 1636086"/>
                  <a:gd name="connsiteX130" fmla="*/ 2256001 w 2725493"/>
                  <a:gd name="connsiteY130" fmla="*/ 1254805 h 1636086"/>
                  <a:gd name="connsiteX131" fmla="*/ 2266215 w 2725493"/>
                  <a:gd name="connsiteY131" fmla="*/ 1245635 h 1636086"/>
                  <a:gd name="connsiteX132" fmla="*/ 2276545 w 2725493"/>
                  <a:gd name="connsiteY132" fmla="*/ 1229618 h 1636086"/>
                  <a:gd name="connsiteX133" fmla="*/ 2276545 w 2725493"/>
                  <a:gd name="connsiteY133" fmla="*/ 1218360 h 1636086"/>
                  <a:gd name="connsiteX134" fmla="*/ 2276661 w 2725493"/>
                  <a:gd name="connsiteY134" fmla="*/ 1213601 h 1636086"/>
                  <a:gd name="connsiteX135" fmla="*/ 2290009 w 2725493"/>
                  <a:gd name="connsiteY135" fmla="*/ 1211395 h 1636086"/>
                  <a:gd name="connsiteX136" fmla="*/ 2304518 w 2725493"/>
                  <a:gd name="connsiteY136" fmla="*/ 1209655 h 1636086"/>
                  <a:gd name="connsiteX137" fmla="*/ 2319258 w 2725493"/>
                  <a:gd name="connsiteY137" fmla="*/ 1205244 h 1636086"/>
                  <a:gd name="connsiteX138" fmla="*/ 2325293 w 2725493"/>
                  <a:gd name="connsiteY138" fmla="*/ 1201762 h 1636086"/>
                  <a:gd name="connsiteX139" fmla="*/ 2321347 w 2725493"/>
                  <a:gd name="connsiteY139" fmla="*/ 1198048 h 1636086"/>
                  <a:gd name="connsiteX140" fmla="*/ 2300339 w 2725493"/>
                  <a:gd name="connsiteY140" fmla="*/ 1201065 h 1636086"/>
                  <a:gd name="connsiteX141" fmla="*/ 2288384 w 2725493"/>
                  <a:gd name="connsiteY141" fmla="*/ 1200717 h 1636086"/>
                  <a:gd name="connsiteX142" fmla="*/ 2295464 w 2725493"/>
                  <a:gd name="connsiteY142" fmla="*/ 1195146 h 1636086"/>
                  <a:gd name="connsiteX143" fmla="*/ 2318910 w 2725493"/>
                  <a:gd name="connsiteY143" fmla="*/ 1189227 h 1636086"/>
                  <a:gd name="connsiteX144" fmla="*/ 2331445 w 2725493"/>
                  <a:gd name="connsiteY144" fmla="*/ 1187253 h 1636086"/>
                  <a:gd name="connsiteX145" fmla="*/ 2336784 w 2725493"/>
                  <a:gd name="connsiteY145" fmla="*/ 1176691 h 1636086"/>
                  <a:gd name="connsiteX146" fmla="*/ 2343632 w 2725493"/>
                  <a:gd name="connsiteY146" fmla="*/ 1181914 h 1636086"/>
                  <a:gd name="connsiteX147" fmla="*/ 2351409 w 2725493"/>
                  <a:gd name="connsiteY147" fmla="*/ 1182959 h 1636086"/>
                  <a:gd name="connsiteX148" fmla="*/ 2361971 w 2725493"/>
                  <a:gd name="connsiteY148" fmla="*/ 1176691 h 1636086"/>
                  <a:gd name="connsiteX149" fmla="*/ 2361971 w 2725493"/>
                  <a:gd name="connsiteY149" fmla="*/ 1166593 h 1636086"/>
                  <a:gd name="connsiteX150" fmla="*/ 2353034 w 2725493"/>
                  <a:gd name="connsiteY150" fmla="*/ 1161022 h 1636086"/>
                  <a:gd name="connsiteX151" fmla="*/ 2350596 w 2725493"/>
                  <a:gd name="connsiteY151" fmla="*/ 1158701 h 1636086"/>
                  <a:gd name="connsiteX152" fmla="*/ 2356051 w 2725493"/>
                  <a:gd name="connsiteY152" fmla="*/ 1151853 h 1636086"/>
                  <a:gd name="connsiteX153" fmla="*/ 2356399 w 2725493"/>
                  <a:gd name="connsiteY153" fmla="*/ 1141755 h 1636086"/>
                  <a:gd name="connsiteX154" fmla="*/ 2361971 w 2725493"/>
                  <a:gd name="connsiteY154" fmla="*/ 1130148 h 1636086"/>
                  <a:gd name="connsiteX155" fmla="*/ 2366613 w 2725493"/>
                  <a:gd name="connsiteY155" fmla="*/ 1125157 h 1636086"/>
                  <a:gd name="connsiteX156" fmla="*/ 2374506 w 2725493"/>
                  <a:gd name="connsiteY156" fmla="*/ 1121675 h 1636086"/>
                  <a:gd name="connsiteX157" fmla="*/ 2378801 w 2725493"/>
                  <a:gd name="connsiteY157" fmla="*/ 1118310 h 1636086"/>
                  <a:gd name="connsiteX158" fmla="*/ 2382283 w 2725493"/>
                  <a:gd name="connsiteY158" fmla="*/ 1114595 h 1636086"/>
                  <a:gd name="connsiteX159" fmla="*/ 2388898 w 2725493"/>
                  <a:gd name="connsiteY159" fmla="*/ 1113435 h 1636086"/>
                  <a:gd name="connsiteX160" fmla="*/ 2395282 w 2725493"/>
                  <a:gd name="connsiteY160" fmla="*/ 1107515 h 1636086"/>
                  <a:gd name="connsiteX161" fmla="*/ 2401318 w 2725493"/>
                  <a:gd name="connsiteY161" fmla="*/ 1098694 h 1636086"/>
                  <a:gd name="connsiteX162" fmla="*/ 2406541 w 2725493"/>
                  <a:gd name="connsiteY162" fmla="*/ 1094632 h 1636086"/>
                  <a:gd name="connsiteX163" fmla="*/ 2413969 w 2725493"/>
                  <a:gd name="connsiteY163" fmla="*/ 1096605 h 1636086"/>
                  <a:gd name="connsiteX164" fmla="*/ 2425227 w 2725493"/>
                  <a:gd name="connsiteY164" fmla="*/ 1100667 h 1636086"/>
                  <a:gd name="connsiteX165" fmla="*/ 2433352 w 2725493"/>
                  <a:gd name="connsiteY165" fmla="*/ 1097417 h 1636086"/>
                  <a:gd name="connsiteX166" fmla="*/ 2451343 w 2725493"/>
                  <a:gd name="connsiteY166" fmla="*/ 1083953 h 1636086"/>
                  <a:gd name="connsiteX167" fmla="*/ 2476645 w 2725493"/>
                  <a:gd name="connsiteY167" fmla="*/ 1073391 h 1636086"/>
                  <a:gd name="connsiteX168" fmla="*/ 2486163 w 2725493"/>
                  <a:gd name="connsiteY168" fmla="*/ 1070722 h 1636086"/>
                  <a:gd name="connsiteX169" fmla="*/ 2502877 w 2725493"/>
                  <a:gd name="connsiteY169" fmla="*/ 1056329 h 1636086"/>
                  <a:gd name="connsiteX170" fmla="*/ 2507403 w 2725493"/>
                  <a:gd name="connsiteY170" fmla="*/ 1050758 h 1636086"/>
                  <a:gd name="connsiteX171" fmla="*/ 2510537 w 2725493"/>
                  <a:gd name="connsiteY171" fmla="*/ 1054008 h 1636086"/>
                  <a:gd name="connsiteX172" fmla="*/ 2510537 w 2725493"/>
                  <a:gd name="connsiteY172" fmla="*/ 1059463 h 1636086"/>
                  <a:gd name="connsiteX173" fmla="*/ 2506591 w 2725493"/>
                  <a:gd name="connsiteY173" fmla="*/ 1063294 h 1636086"/>
                  <a:gd name="connsiteX174" fmla="*/ 2507867 w 2725493"/>
                  <a:gd name="connsiteY174" fmla="*/ 1068400 h 1636086"/>
                  <a:gd name="connsiteX175" fmla="*/ 2533402 w 2725493"/>
                  <a:gd name="connsiteY175" fmla="*/ 1072231 h 1636086"/>
                  <a:gd name="connsiteX176" fmla="*/ 2528644 w 2725493"/>
                  <a:gd name="connsiteY176" fmla="*/ 1075829 h 1636086"/>
                  <a:gd name="connsiteX177" fmla="*/ 2510305 w 2725493"/>
                  <a:gd name="connsiteY177" fmla="*/ 1076757 h 1636086"/>
                  <a:gd name="connsiteX178" fmla="*/ 2498234 w 2725493"/>
                  <a:gd name="connsiteY178" fmla="*/ 1077338 h 1636086"/>
                  <a:gd name="connsiteX179" fmla="*/ 2482797 w 2725493"/>
                  <a:gd name="connsiteY179" fmla="*/ 1091962 h 1636086"/>
                  <a:gd name="connsiteX180" fmla="*/ 2469913 w 2725493"/>
                  <a:gd name="connsiteY180" fmla="*/ 1107747 h 1636086"/>
                  <a:gd name="connsiteX181" fmla="*/ 2470726 w 2725493"/>
                  <a:gd name="connsiteY181" fmla="*/ 1113551 h 1636086"/>
                  <a:gd name="connsiteX182" fmla="*/ 2482681 w 2725493"/>
                  <a:gd name="connsiteY182" fmla="*/ 1122952 h 1636086"/>
                  <a:gd name="connsiteX183" fmla="*/ 2493591 w 2725493"/>
                  <a:gd name="connsiteY183" fmla="*/ 1122604 h 1636086"/>
                  <a:gd name="connsiteX184" fmla="*/ 2508100 w 2725493"/>
                  <a:gd name="connsiteY184" fmla="*/ 1113667 h 1636086"/>
                  <a:gd name="connsiteX185" fmla="*/ 2516224 w 2725493"/>
                  <a:gd name="connsiteY185" fmla="*/ 1104497 h 1636086"/>
                  <a:gd name="connsiteX186" fmla="*/ 2521099 w 2725493"/>
                  <a:gd name="connsiteY186" fmla="*/ 1097998 h 1636086"/>
                  <a:gd name="connsiteX187" fmla="*/ 2528295 w 2725493"/>
                  <a:gd name="connsiteY187" fmla="*/ 1094051 h 1636086"/>
                  <a:gd name="connsiteX188" fmla="*/ 2543384 w 2725493"/>
                  <a:gd name="connsiteY188" fmla="*/ 1092310 h 1636086"/>
                  <a:gd name="connsiteX189" fmla="*/ 2593061 w 2725493"/>
                  <a:gd name="connsiteY189" fmla="*/ 1076061 h 1636086"/>
                  <a:gd name="connsiteX190" fmla="*/ 2593061 w 2725493"/>
                  <a:gd name="connsiteY190" fmla="*/ 1071302 h 1636086"/>
                  <a:gd name="connsiteX191" fmla="*/ 2591436 w 2725493"/>
                  <a:gd name="connsiteY191" fmla="*/ 1066659 h 1636086"/>
                  <a:gd name="connsiteX192" fmla="*/ 2596079 w 2725493"/>
                  <a:gd name="connsiteY192" fmla="*/ 1062829 h 1636086"/>
                  <a:gd name="connsiteX193" fmla="*/ 2620104 w 2725493"/>
                  <a:gd name="connsiteY193" fmla="*/ 1056562 h 1636086"/>
                  <a:gd name="connsiteX194" fmla="*/ 2626720 w 2725493"/>
                  <a:gd name="connsiteY194" fmla="*/ 1050874 h 1636086"/>
                  <a:gd name="connsiteX195" fmla="*/ 2626720 w 2725493"/>
                  <a:gd name="connsiteY195" fmla="*/ 1045767 h 1636086"/>
                  <a:gd name="connsiteX196" fmla="*/ 2621613 w 2725493"/>
                  <a:gd name="connsiteY196" fmla="*/ 1045767 h 1636086"/>
                  <a:gd name="connsiteX197" fmla="*/ 2611399 w 2725493"/>
                  <a:gd name="connsiteY197" fmla="*/ 1044374 h 1636086"/>
                  <a:gd name="connsiteX198" fmla="*/ 2613953 w 2725493"/>
                  <a:gd name="connsiteY198" fmla="*/ 1028589 h 1636086"/>
                  <a:gd name="connsiteX199" fmla="*/ 2610123 w 2725493"/>
                  <a:gd name="connsiteY199" fmla="*/ 1025107 h 1636086"/>
                  <a:gd name="connsiteX200" fmla="*/ 2601302 w 2725493"/>
                  <a:gd name="connsiteY200" fmla="*/ 1031955 h 1636086"/>
                  <a:gd name="connsiteX201" fmla="*/ 2597355 w 2725493"/>
                  <a:gd name="connsiteY201" fmla="*/ 1038107 h 1636086"/>
                  <a:gd name="connsiteX202" fmla="*/ 2595498 w 2725493"/>
                  <a:gd name="connsiteY202" fmla="*/ 1042401 h 1636086"/>
                  <a:gd name="connsiteX203" fmla="*/ 2585168 w 2725493"/>
                  <a:gd name="connsiteY203" fmla="*/ 1051919 h 1636086"/>
                  <a:gd name="connsiteX204" fmla="*/ 2584124 w 2725493"/>
                  <a:gd name="connsiteY204" fmla="*/ 1060276 h 1636086"/>
                  <a:gd name="connsiteX205" fmla="*/ 2575070 w 2725493"/>
                  <a:gd name="connsiteY205" fmla="*/ 1062133 h 1636086"/>
                  <a:gd name="connsiteX206" fmla="*/ 2562071 w 2725493"/>
                  <a:gd name="connsiteY206" fmla="*/ 1063758 h 1636086"/>
                  <a:gd name="connsiteX207" fmla="*/ 2542107 w 2725493"/>
                  <a:gd name="connsiteY207" fmla="*/ 1060856 h 1636086"/>
                  <a:gd name="connsiteX208" fmla="*/ 2534679 w 2725493"/>
                  <a:gd name="connsiteY208" fmla="*/ 1057606 h 1636086"/>
                  <a:gd name="connsiteX209" fmla="*/ 2530500 w 2725493"/>
                  <a:gd name="connsiteY209" fmla="*/ 1051571 h 1636086"/>
                  <a:gd name="connsiteX210" fmla="*/ 2514019 w 2725493"/>
                  <a:gd name="connsiteY210" fmla="*/ 1042169 h 1636086"/>
                  <a:gd name="connsiteX211" fmla="*/ 2507171 w 2725493"/>
                  <a:gd name="connsiteY211" fmla="*/ 1036250 h 1636086"/>
                  <a:gd name="connsiteX212" fmla="*/ 2504966 w 2725493"/>
                  <a:gd name="connsiteY212" fmla="*/ 1029286 h 1636086"/>
                  <a:gd name="connsiteX213" fmla="*/ 2499046 w 2725493"/>
                  <a:gd name="connsiteY213" fmla="*/ 1016634 h 1636086"/>
                  <a:gd name="connsiteX214" fmla="*/ 2502760 w 2725493"/>
                  <a:gd name="connsiteY214" fmla="*/ 1008626 h 1636086"/>
                  <a:gd name="connsiteX215" fmla="*/ 2506126 w 2725493"/>
                  <a:gd name="connsiteY215" fmla="*/ 999340 h 1636086"/>
                  <a:gd name="connsiteX216" fmla="*/ 2502644 w 2725493"/>
                  <a:gd name="connsiteY216" fmla="*/ 996555 h 1636086"/>
                  <a:gd name="connsiteX217" fmla="*/ 2499511 w 2725493"/>
                  <a:gd name="connsiteY217" fmla="*/ 996555 h 1636086"/>
                  <a:gd name="connsiteX218" fmla="*/ 2492082 w 2725493"/>
                  <a:gd name="connsiteY218" fmla="*/ 1000617 h 1636086"/>
                  <a:gd name="connsiteX219" fmla="*/ 2486627 w 2725493"/>
                  <a:gd name="connsiteY219" fmla="*/ 1003403 h 1636086"/>
                  <a:gd name="connsiteX220" fmla="*/ 2483029 w 2725493"/>
                  <a:gd name="connsiteY220" fmla="*/ 1001081 h 1636086"/>
                  <a:gd name="connsiteX221" fmla="*/ 2483377 w 2725493"/>
                  <a:gd name="connsiteY221" fmla="*/ 996555 h 1636086"/>
                  <a:gd name="connsiteX222" fmla="*/ 2489877 w 2725493"/>
                  <a:gd name="connsiteY222" fmla="*/ 990984 h 1636086"/>
                  <a:gd name="connsiteX223" fmla="*/ 2504734 w 2725493"/>
                  <a:gd name="connsiteY223" fmla="*/ 985180 h 1636086"/>
                  <a:gd name="connsiteX224" fmla="*/ 2512974 w 2725493"/>
                  <a:gd name="connsiteY224" fmla="*/ 979493 h 1636086"/>
                  <a:gd name="connsiteX225" fmla="*/ 2516572 w 2725493"/>
                  <a:gd name="connsiteY225" fmla="*/ 970323 h 1636086"/>
                  <a:gd name="connsiteX226" fmla="*/ 2509841 w 2725493"/>
                  <a:gd name="connsiteY226" fmla="*/ 956047 h 1636086"/>
                  <a:gd name="connsiteX227" fmla="*/ 2499046 w 2725493"/>
                  <a:gd name="connsiteY227" fmla="*/ 952333 h 1636086"/>
                  <a:gd name="connsiteX228" fmla="*/ 2484538 w 2725493"/>
                  <a:gd name="connsiteY228" fmla="*/ 952333 h 1636086"/>
                  <a:gd name="connsiteX229" fmla="*/ 2447628 w 2725493"/>
                  <a:gd name="connsiteY229" fmla="*/ 961038 h 1636086"/>
                  <a:gd name="connsiteX230" fmla="*/ 2413621 w 2725493"/>
                  <a:gd name="connsiteY230" fmla="*/ 974502 h 1636086"/>
                  <a:gd name="connsiteX231" fmla="*/ 2403059 w 2725493"/>
                  <a:gd name="connsiteY231" fmla="*/ 981002 h 1636086"/>
                  <a:gd name="connsiteX232" fmla="*/ 2382050 w 2725493"/>
                  <a:gd name="connsiteY232" fmla="*/ 1000849 h 1636086"/>
                  <a:gd name="connsiteX233" fmla="*/ 2365453 w 2725493"/>
                  <a:gd name="connsiteY233" fmla="*/ 1017099 h 1636086"/>
                  <a:gd name="connsiteX234" fmla="*/ 2356516 w 2725493"/>
                  <a:gd name="connsiteY234" fmla="*/ 1021857 h 1636086"/>
                  <a:gd name="connsiteX235" fmla="*/ 2354426 w 2725493"/>
                  <a:gd name="connsiteY235" fmla="*/ 1020116 h 1636086"/>
                  <a:gd name="connsiteX236" fmla="*/ 2373345 w 2725493"/>
                  <a:gd name="connsiteY236" fmla="*/ 1002242 h 1636086"/>
                  <a:gd name="connsiteX237" fmla="*/ 2379845 w 2725493"/>
                  <a:gd name="connsiteY237" fmla="*/ 993653 h 1636086"/>
                  <a:gd name="connsiteX238" fmla="*/ 2380658 w 2725493"/>
                  <a:gd name="connsiteY238" fmla="*/ 985180 h 1636086"/>
                  <a:gd name="connsiteX239" fmla="*/ 2383327 w 2725493"/>
                  <a:gd name="connsiteY239" fmla="*/ 985528 h 1636086"/>
                  <a:gd name="connsiteX240" fmla="*/ 2395398 w 2725493"/>
                  <a:gd name="connsiteY240" fmla="*/ 976939 h 1636086"/>
                  <a:gd name="connsiteX241" fmla="*/ 2411299 w 2725493"/>
                  <a:gd name="connsiteY241" fmla="*/ 959065 h 1636086"/>
                  <a:gd name="connsiteX242" fmla="*/ 2425460 w 2725493"/>
                  <a:gd name="connsiteY242" fmla="*/ 950128 h 1636086"/>
                  <a:gd name="connsiteX243" fmla="*/ 2441361 w 2725493"/>
                  <a:gd name="connsiteY243" fmla="*/ 950128 h 1636086"/>
                  <a:gd name="connsiteX244" fmla="*/ 2444611 w 2725493"/>
                  <a:gd name="connsiteY244" fmla="*/ 940610 h 1636086"/>
                  <a:gd name="connsiteX245" fmla="*/ 2459699 w 2725493"/>
                  <a:gd name="connsiteY245" fmla="*/ 925057 h 1636086"/>
                  <a:gd name="connsiteX246" fmla="*/ 2477226 w 2725493"/>
                  <a:gd name="connsiteY246" fmla="*/ 920647 h 1636086"/>
                  <a:gd name="connsiteX247" fmla="*/ 2546866 w 2725493"/>
                  <a:gd name="connsiteY247" fmla="*/ 917281 h 1636086"/>
                  <a:gd name="connsiteX248" fmla="*/ 2614185 w 2725493"/>
                  <a:gd name="connsiteY248" fmla="*/ 917281 h 1636086"/>
                  <a:gd name="connsiteX249" fmla="*/ 2631827 w 2725493"/>
                  <a:gd name="connsiteY249" fmla="*/ 909852 h 1636086"/>
                  <a:gd name="connsiteX250" fmla="*/ 2642970 w 2725493"/>
                  <a:gd name="connsiteY250" fmla="*/ 901960 h 1636086"/>
                  <a:gd name="connsiteX251" fmla="*/ 2653764 w 2725493"/>
                  <a:gd name="connsiteY251" fmla="*/ 890817 h 1636086"/>
                  <a:gd name="connsiteX252" fmla="*/ 2661889 w 2725493"/>
                  <a:gd name="connsiteY252" fmla="*/ 883273 h 1636086"/>
                  <a:gd name="connsiteX253" fmla="*/ 2669897 w 2725493"/>
                  <a:gd name="connsiteY253" fmla="*/ 881068 h 1636086"/>
                  <a:gd name="connsiteX254" fmla="*/ 2684290 w 2725493"/>
                  <a:gd name="connsiteY254" fmla="*/ 881068 h 1636086"/>
                  <a:gd name="connsiteX255" fmla="*/ 2696477 w 2725493"/>
                  <a:gd name="connsiteY255" fmla="*/ 879907 h 1636086"/>
                  <a:gd name="connsiteX256" fmla="*/ 2707039 w 2725493"/>
                  <a:gd name="connsiteY256" fmla="*/ 873523 h 1636086"/>
                  <a:gd name="connsiteX257" fmla="*/ 2717949 w 2725493"/>
                  <a:gd name="connsiteY257" fmla="*/ 862961 h 1636086"/>
                  <a:gd name="connsiteX258" fmla="*/ 2725494 w 2725493"/>
                  <a:gd name="connsiteY258" fmla="*/ 854488 h 1636086"/>
                  <a:gd name="connsiteX259" fmla="*/ 2718414 w 2725493"/>
                  <a:gd name="connsiteY259" fmla="*/ 850774 h 1636086"/>
                  <a:gd name="connsiteX260" fmla="*/ 2708316 w 2725493"/>
                  <a:gd name="connsiteY260" fmla="*/ 845319 h 1636086"/>
                  <a:gd name="connsiteX261" fmla="*/ 2714467 w 2725493"/>
                  <a:gd name="connsiteY261" fmla="*/ 843346 h 1636086"/>
                  <a:gd name="connsiteX262" fmla="*/ 2719922 w 2725493"/>
                  <a:gd name="connsiteY262" fmla="*/ 840328 h 1636086"/>
                  <a:gd name="connsiteX263" fmla="*/ 2725494 w 2725493"/>
                  <a:gd name="connsiteY263" fmla="*/ 822338 h 1636086"/>
                  <a:gd name="connsiteX264" fmla="*/ 2715976 w 2725493"/>
                  <a:gd name="connsiteY264" fmla="*/ 814213 h 1636086"/>
                  <a:gd name="connsiteX265" fmla="*/ 2706459 w 2725493"/>
                  <a:gd name="connsiteY265" fmla="*/ 805740 h 1636086"/>
                  <a:gd name="connsiteX266" fmla="*/ 2698682 w 2725493"/>
                  <a:gd name="connsiteY266" fmla="*/ 808758 h 1636086"/>
                  <a:gd name="connsiteX267" fmla="*/ 2691950 w 2725493"/>
                  <a:gd name="connsiteY267" fmla="*/ 813052 h 1636086"/>
                  <a:gd name="connsiteX268" fmla="*/ 2687424 w 2725493"/>
                  <a:gd name="connsiteY268" fmla="*/ 813865 h 1636086"/>
                  <a:gd name="connsiteX269" fmla="*/ 2684058 w 2725493"/>
                  <a:gd name="connsiteY269" fmla="*/ 811195 h 1636086"/>
                  <a:gd name="connsiteX270" fmla="*/ 2688236 w 2725493"/>
                  <a:gd name="connsiteY270" fmla="*/ 798195 h 1636086"/>
                  <a:gd name="connsiteX271" fmla="*/ 2683710 w 2725493"/>
                  <a:gd name="connsiteY271" fmla="*/ 793785 h 1636086"/>
                  <a:gd name="connsiteX272" fmla="*/ 2675353 w 2725493"/>
                  <a:gd name="connsiteY272" fmla="*/ 792392 h 1636086"/>
                  <a:gd name="connsiteX273" fmla="*/ 2664210 w 2725493"/>
                  <a:gd name="connsiteY273" fmla="*/ 792392 h 1636086"/>
                  <a:gd name="connsiteX274" fmla="*/ 2648309 w 2725493"/>
                  <a:gd name="connsiteY274" fmla="*/ 803767 h 1636086"/>
                  <a:gd name="connsiteX275" fmla="*/ 2641693 w 2725493"/>
                  <a:gd name="connsiteY275" fmla="*/ 808061 h 1636086"/>
                  <a:gd name="connsiteX276" fmla="*/ 2628810 w 2725493"/>
                  <a:gd name="connsiteY276" fmla="*/ 810963 h 1636086"/>
                  <a:gd name="connsiteX277" fmla="*/ 2621497 w 2725493"/>
                  <a:gd name="connsiteY277" fmla="*/ 816766 h 1636086"/>
                  <a:gd name="connsiteX278" fmla="*/ 2617203 w 2725493"/>
                  <a:gd name="connsiteY278" fmla="*/ 816766 h 1636086"/>
                  <a:gd name="connsiteX279" fmla="*/ 2616506 w 2725493"/>
                  <a:gd name="connsiteY279" fmla="*/ 809106 h 1636086"/>
                  <a:gd name="connsiteX280" fmla="*/ 2622078 w 2725493"/>
                  <a:gd name="connsiteY280" fmla="*/ 802838 h 1636086"/>
                  <a:gd name="connsiteX281" fmla="*/ 2629738 w 2725493"/>
                  <a:gd name="connsiteY281" fmla="*/ 801445 h 1636086"/>
                  <a:gd name="connsiteX282" fmla="*/ 2636238 w 2725493"/>
                  <a:gd name="connsiteY282" fmla="*/ 792276 h 1636086"/>
                  <a:gd name="connsiteX283" fmla="*/ 2647032 w 2725493"/>
                  <a:gd name="connsiteY283" fmla="*/ 792276 h 1636086"/>
                  <a:gd name="connsiteX284" fmla="*/ 2655273 w 2725493"/>
                  <a:gd name="connsiteY284" fmla="*/ 790303 h 1636086"/>
                  <a:gd name="connsiteX285" fmla="*/ 2670826 w 2725493"/>
                  <a:gd name="connsiteY285" fmla="*/ 784616 h 1636086"/>
                  <a:gd name="connsiteX286" fmla="*/ 2679763 w 2725493"/>
                  <a:gd name="connsiteY286" fmla="*/ 782178 h 1636086"/>
                  <a:gd name="connsiteX287" fmla="*/ 2682549 w 2725493"/>
                  <a:gd name="connsiteY287" fmla="*/ 775446 h 1636086"/>
                  <a:gd name="connsiteX288" fmla="*/ 2676745 w 2725493"/>
                  <a:gd name="connsiteY288" fmla="*/ 769991 h 1636086"/>
                  <a:gd name="connsiteX289" fmla="*/ 2664442 w 2725493"/>
                  <a:gd name="connsiteY289" fmla="*/ 768830 h 1636086"/>
                  <a:gd name="connsiteX290" fmla="*/ 2655621 w 2725493"/>
                  <a:gd name="connsiteY290" fmla="*/ 768830 h 1636086"/>
                  <a:gd name="connsiteX291" fmla="*/ 2641461 w 2725493"/>
                  <a:gd name="connsiteY291" fmla="*/ 757340 h 1636086"/>
                  <a:gd name="connsiteX292" fmla="*/ 2633104 w 2725493"/>
                  <a:gd name="connsiteY292" fmla="*/ 759197 h 1636086"/>
                  <a:gd name="connsiteX293" fmla="*/ 2626256 w 2725493"/>
                  <a:gd name="connsiteY293" fmla="*/ 754090 h 1636086"/>
                  <a:gd name="connsiteX294" fmla="*/ 2620221 w 2725493"/>
                  <a:gd name="connsiteY294" fmla="*/ 756527 h 1636086"/>
                  <a:gd name="connsiteX295" fmla="*/ 2614649 w 2725493"/>
                  <a:gd name="connsiteY295" fmla="*/ 756759 h 1636086"/>
                  <a:gd name="connsiteX296" fmla="*/ 2608614 w 2725493"/>
                  <a:gd name="connsiteY296" fmla="*/ 750376 h 1636086"/>
                  <a:gd name="connsiteX297" fmla="*/ 2601418 w 2725493"/>
                  <a:gd name="connsiteY297" fmla="*/ 737028 h 1636086"/>
                  <a:gd name="connsiteX298" fmla="*/ 2588999 w 2725493"/>
                  <a:gd name="connsiteY298" fmla="*/ 725886 h 1636086"/>
                  <a:gd name="connsiteX299" fmla="*/ 2577392 w 2725493"/>
                  <a:gd name="connsiteY299" fmla="*/ 718341 h 1636086"/>
                  <a:gd name="connsiteX300" fmla="*/ 2559401 w 2725493"/>
                  <a:gd name="connsiteY300" fmla="*/ 709984 h 1636086"/>
                  <a:gd name="connsiteX301" fmla="*/ 2558241 w 2725493"/>
                  <a:gd name="connsiteY301" fmla="*/ 705806 h 1636086"/>
                  <a:gd name="connsiteX302" fmla="*/ 2564972 w 2725493"/>
                  <a:gd name="connsiteY302" fmla="*/ 704877 h 1636086"/>
                  <a:gd name="connsiteX303" fmla="*/ 2572169 w 2725493"/>
                  <a:gd name="connsiteY303" fmla="*/ 707663 h 1636086"/>
                  <a:gd name="connsiteX304" fmla="*/ 2579829 w 2725493"/>
                  <a:gd name="connsiteY304" fmla="*/ 704877 h 1636086"/>
                  <a:gd name="connsiteX305" fmla="*/ 2586793 w 2725493"/>
                  <a:gd name="connsiteY305" fmla="*/ 695476 h 1636086"/>
                  <a:gd name="connsiteX306" fmla="*/ 2584008 w 2725493"/>
                  <a:gd name="connsiteY306" fmla="*/ 687815 h 1636086"/>
                  <a:gd name="connsiteX307" fmla="*/ 2577160 w 2725493"/>
                  <a:gd name="connsiteY307" fmla="*/ 684798 h 1636086"/>
                  <a:gd name="connsiteX308" fmla="*/ 2573678 w 2725493"/>
                  <a:gd name="connsiteY308" fmla="*/ 680735 h 1636086"/>
                  <a:gd name="connsiteX309" fmla="*/ 2573446 w 2725493"/>
                  <a:gd name="connsiteY309" fmla="*/ 669593 h 1636086"/>
                  <a:gd name="connsiteX310" fmla="*/ 2566017 w 2725493"/>
                  <a:gd name="connsiteY310" fmla="*/ 662513 h 1636086"/>
                  <a:gd name="connsiteX311" fmla="*/ 2559401 w 2725493"/>
                  <a:gd name="connsiteY311" fmla="*/ 656477 h 1636086"/>
                  <a:gd name="connsiteX312" fmla="*/ 2557428 w 2725493"/>
                  <a:gd name="connsiteY312" fmla="*/ 651718 h 1636086"/>
                  <a:gd name="connsiteX313" fmla="*/ 2552669 w 2725493"/>
                  <a:gd name="connsiteY313" fmla="*/ 646379 h 1636086"/>
                  <a:gd name="connsiteX314" fmla="*/ 2549420 w 2725493"/>
                  <a:gd name="connsiteY314" fmla="*/ 640460 h 1636086"/>
                  <a:gd name="connsiteX315" fmla="*/ 2548259 w 2725493"/>
                  <a:gd name="connsiteY315" fmla="*/ 636514 h 1636086"/>
                  <a:gd name="connsiteX316" fmla="*/ 2545357 w 2725493"/>
                  <a:gd name="connsiteY316" fmla="*/ 632451 h 1636086"/>
                  <a:gd name="connsiteX317" fmla="*/ 2542223 w 2725493"/>
                  <a:gd name="connsiteY317" fmla="*/ 627809 h 1636086"/>
                  <a:gd name="connsiteX318" fmla="*/ 2540366 w 2725493"/>
                  <a:gd name="connsiteY318" fmla="*/ 622353 h 1636086"/>
                  <a:gd name="connsiteX319" fmla="*/ 2539206 w 2725493"/>
                  <a:gd name="connsiteY319" fmla="*/ 618755 h 1636086"/>
                  <a:gd name="connsiteX320" fmla="*/ 2531893 w 2725493"/>
                  <a:gd name="connsiteY320" fmla="*/ 608890 h 1636086"/>
                  <a:gd name="connsiteX321" fmla="*/ 2525626 w 2725493"/>
                  <a:gd name="connsiteY321" fmla="*/ 600533 h 1636086"/>
                  <a:gd name="connsiteX322" fmla="*/ 2523769 w 2725493"/>
                  <a:gd name="connsiteY322" fmla="*/ 595658 h 1636086"/>
                  <a:gd name="connsiteX323" fmla="*/ 2522376 w 2725493"/>
                  <a:gd name="connsiteY323" fmla="*/ 591131 h 1636086"/>
                  <a:gd name="connsiteX324" fmla="*/ 2517849 w 2725493"/>
                  <a:gd name="connsiteY324" fmla="*/ 584283 h 1636086"/>
                  <a:gd name="connsiteX325" fmla="*/ 2511465 w 2725493"/>
                  <a:gd name="connsiteY325" fmla="*/ 573721 h 1636086"/>
                  <a:gd name="connsiteX326" fmla="*/ 2507519 w 2725493"/>
                  <a:gd name="connsiteY326" fmla="*/ 568846 h 1636086"/>
                  <a:gd name="connsiteX327" fmla="*/ 2503341 w 2725493"/>
                  <a:gd name="connsiteY327" fmla="*/ 573721 h 1636086"/>
                  <a:gd name="connsiteX328" fmla="*/ 2499859 w 2725493"/>
                  <a:gd name="connsiteY328" fmla="*/ 584515 h 1636086"/>
                  <a:gd name="connsiteX329" fmla="*/ 2495332 w 2725493"/>
                  <a:gd name="connsiteY329" fmla="*/ 591131 h 1636086"/>
                  <a:gd name="connsiteX330" fmla="*/ 2489529 w 2725493"/>
                  <a:gd name="connsiteY330" fmla="*/ 598328 h 1636086"/>
                  <a:gd name="connsiteX331" fmla="*/ 2491618 w 2725493"/>
                  <a:gd name="connsiteY331" fmla="*/ 602274 h 1636086"/>
                  <a:gd name="connsiteX332" fmla="*/ 2493707 w 2725493"/>
                  <a:gd name="connsiteY332" fmla="*/ 606916 h 1636086"/>
                  <a:gd name="connsiteX333" fmla="*/ 2486279 w 2725493"/>
                  <a:gd name="connsiteY333" fmla="*/ 612720 h 1636086"/>
                  <a:gd name="connsiteX334" fmla="*/ 2484074 w 2725493"/>
                  <a:gd name="connsiteY334" fmla="*/ 616550 h 1636086"/>
                  <a:gd name="connsiteX335" fmla="*/ 2485466 w 2725493"/>
                  <a:gd name="connsiteY335" fmla="*/ 625835 h 1636086"/>
                  <a:gd name="connsiteX336" fmla="*/ 2479083 w 2725493"/>
                  <a:gd name="connsiteY336" fmla="*/ 626648 h 1636086"/>
                  <a:gd name="connsiteX337" fmla="*/ 2475601 w 2725493"/>
                  <a:gd name="connsiteY337" fmla="*/ 634192 h 1636086"/>
                  <a:gd name="connsiteX338" fmla="*/ 2472931 w 2725493"/>
                  <a:gd name="connsiteY338" fmla="*/ 635121 h 1636086"/>
                  <a:gd name="connsiteX339" fmla="*/ 2467244 w 2725493"/>
                  <a:gd name="connsiteY339" fmla="*/ 630826 h 1636086"/>
                  <a:gd name="connsiteX340" fmla="*/ 2461557 w 2725493"/>
                  <a:gd name="connsiteY340" fmla="*/ 631639 h 1636086"/>
                  <a:gd name="connsiteX341" fmla="*/ 2459235 w 2725493"/>
                  <a:gd name="connsiteY341" fmla="*/ 634076 h 1636086"/>
                  <a:gd name="connsiteX342" fmla="*/ 2456914 w 2725493"/>
                  <a:gd name="connsiteY342" fmla="*/ 641156 h 1636086"/>
                  <a:gd name="connsiteX343" fmla="*/ 2450066 w 2725493"/>
                  <a:gd name="connsiteY343" fmla="*/ 646611 h 1636086"/>
                  <a:gd name="connsiteX344" fmla="*/ 2438343 w 2725493"/>
                  <a:gd name="connsiteY344" fmla="*/ 650906 h 1636086"/>
                  <a:gd name="connsiteX345" fmla="*/ 2432192 w 2725493"/>
                  <a:gd name="connsiteY345" fmla="*/ 650558 h 1636086"/>
                  <a:gd name="connsiteX346" fmla="*/ 2427897 w 2725493"/>
                  <a:gd name="connsiteY346" fmla="*/ 644870 h 1636086"/>
                  <a:gd name="connsiteX347" fmla="*/ 2421397 w 2725493"/>
                  <a:gd name="connsiteY347" fmla="*/ 640460 h 1636086"/>
                  <a:gd name="connsiteX348" fmla="*/ 2417915 w 2725493"/>
                  <a:gd name="connsiteY348" fmla="*/ 640112 h 1636086"/>
                  <a:gd name="connsiteX349" fmla="*/ 2411415 w 2725493"/>
                  <a:gd name="connsiteY349" fmla="*/ 629782 h 1636086"/>
                  <a:gd name="connsiteX350" fmla="*/ 2402014 w 2725493"/>
                  <a:gd name="connsiteY350" fmla="*/ 628737 h 1636086"/>
                  <a:gd name="connsiteX351" fmla="*/ 2394934 w 2725493"/>
                  <a:gd name="connsiteY351" fmla="*/ 626068 h 1636086"/>
                  <a:gd name="connsiteX352" fmla="*/ 2393541 w 2725493"/>
                  <a:gd name="connsiteY352" fmla="*/ 614809 h 1636086"/>
                  <a:gd name="connsiteX353" fmla="*/ 2384024 w 2725493"/>
                  <a:gd name="connsiteY353" fmla="*/ 606104 h 1636086"/>
                  <a:gd name="connsiteX354" fmla="*/ 2387273 w 2725493"/>
                  <a:gd name="connsiteY354" fmla="*/ 598908 h 1636086"/>
                  <a:gd name="connsiteX355" fmla="*/ 2382399 w 2725493"/>
                  <a:gd name="connsiteY355" fmla="*/ 576159 h 1636086"/>
                  <a:gd name="connsiteX356" fmla="*/ 2383791 w 2725493"/>
                  <a:gd name="connsiteY356" fmla="*/ 566293 h 1636086"/>
                  <a:gd name="connsiteX357" fmla="*/ 2390407 w 2725493"/>
                  <a:gd name="connsiteY357" fmla="*/ 555847 h 1636086"/>
                  <a:gd name="connsiteX358" fmla="*/ 2387041 w 2725493"/>
                  <a:gd name="connsiteY358" fmla="*/ 551784 h 1636086"/>
                  <a:gd name="connsiteX359" fmla="*/ 2381238 w 2725493"/>
                  <a:gd name="connsiteY359" fmla="*/ 551784 h 1636086"/>
                  <a:gd name="connsiteX360" fmla="*/ 2373926 w 2725493"/>
                  <a:gd name="connsiteY360" fmla="*/ 555615 h 1636086"/>
                  <a:gd name="connsiteX361" fmla="*/ 2366497 w 2725493"/>
                  <a:gd name="connsiteY361" fmla="*/ 549579 h 1636086"/>
                  <a:gd name="connsiteX362" fmla="*/ 2356748 w 2725493"/>
                  <a:gd name="connsiteY362" fmla="*/ 549231 h 1636086"/>
                  <a:gd name="connsiteX363" fmla="*/ 2347230 w 2725493"/>
                  <a:gd name="connsiteY363" fmla="*/ 547954 h 1636086"/>
                  <a:gd name="connsiteX364" fmla="*/ 2336784 w 2725493"/>
                  <a:gd name="connsiteY364" fmla="*/ 542731 h 1636086"/>
                  <a:gd name="connsiteX365" fmla="*/ 2333070 w 2725493"/>
                  <a:gd name="connsiteY365" fmla="*/ 533794 h 1636086"/>
                  <a:gd name="connsiteX366" fmla="*/ 2326106 w 2725493"/>
                  <a:gd name="connsiteY366" fmla="*/ 529035 h 1636086"/>
                  <a:gd name="connsiteX367" fmla="*/ 2319142 w 2725493"/>
                  <a:gd name="connsiteY367" fmla="*/ 520330 h 1636086"/>
                  <a:gd name="connsiteX368" fmla="*/ 2312062 w 2725493"/>
                  <a:gd name="connsiteY368" fmla="*/ 516616 h 1636086"/>
                  <a:gd name="connsiteX369" fmla="*/ 2307883 w 2725493"/>
                  <a:gd name="connsiteY369" fmla="*/ 508607 h 1636086"/>
                  <a:gd name="connsiteX370" fmla="*/ 2301848 w 2725493"/>
                  <a:gd name="connsiteY370" fmla="*/ 506982 h 1636086"/>
                  <a:gd name="connsiteX371" fmla="*/ 2293143 w 2725493"/>
                  <a:gd name="connsiteY371" fmla="*/ 502108 h 1636086"/>
                  <a:gd name="connsiteX372" fmla="*/ 2287223 w 2725493"/>
                  <a:gd name="connsiteY372" fmla="*/ 498974 h 1636086"/>
                  <a:gd name="connsiteX373" fmla="*/ 2277938 w 2725493"/>
                  <a:gd name="connsiteY373" fmla="*/ 498974 h 1636086"/>
                  <a:gd name="connsiteX374" fmla="*/ 2260760 w 2725493"/>
                  <a:gd name="connsiteY374" fmla="*/ 506402 h 1636086"/>
                  <a:gd name="connsiteX375" fmla="*/ 2241725 w 2725493"/>
                  <a:gd name="connsiteY375" fmla="*/ 501875 h 1636086"/>
                  <a:gd name="connsiteX376" fmla="*/ 2235922 w 2725493"/>
                  <a:gd name="connsiteY376" fmla="*/ 503849 h 1636086"/>
                  <a:gd name="connsiteX377" fmla="*/ 2216306 w 2725493"/>
                  <a:gd name="connsiteY377" fmla="*/ 495492 h 1636086"/>
                  <a:gd name="connsiteX378" fmla="*/ 2203771 w 2725493"/>
                  <a:gd name="connsiteY378" fmla="*/ 493403 h 1636086"/>
                  <a:gd name="connsiteX379" fmla="*/ 2189030 w 2725493"/>
                  <a:gd name="connsiteY379" fmla="*/ 493403 h 1636086"/>
                  <a:gd name="connsiteX380" fmla="*/ 2187405 w 2725493"/>
                  <a:gd name="connsiteY380" fmla="*/ 496304 h 1636086"/>
                  <a:gd name="connsiteX381" fmla="*/ 2181950 w 2725493"/>
                  <a:gd name="connsiteY381" fmla="*/ 502108 h 1636086"/>
                  <a:gd name="connsiteX382" fmla="*/ 2177888 w 2725493"/>
                  <a:gd name="connsiteY382" fmla="*/ 507331 h 1636086"/>
                  <a:gd name="connsiteX383" fmla="*/ 2177192 w 2725493"/>
                  <a:gd name="connsiteY383" fmla="*/ 513946 h 1636086"/>
                  <a:gd name="connsiteX384" fmla="*/ 2179977 w 2725493"/>
                  <a:gd name="connsiteY384" fmla="*/ 520330 h 1636086"/>
                  <a:gd name="connsiteX385" fmla="*/ 2188566 w 2725493"/>
                  <a:gd name="connsiteY385" fmla="*/ 526017 h 1636086"/>
                  <a:gd name="connsiteX386" fmla="*/ 2192745 w 2725493"/>
                  <a:gd name="connsiteY386" fmla="*/ 530660 h 1636086"/>
                  <a:gd name="connsiteX387" fmla="*/ 2193673 w 2725493"/>
                  <a:gd name="connsiteY387" fmla="*/ 536115 h 1636086"/>
                  <a:gd name="connsiteX388" fmla="*/ 2187986 w 2725493"/>
                  <a:gd name="connsiteY388" fmla="*/ 539365 h 1636086"/>
                  <a:gd name="connsiteX389" fmla="*/ 2186361 w 2725493"/>
                  <a:gd name="connsiteY389" fmla="*/ 544936 h 1636086"/>
                  <a:gd name="connsiteX390" fmla="*/ 2179513 w 2725493"/>
                  <a:gd name="connsiteY390" fmla="*/ 553641 h 1636086"/>
                  <a:gd name="connsiteX391" fmla="*/ 2186245 w 2725493"/>
                  <a:gd name="connsiteY391" fmla="*/ 562579 h 1636086"/>
                  <a:gd name="connsiteX392" fmla="*/ 2191584 w 2725493"/>
                  <a:gd name="connsiteY392" fmla="*/ 575114 h 1636086"/>
                  <a:gd name="connsiteX393" fmla="*/ 2196923 w 2725493"/>
                  <a:gd name="connsiteY393" fmla="*/ 584748 h 1636086"/>
                  <a:gd name="connsiteX394" fmla="*/ 2197271 w 2725493"/>
                  <a:gd name="connsiteY394" fmla="*/ 596935 h 1636086"/>
                  <a:gd name="connsiteX395" fmla="*/ 2193441 w 2725493"/>
                  <a:gd name="connsiteY395" fmla="*/ 599372 h 1636086"/>
                  <a:gd name="connsiteX396" fmla="*/ 2186941 w 2725493"/>
                  <a:gd name="connsiteY396" fmla="*/ 600649 h 1636086"/>
                  <a:gd name="connsiteX397" fmla="*/ 2183691 w 2725493"/>
                  <a:gd name="connsiteY397" fmla="*/ 610282 h 1636086"/>
                  <a:gd name="connsiteX398" fmla="*/ 2175450 w 2725493"/>
                  <a:gd name="connsiteY398" fmla="*/ 622586 h 1636086"/>
                  <a:gd name="connsiteX399" fmla="*/ 2169995 w 2725493"/>
                  <a:gd name="connsiteY399" fmla="*/ 632219 h 1636086"/>
                  <a:gd name="connsiteX400" fmla="*/ 2171852 w 2725493"/>
                  <a:gd name="connsiteY400" fmla="*/ 640112 h 1636086"/>
                  <a:gd name="connsiteX401" fmla="*/ 2182879 w 2725493"/>
                  <a:gd name="connsiteY401" fmla="*/ 645103 h 1636086"/>
                  <a:gd name="connsiteX402" fmla="*/ 2205744 w 2725493"/>
                  <a:gd name="connsiteY402" fmla="*/ 660191 h 1636086"/>
                  <a:gd name="connsiteX403" fmla="*/ 2211083 w 2725493"/>
                  <a:gd name="connsiteY403" fmla="*/ 672727 h 1636086"/>
                  <a:gd name="connsiteX404" fmla="*/ 2216538 w 2725493"/>
                  <a:gd name="connsiteY404" fmla="*/ 694547 h 1636086"/>
                  <a:gd name="connsiteX405" fmla="*/ 2215029 w 2725493"/>
                  <a:gd name="connsiteY405" fmla="*/ 710332 h 1636086"/>
                  <a:gd name="connsiteX406" fmla="*/ 2211083 w 2725493"/>
                  <a:gd name="connsiteY406" fmla="*/ 729019 h 1636086"/>
                  <a:gd name="connsiteX407" fmla="*/ 2199012 w 2725493"/>
                  <a:gd name="connsiteY407" fmla="*/ 740626 h 1636086"/>
                  <a:gd name="connsiteX408" fmla="*/ 2186013 w 2725493"/>
                  <a:gd name="connsiteY408" fmla="*/ 749679 h 1636086"/>
                  <a:gd name="connsiteX409" fmla="*/ 2176031 w 2725493"/>
                  <a:gd name="connsiteY409" fmla="*/ 758733 h 1636086"/>
                  <a:gd name="connsiteX410" fmla="*/ 2163380 w 2725493"/>
                  <a:gd name="connsiteY410" fmla="*/ 765813 h 1636086"/>
                  <a:gd name="connsiteX411" fmla="*/ 2151308 w 2725493"/>
                  <a:gd name="connsiteY411" fmla="*/ 767786 h 1636086"/>
                  <a:gd name="connsiteX412" fmla="*/ 2143300 w 2725493"/>
                  <a:gd name="connsiteY412" fmla="*/ 769063 h 1636086"/>
                  <a:gd name="connsiteX413" fmla="*/ 2145853 w 2725493"/>
                  <a:gd name="connsiteY413" fmla="*/ 781134 h 1636086"/>
                  <a:gd name="connsiteX414" fmla="*/ 2155487 w 2725493"/>
                  <a:gd name="connsiteY414" fmla="*/ 791928 h 1636086"/>
                  <a:gd name="connsiteX415" fmla="*/ 2157692 w 2725493"/>
                  <a:gd name="connsiteY415" fmla="*/ 796919 h 1636086"/>
                  <a:gd name="connsiteX416" fmla="*/ 2156648 w 2725493"/>
                  <a:gd name="connsiteY416" fmla="*/ 808061 h 1636086"/>
                  <a:gd name="connsiteX417" fmla="*/ 2158040 w 2725493"/>
                  <a:gd name="connsiteY417" fmla="*/ 818391 h 1636086"/>
                  <a:gd name="connsiteX418" fmla="*/ 2161290 w 2725493"/>
                  <a:gd name="connsiteY418" fmla="*/ 830230 h 1636086"/>
                  <a:gd name="connsiteX419" fmla="*/ 2163844 w 2725493"/>
                  <a:gd name="connsiteY419" fmla="*/ 839864 h 1636086"/>
                  <a:gd name="connsiteX420" fmla="*/ 2170692 w 2725493"/>
                  <a:gd name="connsiteY420" fmla="*/ 850194 h 1636086"/>
                  <a:gd name="connsiteX421" fmla="*/ 2167094 w 2725493"/>
                  <a:gd name="connsiteY421" fmla="*/ 857738 h 1636086"/>
                  <a:gd name="connsiteX422" fmla="*/ 2157344 w 2725493"/>
                  <a:gd name="connsiteY422" fmla="*/ 868997 h 1636086"/>
                  <a:gd name="connsiteX423" fmla="*/ 2163844 w 2725493"/>
                  <a:gd name="connsiteY423" fmla="*/ 873871 h 1636086"/>
                  <a:gd name="connsiteX424" fmla="*/ 2162799 w 2725493"/>
                  <a:gd name="connsiteY424" fmla="*/ 881764 h 1636086"/>
                  <a:gd name="connsiteX425" fmla="*/ 2153050 w 2725493"/>
                  <a:gd name="connsiteY425" fmla="*/ 875961 h 1636086"/>
                  <a:gd name="connsiteX426" fmla="*/ 2145853 w 2725493"/>
                  <a:gd name="connsiteY426" fmla="*/ 873175 h 1636086"/>
                  <a:gd name="connsiteX427" fmla="*/ 2141791 w 2725493"/>
                  <a:gd name="connsiteY427" fmla="*/ 882925 h 1636086"/>
                  <a:gd name="connsiteX428" fmla="*/ 2139702 w 2725493"/>
                  <a:gd name="connsiteY428" fmla="*/ 890933 h 1636086"/>
                  <a:gd name="connsiteX429" fmla="*/ 2137264 w 2725493"/>
                  <a:gd name="connsiteY429" fmla="*/ 892210 h 1636086"/>
                  <a:gd name="connsiteX430" fmla="*/ 2126238 w 2725493"/>
                  <a:gd name="connsiteY430" fmla="*/ 886407 h 1636086"/>
                  <a:gd name="connsiteX431" fmla="*/ 2119274 w 2725493"/>
                  <a:gd name="connsiteY431" fmla="*/ 883389 h 1636086"/>
                  <a:gd name="connsiteX432" fmla="*/ 2113703 w 2725493"/>
                  <a:gd name="connsiteY432" fmla="*/ 869693 h 1636086"/>
                  <a:gd name="connsiteX433" fmla="*/ 2101748 w 2725493"/>
                  <a:gd name="connsiteY433" fmla="*/ 860640 h 1636086"/>
                  <a:gd name="connsiteX434" fmla="*/ 2094784 w 2725493"/>
                  <a:gd name="connsiteY434" fmla="*/ 854604 h 1636086"/>
                  <a:gd name="connsiteX435" fmla="*/ 2091766 w 2725493"/>
                  <a:gd name="connsiteY435" fmla="*/ 845783 h 1636086"/>
                  <a:gd name="connsiteX436" fmla="*/ 2081088 w 2725493"/>
                  <a:gd name="connsiteY436" fmla="*/ 836266 h 1636086"/>
                  <a:gd name="connsiteX437" fmla="*/ 2077025 w 2725493"/>
                  <a:gd name="connsiteY437" fmla="*/ 828837 h 1636086"/>
                  <a:gd name="connsiteX438" fmla="*/ 2076793 w 2725493"/>
                  <a:gd name="connsiteY438" fmla="*/ 795990 h 1636086"/>
                  <a:gd name="connsiteX439" fmla="*/ 2073775 w 2725493"/>
                  <a:gd name="connsiteY439" fmla="*/ 786357 h 1636086"/>
                  <a:gd name="connsiteX440" fmla="*/ 2076329 w 2725493"/>
                  <a:gd name="connsiteY440" fmla="*/ 776027 h 1636086"/>
                  <a:gd name="connsiteX441" fmla="*/ 2077838 w 2725493"/>
                  <a:gd name="connsiteY441" fmla="*/ 765581 h 1636086"/>
                  <a:gd name="connsiteX442" fmla="*/ 2069249 w 2725493"/>
                  <a:gd name="connsiteY442" fmla="*/ 758384 h 1636086"/>
                  <a:gd name="connsiteX443" fmla="*/ 2057294 w 2725493"/>
                  <a:gd name="connsiteY443" fmla="*/ 757108 h 1636086"/>
                  <a:gd name="connsiteX444" fmla="*/ 2024331 w 2725493"/>
                  <a:gd name="connsiteY444" fmla="*/ 755599 h 1636086"/>
                  <a:gd name="connsiteX445" fmla="*/ 2009938 w 2725493"/>
                  <a:gd name="connsiteY445" fmla="*/ 754206 h 1636086"/>
                  <a:gd name="connsiteX446" fmla="*/ 1999957 w 2725493"/>
                  <a:gd name="connsiteY446" fmla="*/ 748170 h 1636086"/>
                  <a:gd name="connsiteX447" fmla="*/ 1988814 w 2725493"/>
                  <a:gd name="connsiteY447" fmla="*/ 741671 h 1636086"/>
                  <a:gd name="connsiteX448" fmla="*/ 1969895 w 2725493"/>
                  <a:gd name="connsiteY448" fmla="*/ 734591 h 1636086"/>
                  <a:gd name="connsiteX449" fmla="*/ 1950280 w 2725493"/>
                  <a:gd name="connsiteY449" fmla="*/ 724957 h 1636086"/>
                  <a:gd name="connsiteX450" fmla="*/ 1942039 w 2725493"/>
                  <a:gd name="connsiteY450" fmla="*/ 714511 h 1636086"/>
                  <a:gd name="connsiteX451" fmla="*/ 1922308 w 2725493"/>
                  <a:gd name="connsiteY451" fmla="*/ 703601 h 1636086"/>
                  <a:gd name="connsiteX452" fmla="*/ 1914647 w 2725493"/>
                  <a:gd name="connsiteY452" fmla="*/ 699306 h 1636086"/>
                  <a:gd name="connsiteX453" fmla="*/ 1902460 w 2725493"/>
                  <a:gd name="connsiteY453" fmla="*/ 696985 h 1636086"/>
                  <a:gd name="connsiteX454" fmla="*/ 1893407 w 2725493"/>
                  <a:gd name="connsiteY454" fmla="*/ 696985 h 1636086"/>
                  <a:gd name="connsiteX455" fmla="*/ 1864042 w 2725493"/>
                  <a:gd name="connsiteY455" fmla="*/ 684217 h 1636086"/>
                  <a:gd name="connsiteX456" fmla="*/ 1849533 w 2725493"/>
                  <a:gd name="connsiteY456" fmla="*/ 687699 h 1636086"/>
                  <a:gd name="connsiteX457" fmla="*/ 1828177 w 2725493"/>
                  <a:gd name="connsiteY457" fmla="*/ 694896 h 1636086"/>
                  <a:gd name="connsiteX458" fmla="*/ 1827481 w 2725493"/>
                  <a:gd name="connsiteY458" fmla="*/ 690253 h 1636086"/>
                  <a:gd name="connsiteX459" fmla="*/ 1831775 w 2725493"/>
                  <a:gd name="connsiteY459" fmla="*/ 681084 h 1636086"/>
                  <a:gd name="connsiteX460" fmla="*/ 1821329 w 2725493"/>
                  <a:gd name="connsiteY460" fmla="*/ 654736 h 1636086"/>
                  <a:gd name="connsiteX461" fmla="*/ 1812160 w 2725493"/>
                  <a:gd name="connsiteY461" fmla="*/ 634308 h 1636086"/>
                  <a:gd name="connsiteX462" fmla="*/ 1805776 w 2725493"/>
                  <a:gd name="connsiteY462" fmla="*/ 631755 h 1636086"/>
                  <a:gd name="connsiteX463" fmla="*/ 1790919 w 2725493"/>
                  <a:gd name="connsiteY463" fmla="*/ 631175 h 1636086"/>
                  <a:gd name="connsiteX464" fmla="*/ 1776295 w 2725493"/>
                  <a:gd name="connsiteY464" fmla="*/ 625487 h 1636086"/>
                  <a:gd name="connsiteX465" fmla="*/ 1771536 w 2725493"/>
                  <a:gd name="connsiteY465" fmla="*/ 612372 h 1636086"/>
                  <a:gd name="connsiteX466" fmla="*/ 1774670 w 2725493"/>
                  <a:gd name="connsiteY466" fmla="*/ 583935 h 1636086"/>
                  <a:gd name="connsiteX467" fmla="*/ 1781054 w 2725493"/>
                  <a:gd name="connsiteY467" fmla="*/ 565132 h 1636086"/>
                  <a:gd name="connsiteX468" fmla="*/ 1791500 w 2725493"/>
                  <a:gd name="connsiteY468" fmla="*/ 542499 h 1636086"/>
                  <a:gd name="connsiteX469" fmla="*/ 1794749 w 2725493"/>
                  <a:gd name="connsiteY469" fmla="*/ 532982 h 1636086"/>
                  <a:gd name="connsiteX470" fmla="*/ 1811347 w 2725493"/>
                  <a:gd name="connsiteY470" fmla="*/ 524625 h 1636086"/>
                  <a:gd name="connsiteX471" fmla="*/ 1813320 w 2725493"/>
                  <a:gd name="connsiteY471" fmla="*/ 519982 h 1636086"/>
                  <a:gd name="connsiteX472" fmla="*/ 1814597 w 2725493"/>
                  <a:gd name="connsiteY472" fmla="*/ 511277 h 1636086"/>
                  <a:gd name="connsiteX473" fmla="*/ 1816454 w 2725493"/>
                  <a:gd name="connsiteY473" fmla="*/ 508027 h 1636086"/>
                  <a:gd name="connsiteX474" fmla="*/ 1825159 w 2725493"/>
                  <a:gd name="connsiteY474" fmla="*/ 504661 h 1636086"/>
                  <a:gd name="connsiteX475" fmla="*/ 1828061 w 2725493"/>
                  <a:gd name="connsiteY475" fmla="*/ 499090 h 1636086"/>
                  <a:gd name="connsiteX476" fmla="*/ 1829221 w 2725493"/>
                  <a:gd name="connsiteY476" fmla="*/ 492938 h 1636086"/>
                  <a:gd name="connsiteX477" fmla="*/ 1836186 w 2725493"/>
                  <a:gd name="connsiteY477" fmla="*/ 491429 h 1636086"/>
                  <a:gd name="connsiteX478" fmla="*/ 1832355 w 2725493"/>
                  <a:gd name="connsiteY478" fmla="*/ 485510 h 1636086"/>
                  <a:gd name="connsiteX479" fmla="*/ 1835257 w 2725493"/>
                  <a:gd name="connsiteY479" fmla="*/ 482840 h 1636086"/>
                  <a:gd name="connsiteX480" fmla="*/ 1854988 w 2725493"/>
                  <a:gd name="connsiteY480" fmla="*/ 481215 h 1636086"/>
                  <a:gd name="connsiteX481" fmla="*/ 1867988 w 2725493"/>
                  <a:gd name="connsiteY481" fmla="*/ 476805 h 1636086"/>
                  <a:gd name="connsiteX482" fmla="*/ 1873559 w 2725493"/>
                  <a:gd name="connsiteY482" fmla="*/ 465314 h 1636086"/>
                  <a:gd name="connsiteX483" fmla="*/ 1868684 w 2725493"/>
                  <a:gd name="connsiteY483" fmla="*/ 460091 h 1636086"/>
                  <a:gd name="connsiteX484" fmla="*/ 1851623 w 2725493"/>
                  <a:gd name="connsiteY484" fmla="*/ 457538 h 1636086"/>
                  <a:gd name="connsiteX485" fmla="*/ 1840596 w 2725493"/>
                  <a:gd name="connsiteY485" fmla="*/ 455100 h 1636086"/>
                  <a:gd name="connsiteX486" fmla="*/ 1835141 w 2725493"/>
                  <a:gd name="connsiteY486" fmla="*/ 447092 h 1636086"/>
                  <a:gd name="connsiteX487" fmla="*/ 1805776 w 2725493"/>
                  <a:gd name="connsiteY487" fmla="*/ 438967 h 1636086"/>
                  <a:gd name="connsiteX488" fmla="*/ 1800785 w 2725493"/>
                  <a:gd name="connsiteY488" fmla="*/ 435253 h 1636086"/>
                  <a:gd name="connsiteX489" fmla="*/ 1810303 w 2725493"/>
                  <a:gd name="connsiteY489" fmla="*/ 433628 h 1636086"/>
                  <a:gd name="connsiteX490" fmla="*/ 1829802 w 2725493"/>
                  <a:gd name="connsiteY490" fmla="*/ 437226 h 1636086"/>
                  <a:gd name="connsiteX491" fmla="*/ 1851855 w 2725493"/>
                  <a:gd name="connsiteY491" fmla="*/ 443610 h 1636086"/>
                  <a:gd name="connsiteX492" fmla="*/ 1867988 w 2725493"/>
                  <a:gd name="connsiteY492" fmla="*/ 448833 h 1636086"/>
                  <a:gd name="connsiteX493" fmla="*/ 1879130 w 2725493"/>
                  <a:gd name="connsiteY493" fmla="*/ 449413 h 1636086"/>
                  <a:gd name="connsiteX494" fmla="*/ 1891202 w 2725493"/>
                  <a:gd name="connsiteY494" fmla="*/ 447672 h 1636086"/>
                  <a:gd name="connsiteX495" fmla="*/ 1889809 w 2725493"/>
                  <a:gd name="connsiteY495" fmla="*/ 433744 h 1636086"/>
                  <a:gd name="connsiteX496" fmla="*/ 1890041 w 2725493"/>
                  <a:gd name="connsiteY496" fmla="*/ 428405 h 1636086"/>
                  <a:gd name="connsiteX497" fmla="*/ 1896308 w 2725493"/>
                  <a:gd name="connsiteY497" fmla="*/ 427708 h 1636086"/>
                  <a:gd name="connsiteX498" fmla="*/ 1908496 w 2725493"/>
                  <a:gd name="connsiteY498" fmla="*/ 431887 h 1636086"/>
                  <a:gd name="connsiteX499" fmla="*/ 1922424 w 2725493"/>
                  <a:gd name="connsiteY499" fmla="*/ 434672 h 1636086"/>
                  <a:gd name="connsiteX500" fmla="*/ 1929852 w 2725493"/>
                  <a:gd name="connsiteY500" fmla="*/ 432467 h 1636086"/>
                  <a:gd name="connsiteX501" fmla="*/ 1946450 w 2725493"/>
                  <a:gd name="connsiteY501" fmla="*/ 414477 h 1636086"/>
                  <a:gd name="connsiteX502" fmla="*/ 1953530 w 2725493"/>
                  <a:gd name="connsiteY502" fmla="*/ 405307 h 1636086"/>
                  <a:gd name="connsiteX503" fmla="*/ 1960029 w 2725493"/>
                  <a:gd name="connsiteY503" fmla="*/ 399040 h 1636086"/>
                  <a:gd name="connsiteX504" fmla="*/ 1964208 w 2725493"/>
                  <a:gd name="connsiteY504" fmla="*/ 393004 h 1636086"/>
                  <a:gd name="connsiteX505" fmla="*/ 1957128 w 2725493"/>
                  <a:gd name="connsiteY505" fmla="*/ 388013 h 1636086"/>
                  <a:gd name="connsiteX506" fmla="*/ 1941343 w 2725493"/>
                  <a:gd name="connsiteY506" fmla="*/ 387201 h 1636086"/>
                  <a:gd name="connsiteX507" fmla="*/ 1925906 w 2725493"/>
                  <a:gd name="connsiteY507" fmla="*/ 387201 h 1636086"/>
                  <a:gd name="connsiteX508" fmla="*/ 1909076 w 2725493"/>
                  <a:gd name="connsiteY508" fmla="*/ 379773 h 1636086"/>
                  <a:gd name="connsiteX509" fmla="*/ 1895380 w 2725493"/>
                  <a:gd name="connsiteY509" fmla="*/ 369443 h 1636086"/>
                  <a:gd name="connsiteX510" fmla="*/ 1891085 w 2725493"/>
                  <a:gd name="connsiteY510" fmla="*/ 363175 h 1636086"/>
                  <a:gd name="connsiteX511" fmla="*/ 1895380 w 2725493"/>
                  <a:gd name="connsiteY511" fmla="*/ 360273 h 1636086"/>
                  <a:gd name="connsiteX512" fmla="*/ 1905594 w 2725493"/>
                  <a:gd name="connsiteY512" fmla="*/ 360273 h 1636086"/>
                  <a:gd name="connsiteX513" fmla="*/ 1919290 w 2725493"/>
                  <a:gd name="connsiteY513" fmla="*/ 368050 h 1636086"/>
                  <a:gd name="connsiteX514" fmla="*/ 1943548 w 2725493"/>
                  <a:gd name="connsiteY514" fmla="*/ 381862 h 1636086"/>
                  <a:gd name="connsiteX515" fmla="*/ 1952253 w 2725493"/>
                  <a:gd name="connsiteY515" fmla="*/ 383139 h 1636086"/>
                  <a:gd name="connsiteX516" fmla="*/ 1961306 w 2725493"/>
                  <a:gd name="connsiteY516" fmla="*/ 378380 h 1636086"/>
                  <a:gd name="connsiteX517" fmla="*/ 1988002 w 2725493"/>
                  <a:gd name="connsiteY517" fmla="*/ 354354 h 1636086"/>
                  <a:gd name="connsiteX518" fmla="*/ 1986261 w 2725493"/>
                  <a:gd name="connsiteY518" fmla="*/ 351104 h 1636086"/>
                  <a:gd name="connsiteX519" fmla="*/ 1977556 w 2725493"/>
                  <a:gd name="connsiteY519" fmla="*/ 346693 h 1636086"/>
                  <a:gd name="connsiteX520" fmla="*/ 1971752 w 2725493"/>
                  <a:gd name="connsiteY520" fmla="*/ 343443 h 1636086"/>
                  <a:gd name="connsiteX521" fmla="*/ 1973841 w 2725493"/>
                  <a:gd name="connsiteY521" fmla="*/ 338336 h 1636086"/>
                  <a:gd name="connsiteX522" fmla="*/ 1984636 w 2725493"/>
                  <a:gd name="connsiteY522" fmla="*/ 335783 h 1636086"/>
                  <a:gd name="connsiteX523" fmla="*/ 1993573 w 2725493"/>
                  <a:gd name="connsiteY523" fmla="*/ 335783 h 1636086"/>
                  <a:gd name="connsiteX524" fmla="*/ 2001582 w 2725493"/>
                  <a:gd name="connsiteY524" fmla="*/ 341122 h 1636086"/>
                  <a:gd name="connsiteX525" fmla="*/ 2005876 w 2725493"/>
                  <a:gd name="connsiteY525" fmla="*/ 346577 h 1636086"/>
                  <a:gd name="connsiteX526" fmla="*/ 2014581 w 2725493"/>
                  <a:gd name="connsiteY526" fmla="*/ 347158 h 1636086"/>
                  <a:gd name="connsiteX527" fmla="*/ 2029206 w 2725493"/>
                  <a:gd name="connsiteY527" fmla="*/ 344140 h 1636086"/>
                  <a:gd name="connsiteX528" fmla="*/ 2034196 w 2725493"/>
                  <a:gd name="connsiteY528" fmla="*/ 342167 h 1636086"/>
                  <a:gd name="connsiteX529" fmla="*/ 2029206 w 2725493"/>
                  <a:gd name="connsiteY529" fmla="*/ 333926 h 1636086"/>
                  <a:gd name="connsiteX530" fmla="*/ 2014001 w 2725493"/>
                  <a:gd name="connsiteY530" fmla="*/ 324292 h 1636086"/>
                  <a:gd name="connsiteX531" fmla="*/ 2012956 w 2725493"/>
                  <a:gd name="connsiteY531" fmla="*/ 320694 h 1636086"/>
                  <a:gd name="connsiteX532" fmla="*/ 2017251 w 2725493"/>
                  <a:gd name="connsiteY532" fmla="*/ 317560 h 1636086"/>
                  <a:gd name="connsiteX533" fmla="*/ 2022242 w 2725493"/>
                  <a:gd name="connsiteY533" fmla="*/ 320346 h 1636086"/>
                  <a:gd name="connsiteX534" fmla="*/ 2028973 w 2725493"/>
                  <a:gd name="connsiteY534" fmla="*/ 326498 h 1636086"/>
                  <a:gd name="connsiteX535" fmla="*/ 2036866 w 2725493"/>
                  <a:gd name="connsiteY535" fmla="*/ 331837 h 1636086"/>
                  <a:gd name="connsiteX536" fmla="*/ 2040580 w 2725493"/>
                  <a:gd name="connsiteY536" fmla="*/ 337756 h 1636086"/>
                  <a:gd name="connsiteX537" fmla="*/ 2044178 w 2725493"/>
                  <a:gd name="connsiteY537" fmla="*/ 341122 h 1636086"/>
                  <a:gd name="connsiteX538" fmla="*/ 2059615 w 2725493"/>
                  <a:gd name="connsiteY538" fmla="*/ 335319 h 1636086"/>
                  <a:gd name="connsiteX539" fmla="*/ 2073891 w 2725493"/>
                  <a:gd name="connsiteY539" fmla="*/ 326730 h 1636086"/>
                  <a:gd name="connsiteX540" fmla="*/ 2081552 w 2725493"/>
                  <a:gd name="connsiteY540" fmla="*/ 318721 h 1636086"/>
                  <a:gd name="connsiteX541" fmla="*/ 2089212 w 2725493"/>
                  <a:gd name="connsiteY541" fmla="*/ 315355 h 1636086"/>
                  <a:gd name="connsiteX542" fmla="*/ 2097337 w 2725493"/>
                  <a:gd name="connsiteY542" fmla="*/ 305954 h 1636086"/>
                  <a:gd name="connsiteX543" fmla="*/ 2096060 w 2725493"/>
                  <a:gd name="connsiteY543" fmla="*/ 296088 h 1636086"/>
                  <a:gd name="connsiteX544" fmla="*/ 2090257 w 2725493"/>
                  <a:gd name="connsiteY544" fmla="*/ 288776 h 1636086"/>
                  <a:gd name="connsiteX545" fmla="*/ 2081320 w 2725493"/>
                  <a:gd name="connsiteY545" fmla="*/ 280999 h 1636086"/>
                  <a:gd name="connsiteX546" fmla="*/ 2078302 w 2725493"/>
                  <a:gd name="connsiteY546" fmla="*/ 268116 h 1636086"/>
                  <a:gd name="connsiteX547" fmla="*/ 2075749 w 2725493"/>
                  <a:gd name="connsiteY547" fmla="*/ 266259 h 1636086"/>
                  <a:gd name="connsiteX548" fmla="*/ 2068901 w 2725493"/>
                  <a:gd name="connsiteY548" fmla="*/ 257902 h 1636086"/>
                  <a:gd name="connsiteX549" fmla="*/ 2071802 w 2725493"/>
                  <a:gd name="connsiteY549" fmla="*/ 255813 h 1636086"/>
                  <a:gd name="connsiteX550" fmla="*/ 2080972 w 2725493"/>
                  <a:gd name="connsiteY550" fmla="*/ 255813 h 1636086"/>
                  <a:gd name="connsiteX551" fmla="*/ 2094319 w 2725493"/>
                  <a:gd name="connsiteY551" fmla="*/ 253375 h 1636086"/>
                  <a:gd name="connsiteX552" fmla="*/ 2100935 w 2725493"/>
                  <a:gd name="connsiteY552" fmla="*/ 244786 h 1636086"/>
                  <a:gd name="connsiteX553" fmla="*/ 2092927 w 2725493"/>
                  <a:gd name="connsiteY553" fmla="*/ 237938 h 1636086"/>
                  <a:gd name="connsiteX554" fmla="*/ 2091534 w 2725493"/>
                  <a:gd name="connsiteY554" fmla="*/ 234804 h 1636086"/>
                  <a:gd name="connsiteX555" fmla="*/ 2098034 w 2725493"/>
                  <a:gd name="connsiteY555" fmla="*/ 228885 h 1636086"/>
                  <a:gd name="connsiteX556" fmla="*/ 2096060 w 2725493"/>
                  <a:gd name="connsiteY556" fmla="*/ 224823 h 1636086"/>
                  <a:gd name="connsiteX557" fmla="*/ 2085846 w 2725493"/>
                  <a:gd name="connsiteY557" fmla="*/ 222269 h 1636086"/>
                  <a:gd name="connsiteX558" fmla="*/ 2074704 w 2725493"/>
                  <a:gd name="connsiteY558" fmla="*/ 219600 h 1636086"/>
                  <a:gd name="connsiteX559" fmla="*/ 2068088 w 2725493"/>
                  <a:gd name="connsiteY559" fmla="*/ 211939 h 1636086"/>
                  <a:gd name="connsiteX560" fmla="*/ 2065767 w 2725493"/>
                  <a:gd name="connsiteY560" fmla="*/ 206136 h 1636086"/>
                  <a:gd name="connsiteX561" fmla="*/ 2047893 w 2725493"/>
                  <a:gd name="connsiteY561" fmla="*/ 203814 h 1636086"/>
                  <a:gd name="connsiteX562" fmla="*/ 2032107 w 2725493"/>
                  <a:gd name="connsiteY562" fmla="*/ 199520 h 1636086"/>
                  <a:gd name="connsiteX563" fmla="*/ 2010287 w 2725493"/>
                  <a:gd name="connsiteY563" fmla="*/ 199520 h 1636086"/>
                  <a:gd name="connsiteX564" fmla="*/ 2002278 w 2725493"/>
                  <a:gd name="connsiteY564" fmla="*/ 198707 h 1636086"/>
                  <a:gd name="connsiteX565" fmla="*/ 1998332 w 2725493"/>
                  <a:gd name="connsiteY565" fmla="*/ 209734 h 1636086"/>
                  <a:gd name="connsiteX566" fmla="*/ 2004367 w 2725493"/>
                  <a:gd name="connsiteY566" fmla="*/ 221689 h 1636086"/>
                  <a:gd name="connsiteX567" fmla="*/ 2012376 w 2725493"/>
                  <a:gd name="connsiteY567" fmla="*/ 222269 h 1636086"/>
                  <a:gd name="connsiteX568" fmla="*/ 2015974 w 2725493"/>
                  <a:gd name="connsiteY568" fmla="*/ 228769 h 1636086"/>
                  <a:gd name="connsiteX569" fmla="*/ 2011912 w 2725493"/>
                  <a:gd name="connsiteY569" fmla="*/ 233528 h 1636086"/>
                  <a:gd name="connsiteX570" fmla="*/ 2009126 w 2725493"/>
                  <a:gd name="connsiteY570" fmla="*/ 236313 h 1636086"/>
                  <a:gd name="connsiteX571" fmla="*/ 2007617 w 2725493"/>
                  <a:gd name="connsiteY571" fmla="*/ 244206 h 1636086"/>
                  <a:gd name="connsiteX572" fmla="*/ 1997984 w 2725493"/>
                  <a:gd name="connsiteY572" fmla="*/ 244438 h 1636086"/>
                  <a:gd name="connsiteX573" fmla="*/ 1993573 w 2725493"/>
                  <a:gd name="connsiteY573" fmla="*/ 248965 h 1636086"/>
                  <a:gd name="connsiteX574" fmla="*/ 1989859 w 2725493"/>
                  <a:gd name="connsiteY574" fmla="*/ 268000 h 1636086"/>
                  <a:gd name="connsiteX575" fmla="*/ 1984171 w 2725493"/>
                  <a:gd name="connsiteY575" fmla="*/ 276473 h 1636086"/>
                  <a:gd name="connsiteX576" fmla="*/ 1976975 w 2725493"/>
                  <a:gd name="connsiteY576" fmla="*/ 279490 h 1636086"/>
                  <a:gd name="connsiteX577" fmla="*/ 1974886 w 2725493"/>
                  <a:gd name="connsiteY577" fmla="*/ 274499 h 1636086"/>
                  <a:gd name="connsiteX578" fmla="*/ 1972100 w 2725493"/>
                  <a:gd name="connsiteY578" fmla="*/ 264750 h 1636086"/>
                  <a:gd name="connsiteX579" fmla="*/ 1969547 w 2725493"/>
                  <a:gd name="connsiteY579" fmla="*/ 264053 h 1636086"/>
                  <a:gd name="connsiteX580" fmla="*/ 1963860 w 2725493"/>
                  <a:gd name="connsiteY580" fmla="*/ 268000 h 1636086"/>
                  <a:gd name="connsiteX581" fmla="*/ 1962235 w 2725493"/>
                  <a:gd name="connsiteY581" fmla="*/ 275660 h 1636086"/>
                  <a:gd name="connsiteX582" fmla="*/ 1966297 w 2725493"/>
                  <a:gd name="connsiteY582" fmla="*/ 282740 h 1636086"/>
                  <a:gd name="connsiteX583" fmla="*/ 1973261 w 2725493"/>
                  <a:gd name="connsiteY583" fmla="*/ 284017 h 1636086"/>
                  <a:gd name="connsiteX584" fmla="*/ 1975466 w 2725493"/>
                  <a:gd name="connsiteY584" fmla="*/ 297713 h 1636086"/>
                  <a:gd name="connsiteX585" fmla="*/ 1973609 w 2725493"/>
                  <a:gd name="connsiteY585" fmla="*/ 301891 h 1636086"/>
                  <a:gd name="connsiteX586" fmla="*/ 1964440 w 2725493"/>
                  <a:gd name="connsiteY586" fmla="*/ 304329 h 1636086"/>
                  <a:gd name="connsiteX587" fmla="*/ 1958289 w 2725493"/>
                  <a:gd name="connsiteY587" fmla="*/ 309552 h 1636086"/>
                  <a:gd name="connsiteX588" fmla="*/ 1956431 w 2725493"/>
                  <a:gd name="connsiteY588" fmla="*/ 312105 h 1636086"/>
                  <a:gd name="connsiteX589" fmla="*/ 1954342 w 2725493"/>
                  <a:gd name="connsiteY589" fmla="*/ 312570 h 1636086"/>
                  <a:gd name="connsiteX590" fmla="*/ 1949235 w 2725493"/>
                  <a:gd name="connsiteY590" fmla="*/ 304213 h 1636086"/>
                  <a:gd name="connsiteX591" fmla="*/ 1944941 w 2725493"/>
                  <a:gd name="connsiteY591" fmla="*/ 298757 h 1636086"/>
                  <a:gd name="connsiteX592" fmla="*/ 1931825 w 2725493"/>
                  <a:gd name="connsiteY592" fmla="*/ 283437 h 1636086"/>
                  <a:gd name="connsiteX593" fmla="*/ 1928923 w 2725493"/>
                  <a:gd name="connsiteY593" fmla="*/ 273687 h 1636086"/>
                  <a:gd name="connsiteX594" fmla="*/ 1932754 w 2725493"/>
                  <a:gd name="connsiteY594" fmla="*/ 265446 h 1636086"/>
                  <a:gd name="connsiteX595" fmla="*/ 1939021 w 2725493"/>
                  <a:gd name="connsiteY595" fmla="*/ 263009 h 1636086"/>
                  <a:gd name="connsiteX596" fmla="*/ 1941343 w 2725493"/>
                  <a:gd name="connsiteY596" fmla="*/ 258946 h 1636086"/>
                  <a:gd name="connsiteX597" fmla="*/ 1938557 w 2725493"/>
                  <a:gd name="connsiteY597" fmla="*/ 246991 h 1636086"/>
                  <a:gd name="connsiteX598" fmla="*/ 1936236 w 2725493"/>
                  <a:gd name="connsiteY598" fmla="*/ 240956 h 1636086"/>
                  <a:gd name="connsiteX599" fmla="*/ 1926950 w 2725493"/>
                  <a:gd name="connsiteY599" fmla="*/ 234688 h 1636086"/>
                  <a:gd name="connsiteX600" fmla="*/ 1918013 w 2725493"/>
                  <a:gd name="connsiteY600" fmla="*/ 226099 h 1636086"/>
                  <a:gd name="connsiteX601" fmla="*/ 1906871 w 2725493"/>
                  <a:gd name="connsiteY601" fmla="*/ 222037 h 1636086"/>
                  <a:gd name="connsiteX602" fmla="*/ 1900139 w 2725493"/>
                  <a:gd name="connsiteY602" fmla="*/ 225055 h 1636086"/>
                  <a:gd name="connsiteX603" fmla="*/ 1896657 w 2725493"/>
                  <a:gd name="connsiteY603" fmla="*/ 233876 h 1636086"/>
                  <a:gd name="connsiteX604" fmla="*/ 1894103 w 2725493"/>
                  <a:gd name="connsiteY604" fmla="*/ 239795 h 1636086"/>
                  <a:gd name="connsiteX605" fmla="*/ 1888648 w 2725493"/>
                  <a:gd name="connsiteY605" fmla="*/ 243858 h 1636086"/>
                  <a:gd name="connsiteX606" fmla="*/ 1886095 w 2725493"/>
                  <a:gd name="connsiteY606" fmla="*/ 249197 h 1636086"/>
                  <a:gd name="connsiteX607" fmla="*/ 1880407 w 2725493"/>
                  <a:gd name="connsiteY607" fmla="*/ 261268 h 1636086"/>
                  <a:gd name="connsiteX608" fmla="*/ 1876809 w 2725493"/>
                  <a:gd name="connsiteY608" fmla="*/ 255464 h 1636086"/>
                  <a:gd name="connsiteX609" fmla="*/ 1874604 w 2725493"/>
                  <a:gd name="connsiteY609" fmla="*/ 236081 h 1636086"/>
                  <a:gd name="connsiteX610" fmla="*/ 1872399 w 2725493"/>
                  <a:gd name="connsiteY610" fmla="*/ 232367 h 1636086"/>
                  <a:gd name="connsiteX611" fmla="*/ 1869497 w 2725493"/>
                  <a:gd name="connsiteY611" fmla="*/ 225519 h 1636086"/>
                  <a:gd name="connsiteX612" fmla="*/ 1875648 w 2725493"/>
                  <a:gd name="connsiteY612" fmla="*/ 222153 h 1636086"/>
                  <a:gd name="connsiteX613" fmla="*/ 1883657 w 2725493"/>
                  <a:gd name="connsiteY613" fmla="*/ 217626 h 1636086"/>
                  <a:gd name="connsiteX614" fmla="*/ 1884470 w 2725493"/>
                  <a:gd name="connsiteY614" fmla="*/ 213796 h 1636086"/>
                  <a:gd name="connsiteX615" fmla="*/ 1877041 w 2725493"/>
                  <a:gd name="connsiteY615" fmla="*/ 208921 h 1636086"/>
                  <a:gd name="connsiteX616" fmla="*/ 1864390 w 2725493"/>
                  <a:gd name="connsiteY616" fmla="*/ 206368 h 1636086"/>
                  <a:gd name="connsiteX617" fmla="*/ 1857426 w 2725493"/>
                  <a:gd name="connsiteY617" fmla="*/ 202770 h 1636086"/>
                  <a:gd name="connsiteX618" fmla="*/ 1849649 w 2725493"/>
                  <a:gd name="connsiteY618" fmla="*/ 205323 h 1636086"/>
                  <a:gd name="connsiteX619" fmla="*/ 1843846 w 2725493"/>
                  <a:gd name="connsiteY619" fmla="*/ 208341 h 1636086"/>
                  <a:gd name="connsiteX620" fmla="*/ 1839203 w 2725493"/>
                  <a:gd name="connsiteY620" fmla="*/ 207645 h 1636086"/>
                  <a:gd name="connsiteX621" fmla="*/ 1837346 w 2725493"/>
                  <a:gd name="connsiteY621" fmla="*/ 198591 h 1636086"/>
                  <a:gd name="connsiteX622" fmla="*/ 1839551 w 2725493"/>
                  <a:gd name="connsiteY622" fmla="*/ 190234 h 1636086"/>
                  <a:gd name="connsiteX623" fmla="*/ 1840248 w 2725493"/>
                  <a:gd name="connsiteY623" fmla="*/ 186869 h 1636086"/>
                  <a:gd name="connsiteX624" fmla="*/ 1841873 w 2725493"/>
                  <a:gd name="connsiteY624" fmla="*/ 184663 h 1636086"/>
                  <a:gd name="connsiteX625" fmla="*/ 1847676 w 2725493"/>
                  <a:gd name="connsiteY625" fmla="*/ 185244 h 1636086"/>
                  <a:gd name="connsiteX626" fmla="*/ 1854176 w 2725493"/>
                  <a:gd name="connsiteY626" fmla="*/ 181994 h 1636086"/>
                  <a:gd name="connsiteX627" fmla="*/ 1854176 w 2725493"/>
                  <a:gd name="connsiteY627" fmla="*/ 177583 h 1636086"/>
                  <a:gd name="connsiteX628" fmla="*/ 1847792 w 2725493"/>
                  <a:gd name="connsiteY628" fmla="*/ 174101 h 1636086"/>
                  <a:gd name="connsiteX629" fmla="*/ 1841060 w 2725493"/>
                  <a:gd name="connsiteY629" fmla="*/ 170271 h 1636086"/>
                  <a:gd name="connsiteX630" fmla="*/ 1836650 w 2725493"/>
                  <a:gd name="connsiteY630" fmla="*/ 168066 h 1636086"/>
                  <a:gd name="connsiteX631" fmla="*/ 1836650 w 2725493"/>
                  <a:gd name="connsiteY631" fmla="*/ 161334 h 1636086"/>
                  <a:gd name="connsiteX632" fmla="*/ 1817847 w 2725493"/>
                  <a:gd name="connsiteY632" fmla="*/ 153673 h 1636086"/>
                  <a:gd name="connsiteX633" fmla="*/ 1816222 w 2725493"/>
                  <a:gd name="connsiteY633" fmla="*/ 149495 h 1636086"/>
                  <a:gd name="connsiteX634" fmla="*/ 1819008 w 2725493"/>
                  <a:gd name="connsiteY634" fmla="*/ 132201 h 1636086"/>
                  <a:gd name="connsiteX635" fmla="*/ 1814133 w 2725493"/>
                  <a:gd name="connsiteY635" fmla="*/ 126281 h 1636086"/>
                  <a:gd name="connsiteX636" fmla="*/ 1796955 w 2725493"/>
                  <a:gd name="connsiteY636" fmla="*/ 113166 h 1636086"/>
                  <a:gd name="connsiteX637" fmla="*/ 1784071 w 2725493"/>
                  <a:gd name="connsiteY637" fmla="*/ 110380 h 1636086"/>
                  <a:gd name="connsiteX638" fmla="*/ 1780009 w 2725493"/>
                  <a:gd name="connsiteY638" fmla="*/ 105621 h 1636086"/>
                  <a:gd name="connsiteX639" fmla="*/ 1782098 w 2725493"/>
                  <a:gd name="connsiteY639" fmla="*/ 100050 h 1636086"/>
                  <a:gd name="connsiteX640" fmla="*/ 1788250 w 2725493"/>
                  <a:gd name="connsiteY640" fmla="*/ 98309 h 1636086"/>
                  <a:gd name="connsiteX641" fmla="*/ 1793705 w 2725493"/>
                  <a:gd name="connsiteY641" fmla="*/ 93666 h 1636086"/>
                  <a:gd name="connsiteX642" fmla="*/ 1807517 w 2725493"/>
                  <a:gd name="connsiteY642" fmla="*/ 76256 h 1636086"/>
                  <a:gd name="connsiteX643" fmla="*/ 1806937 w 2725493"/>
                  <a:gd name="connsiteY643" fmla="*/ 73587 h 1636086"/>
                  <a:gd name="connsiteX644" fmla="*/ 1801133 w 2725493"/>
                  <a:gd name="connsiteY644" fmla="*/ 70569 h 1636086"/>
                  <a:gd name="connsiteX645" fmla="*/ 1797651 w 2725493"/>
                  <a:gd name="connsiteY645" fmla="*/ 66042 h 1636086"/>
                  <a:gd name="connsiteX646" fmla="*/ 1805079 w 2725493"/>
                  <a:gd name="connsiteY646" fmla="*/ 63605 h 1636086"/>
                  <a:gd name="connsiteX647" fmla="*/ 1815990 w 2725493"/>
                  <a:gd name="connsiteY647" fmla="*/ 63605 h 1636086"/>
                  <a:gd name="connsiteX648" fmla="*/ 1833168 w 2725493"/>
                  <a:gd name="connsiteY648" fmla="*/ 68248 h 1636086"/>
                  <a:gd name="connsiteX649" fmla="*/ 1840132 w 2725493"/>
                  <a:gd name="connsiteY649" fmla="*/ 67899 h 1636086"/>
                  <a:gd name="connsiteX650" fmla="*/ 1852203 w 2725493"/>
                  <a:gd name="connsiteY650" fmla="*/ 55364 h 1636086"/>
                  <a:gd name="connsiteX651" fmla="*/ 1872863 w 2725493"/>
                  <a:gd name="connsiteY651" fmla="*/ 25651 h 1636086"/>
                  <a:gd name="connsiteX652" fmla="*/ 1879595 w 2725493"/>
                  <a:gd name="connsiteY652" fmla="*/ 13696 h 1636086"/>
                  <a:gd name="connsiteX653" fmla="*/ 1875416 w 2725493"/>
                  <a:gd name="connsiteY653" fmla="*/ 9285 h 1636086"/>
                  <a:gd name="connsiteX654" fmla="*/ 1865783 w 2725493"/>
                  <a:gd name="connsiteY654" fmla="*/ 8009 h 1636086"/>
                  <a:gd name="connsiteX655" fmla="*/ 1842918 w 2725493"/>
                  <a:gd name="connsiteY655" fmla="*/ 8009 h 1636086"/>
                  <a:gd name="connsiteX656" fmla="*/ 1826668 w 2725493"/>
                  <a:gd name="connsiteY656" fmla="*/ 3482 h 1636086"/>
                  <a:gd name="connsiteX657" fmla="*/ 1812624 w 2725493"/>
                  <a:gd name="connsiteY657" fmla="*/ 0 h 1636086"/>
                  <a:gd name="connsiteX658" fmla="*/ 1800901 w 2725493"/>
                  <a:gd name="connsiteY658" fmla="*/ 0 h 1636086"/>
                  <a:gd name="connsiteX659" fmla="*/ 1778500 w 2725493"/>
                  <a:gd name="connsiteY659" fmla="*/ 2553 h 1636086"/>
                  <a:gd name="connsiteX660" fmla="*/ 1762251 w 2725493"/>
                  <a:gd name="connsiteY660" fmla="*/ 8009 h 1636086"/>
                  <a:gd name="connsiteX661" fmla="*/ 1762251 w 2725493"/>
                  <a:gd name="connsiteY661" fmla="*/ 12303 h 1636086"/>
                  <a:gd name="connsiteX662" fmla="*/ 1767822 w 2725493"/>
                  <a:gd name="connsiteY662" fmla="*/ 18687 h 1636086"/>
                  <a:gd name="connsiteX663" fmla="*/ 1766197 w 2725493"/>
                  <a:gd name="connsiteY663" fmla="*/ 24142 h 1636086"/>
                  <a:gd name="connsiteX664" fmla="*/ 1758072 w 2725493"/>
                  <a:gd name="connsiteY664" fmla="*/ 21240 h 1636086"/>
                  <a:gd name="connsiteX665" fmla="*/ 1753198 w 2725493"/>
                  <a:gd name="connsiteY665" fmla="*/ 20776 h 1636086"/>
                  <a:gd name="connsiteX666" fmla="*/ 1752385 w 2725493"/>
                  <a:gd name="connsiteY666" fmla="*/ 29365 h 1636086"/>
                  <a:gd name="connsiteX667" fmla="*/ 1753546 w 2725493"/>
                  <a:gd name="connsiteY667" fmla="*/ 41900 h 1636086"/>
                  <a:gd name="connsiteX668" fmla="*/ 1753546 w 2725493"/>
                  <a:gd name="connsiteY668" fmla="*/ 61864 h 1636086"/>
                  <a:gd name="connsiteX669" fmla="*/ 1762367 w 2725493"/>
                  <a:gd name="connsiteY669" fmla="*/ 75444 h 1636086"/>
                  <a:gd name="connsiteX670" fmla="*/ 1769215 w 2725493"/>
                  <a:gd name="connsiteY670" fmla="*/ 91345 h 1636086"/>
                  <a:gd name="connsiteX671" fmla="*/ 1765965 w 2725493"/>
                  <a:gd name="connsiteY671" fmla="*/ 107711 h 1636086"/>
                  <a:gd name="connsiteX672" fmla="*/ 1761206 w 2725493"/>
                  <a:gd name="connsiteY672" fmla="*/ 113282 h 1636086"/>
                  <a:gd name="connsiteX673" fmla="*/ 1751689 w 2725493"/>
                  <a:gd name="connsiteY673" fmla="*/ 117228 h 1636086"/>
                  <a:gd name="connsiteX674" fmla="*/ 1757028 w 2725493"/>
                  <a:gd name="connsiteY674" fmla="*/ 123612 h 1636086"/>
                  <a:gd name="connsiteX675" fmla="*/ 1759233 w 2725493"/>
                  <a:gd name="connsiteY675" fmla="*/ 131620 h 1636086"/>
                  <a:gd name="connsiteX676" fmla="*/ 1755983 w 2725493"/>
                  <a:gd name="connsiteY676" fmla="*/ 135915 h 1636086"/>
                  <a:gd name="connsiteX677" fmla="*/ 1748091 w 2725493"/>
                  <a:gd name="connsiteY677" fmla="*/ 132781 h 1636086"/>
                  <a:gd name="connsiteX678" fmla="*/ 1739385 w 2725493"/>
                  <a:gd name="connsiteY678" fmla="*/ 129531 h 1636086"/>
                  <a:gd name="connsiteX679" fmla="*/ 1733814 w 2725493"/>
                  <a:gd name="connsiteY679" fmla="*/ 135915 h 1636086"/>
                  <a:gd name="connsiteX680" fmla="*/ 1731377 w 2725493"/>
                  <a:gd name="connsiteY680" fmla="*/ 146477 h 1636086"/>
                  <a:gd name="connsiteX681" fmla="*/ 1732305 w 2725493"/>
                  <a:gd name="connsiteY681" fmla="*/ 153673 h 1636086"/>
                  <a:gd name="connsiteX682" fmla="*/ 1741939 w 2725493"/>
                  <a:gd name="connsiteY682" fmla="*/ 160521 h 1636086"/>
                  <a:gd name="connsiteX683" fmla="*/ 1738805 w 2725493"/>
                  <a:gd name="connsiteY683" fmla="*/ 167485 h 1636086"/>
                  <a:gd name="connsiteX684" fmla="*/ 1732770 w 2725493"/>
                  <a:gd name="connsiteY684" fmla="*/ 179904 h 1636086"/>
                  <a:gd name="connsiteX685" fmla="*/ 1736136 w 2725493"/>
                  <a:gd name="connsiteY685" fmla="*/ 189422 h 1636086"/>
                  <a:gd name="connsiteX686" fmla="*/ 1752269 w 2725493"/>
                  <a:gd name="connsiteY686" fmla="*/ 198359 h 1636086"/>
                  <a:gd name="connsiteX687" fmla="*/ 1770491 w 2725493"/>
                  <a:gd name="connsiteY687" fmla="*/ 203002 h 1636086"/>
                  <a:gd name="connsiteX688" fmla="*/ 1786625 w 2725493"/>
                  <a:gd name="connsiteY688" fmla="*/ 208341 h 1636086"/>
                  <a:gd name="connsiteX689" fmla="*/ 1796607 w 2725493"/>
                  <a:gd name="connsiteY689" fmla="*/ 213680 h 1636086"/>
                  <a:gd name="connsiteX690" fmla="*/ 1787669 w 2725493"/>
                  <a:gd name="connsiteY690" fmla="*/ 221573 h 1636086"/>
                  <a:gd name="connsiteX691" fmla="*/ 1789062 w 2725493"/>
                  <a:gd name="connsiteY691" fmla="*/ 229349 h 1636086"/>
                  <a:gd name="connsiteX692" fmla="*/ 1780938 w 2725493"/>
                  <a:gd name="connsiteY692" fmla="*/ 243161 h 1636086"/>
                  <a:gd name="connsiteX693" fmla="*/ 1782563 w 2725493"/>
                  <a:gd name="connsiteY693" fmla="*/ 246527 h 1636086"/>
                  <a:gd name="connsiteX694" fmla="*/ 1786509 w 2725493"/>
                  <a:gd name="connsiteY694" fmla="*/ 241536 h 1636086"/>
                  <a:gd name="connsiteX695" fmla="*/ 1795098 w 2725493"/>
                  <a:gd name="connsiteY695" fmla="*/ 230046 h 1636086"/>
                  <a:gd name="connsiteX696" fmla="*/ 1800437 w 2725493"/>
                  <a:gd name="connsiteY696" fmla="*/ 229697 h 1636086"/>
                  <a:gd name="connsiteX697" fmla="*/ 1804383 w 2725493"/>
                  <a:gd name="connsiteY697" fmla="*/ 240027 h 1636086"/>
                  <a:gd name="connsiteX698" fmla="*/ 1803339 w 2725493"/>
                  <a:gd name="connsiteY698" fmla="*/ 247920 h 1636086"/>
                  <a:gd name="connsiteX699" fmla="*/ 1801714 w 2725493"/>
                  <a:gd name="connsiteY699" fmla="*/ 252795 h 1636086"/>
                  <a:gd name="connsiteX700" fmla="*/ 1792660 w 2725493"/>
                  <a:gd name="connsiteY700" fmla="*/ 257089 h 1636086"/>
                  <a:gd name="connsiteX701" fmla="*/ 1788598 w 2725493"/>
                  <a:gd name="connsiteY701" fmla="*/ 260107 h 1636086"/>
                  <a:gd name="connsiteX702" fmla="*/ 1782563 w 2725493"/>
                  <a:gd name="connsiteY702" fmla="*/ 267419 h 1636086"/>
                  <a:gd name="connsiteX703" fmla="*/ 1773973 w 2725493"/>
                  <a:gd name="connsiteY703" fmla="*/ 272410 h 1636086"/>
                  <a:gd name="connsiteX704" fmla="*/ 1760742 w 2725493"/>
                  <a:gd name="connsiteY704" fmla="*/ 271946 h 1636086"/>
                  <a:gd name="connsiteX705" fmla="*/ 1757608 w 2725493"/>
                  <a:gd name="connsiteY705" fmla="*/ 275892 h 1636086"/>
                  <a:gd name="connsiteX706" fmla="*/ 1762483 w 2725493"/>
                  <a:gd name="connsiteY706" fmla="*/ 291561 h 1636086"/>
                  <a:gd name="connsiteX707" fmla="*/ 1765733 w 2725493"/>
                  <a:gd name="connsiteY707" fmla="*/ 301543 h 1636086"/>
                  <a:gd name="connsiteX708" fmla="*/ 1760742 w 2725493"/>
                  <a:gd name="connsiteY708" fmla="*/ 305489 h 1636086"/>
                  <a:gd name="connsiteX709" fmla="*/ 1750412 w 2725493"/>
                  <a:gd name="connsiteY709" fmla="*/ 304561 h 1636086"/>
                  <a:gd name="connsiteX710" fmla="*/ 1736832 w 2725493"/>
                  <a:gd name="connsiteY710" fmla="*/ 295972 h 1636086"/>
                  <a:gd name="connsiteX711" fmla="*/ 1737528 w 2725493"/>
                  <a:gd name="connsiteY711" fmla="*/ 284713 h 1636086"/>
                  <a:gd name="connsiteX712" fmla="*/ 1744144 w 2725493"/>
                  <a:gd name="connsiteY712" fmla="*/ 270205 h 1636086"/>
                  <a:gd name="connsiteX713" fmla="*/ 1744144 w 2725493"/>
                  <a:gd name="connsiteY713" fmla="*/ 267303 h 1636086"/>
                  <a:gd name="connsiteX714" fmla="*/ 1734511 w 2725493"/>
                  <a:gd name="connsiteY714" fmla="*/ 266259 h 1636086"/>
                  <a:gd name="connsiteX715" fmla="*/ 1719074 w 2725493"/>
                  <a:gd name="connsiteY715" fmla="*/ 262893 h 1636086"/>
                  <a:gd name="connsiteX716" fmla="*/ 1712922 w 2725493"/>
                  <a:gd name="connsiteY716" fmla="*/ 258018 h 1636086"/>
                  <a:gd name="connsiteX717" fmla="*/ 1711994 w 2725493"/>
                  <a:gd name="connsiteY717" fmla="*/ 252679 h 1636086"/>
                  <a:gd name="connsiteX718" fmla="*/ 1730564 w 2725493"/>
                  <a:gd name="connsiteY718" fmla="*/ 255348 h 1636086"/>
                  <a:gd name="connsiteX719" fmla="*/ 1738225 w 2725493"/>
                  <a:gd name="connsiteY719" fmla="*/ 252679 h 1636086"/>
                  <a:gd name="connsiteX720" fmla="*/ 1740662 w 2725493"/>
                  <a:gd name="connsiteY720" fmla="*/ 246063 h 1636086"/>
                  <a:gd name="connsiteX721" fmla="*/ 1755171 w 2725493"/>
                  <a:gd name="connsiteY721" fmla="*/ 247224 h 1636086"/>
                  <a:gd name="connsiteX722" fmla="*/ 1766893 w 2725493"/>
                  <a:gd name="connsiteY722" fmla="*/ 246295 h 1636086"/>
                  <a:gd name="connsiteX723" fmla="*/ 1773161 w 2725493"/>
                  <a:gd name="connsiteY723" fmla="*/ 240840 h 1636086"/>
                  <a:gd name="connsiteX724" fmla="*/ 1771768 w 2725493"/>
                  <a:gd name="connsiteY724" fmla="*/ 230742 h 1636086"/>
                  <a:gd name="connsiteX725" fmla="*/ 1761206 w 2725493"/>
                  <a:gd name="connsiteY725" fmla="*/ 222617 h 1636086"/>
                  <a:gd name="connsiteX726" fmla="*/ 1744841 w 2725493"/>
                  <a:gd name="connsiteY726" fmla="*/ 225751 h 1636086"/>
                  <a:gd name="connsiteX727" fmla="*/ 1738457 w 2725493"/>
                  <a:gd name="connsiteY727" fmla="*/ 221108 h 1636086"/>
                  <a:gd name="connsiteX728" fmla="*/ 1742287 w 2725493"/>
                  <a:gd name="connsiteY728" fmla="*/ 217162 h 1636086"/>
                  <a:gd name="connsiteX729" fmla="*/ 1751921 w 2725493"/>
                  <a:gd name="connsiteY729" fmla="*/ 217510 h 1636086"/>
                  <a:gd name="connsiteX730" fmla="*/ 1758188 w 2725493"/>
                  <a:gd name="connsiteY730" fmla="*/ 217278 h 1636086"/>
                  <a:gd name="connsiteX731" fmla="*/ 1758421 w 2725493"/>
                  <a:gd name="connsiteY731" fmla="*/ 212055 h 1636086"/>
                  <a:gd name="connsiteX732" fmla="*/ 1751456 w 2725493"/>
                  <a:gd name="connsiteY732" fmla="*/ 208689 h 1636086"/>
                  <a:gd name="connsiteX733" fmla="*/ 1743796 w 2725493"/>
                  <a:gd name="connsiteY733" fmla="*/ 208689 h 1636086"/>
                  <a:gd name="connsiteX734" fmla="*/ 1736484 w 2725493"/>
                  <a:gd name="connsiteY734" fmla="*/ 210198 h 1636086"/>
                  <a:gd name="connsiteX735" fmla="*/ 1726850 w 2725493"/>
                  <a:gd name="connsiteY735" fmla="*/ 209502 h 1636086"/>
                  <a:gd name="connsiteX736" fmla="*/ 1719886 w 2725493"/>
                  <a:gd name="connsiteY736" fmla="*/ 205555 h 1636086"/>
                  <a:gd name="connsiteX737" fmla="*/ 1708860 w 2725493"/>
                  <a:gd name="connsiteY737" fmla="*/ 196734 h 1636086"/>
                  <a:gd name="connsiteX738" fmla="*/ 1700619 w 2725493"/>
                  <a:gd name="connsiteY738" fmla="*/ 194761 h 1636086"/>
                  <a:gd name="connsiteX739" fmla="*/ 1693191 w 2725493"/>
                  <a:gd name="connsiteY739" fmla="*/ 198823 h 1636086"/>
                  <a:gd name="connsiteX740" fmla="*/ 1689128 w 2725493"/>
                  <a:gd name="connsiteY740" fmla="*/ 209153 h 1636086"/>
                  <a:gd name="connsiteX741" fmla="*/ 1684950 w 2725493"/>
                  <a:gd name="connsiteY741" fmla="*/ 219019 h 1636086"/>
                  <a:gd name="connsiteX742" fmla="*/ 1676361 w 2725493"/>
                  <a:gd name="connsiteY742" fmla="*/ 222733 h 1636086"/>
                  <a:gd name="connsiteX743" fmla="*/ 1667075 w 2725493"/>
                  <a:gd name="connsiteY743" fmla="*/ 223894 h 1636086"/>
                  <a:gd name="connsiteX744" fmla="*/ 1663129 w 2725493"/>
                  <a:gd name="connsiteY744" fmla="*/ 228305 h 1636086"/>
                  <a:gd name="connsiteX745" fmla="*/ 1668004 w 2725493"/>
                  <a:gd name="connsiteY745" fmla="*/ 232947 h 1636086"/>
                  <a:gd name="connsiteX746" fmla="*/ 1677986 w 2725493"/>
                  <a:gd name="connsiteY746" fmla="*/ 237242 h 1636086"/>
                  <a:gd name="connsiteX747" fmla="*/ 1691914 w 2725493"/>
                  <a:gd name="connsiteY747" fmla="*/ 237938 h 1636086"/>
                  <a:gd name="connsiteX748" fmla="*/ 1702244 w 2725493"/>
                  <a:gd name="connsiteY748" fmla="*/ 240492 h 1636086"/>
                  <a:gd name="connsiteX749" fmla="*/ 1706190 w 2725493"/>
                  <a:gd name="connsiteY749" fmla="*/ 246179 h 1636086"/>
                  <a:gd name="connsiteX750" fmla="*/ 1703985 w 2725493"/>
                  <a:gd name="connsiteY750" fmla="*/ 251982 h 1636086"/>
                  <a:gd name="connsiteX751" fmla="*/ 1698414 w 2725493"/>
                  <a:gd name="connsiteY751" fmla="*/ 256857 h 1636086"/>
                  <a:gd name="connsiteX752" fmla="*/ 1695860 w 2725493"/>
                  <a:gd name="connsiteY752" fmla="*/ 259179 h 1636086"/>
                  <a:gd name="connsiteX753" fmla="*/ 1687503 w 2725493"/>
                  <a:gd name="connsiteY753" fmla="*/ 256973 h 1636086"/>
                  <a:gd name="connsiteX754" fmla="*/ 1681584 w 2725493"/>
                  <a:gd name="connsiteY754" fmla="*/ 259643 h 1636086"/>
                  <a:gd name="connsiteX755" fmla="*/ 1684602 w 2725493"/>
                  <a:gd name="connsiteY755" fmla="*/ 267187 h 1636086"/>
                  <a:gd name="connsiteX756" fmla="*/ 1684602 w 2725493"/>
                  <a:gd name="connsiteY756" fmla="*/ 271482 h 1636086"/>
                  <a:gd name="connsiteX757" fmla="*/ 1681700 w 2725493"/>
                  <a:gd name="connsiteY757" fmla="*/ 277865 h 1636086"/>
                  <a:gd name="connsiteX758" fmla="*/ 1679146 w 2725493"/>
                  <a:gd name="connsiteY758" fmla="*/ 283321 h 1636086"/>
                  <a:gd name="connsiteX759" fmla="*/ 1663013 w 2725493"/>
                  <a:gd name="connsiteY759" fmla="*/ 280419 h 1636086"/>
                  <a:gd name="connsiteX760" fmla="*/ 1627961 w 2725493"/>
                  <a:gd name="connsiteY760" fmla="*/ 282624 h 1636086"/>
                  <a:gd name="connsiteX761" fmla="*/ 1605560 w 2725493"/>
                  <a:gd name="connsiteY761" fmla="*/ 286570 h 1636086"/>
                  <a:gd name="connsiteX762" fmla="*/ 1590471 w 2725493"/>
                  <a:gd name="connsiteY762" fmla="*/ 285178 h 1636086"/>
                  <a:gd name="connsiteX763" fmla="*/ 1577355 w 2725493"/>
                  <a:gd name="connsiteY763" fmla="*/ 279490 h 1636086"/>
                  <a:gd name="connsiteX764" fmla="*/ 1565284 w 2725493"/>
                  <a:gd name="connsiteY764" fmla="*/ 271598 h 1636086"/>
                  <a:gd name="connsiteX765" fmla="*/ 1548339 w 2725493"/>
                  <a:gd name="connsiteY765" fmla="*/ 270785 h 1636086"/>
                  <a:gd name="connsiteX766" fmla="*/ 1541375 w 2725493"/>
                  <a:gd name="connsiteY766" fmla="*/ 268348 h 1636086"/>
                  <a:gd name="connsiteX767" fmla="*/ 1533366 w 2725493"/>
                  <a:gd name="connsiteY767" fmla="*/ 261500 h 1636086"/>
                  <a:gd name="connsiteX768" fmla="*/ 1524777 w 2725493"/>
                  <a:gd name="connsiteY768" fmla="*/ 259991 h 1636086"/>
                  <a:gd name="connsiteX769" fmla="*/ 1518393 w 2725493"/>
                  <a:gd name="connsiteY769" fmla="*/ 256973 h 1636086"/>
                  <a:gd name="connsiteX770" fmla="*/ 1515375 w 2725493"/>
                  <a:gd name="connsiteY770" fmla="*/ 247456 h 1636086"/>
                  <a:gd name="connsiteX771" fmla="*/ 1515375 w 2725493"/>
                  <a:gd name="connsiteY771" fmla="*/ 237474 h 1636086"/>
                  <a:gd name="connsiteX772" fmla="*/ 1500054 w 2725493"/>
                  <a:gd name="connsiteY772" fmla="*/ 236661 h 1636086"/>
                  <a:gd name="connsiteX773" fmla="*/ 1477654 w 2725493"/>
                  <a:gd name="connsiteY773" fmla="*/ 241188 h 1636086"/>
                  <a:gd name="connsiteX774" fmla="*/ 1468600 w 2725493"/>
                  <a:gd name="connsiteY774" fmla="*/ 245366 h 1636086"/>
                  <a:gd name="connsiteX775" fmla="*/ 1453744 w 2725493"/>
                  <a:gd name="connsiteY775" fmla="*/ 248849 h 1636086"/>
                  <a:gd name="connsiteX776" fmla="*/ 1439932 w 2725493"/>
                  <a:gd name="connsiteY776" fmla="*/ 258134 h 1636086"/>
                  <a:gd name="connsiteX777" fmla="*/ 1438539 w 2725493"/>
                  <a:gd name="connsiteY777" fmla="*/ 264750 h 1636086"/>
                  <a:gd name="connsiteX778" fmla="*/ 1445039 w 2725493"/>
                  <a:gd name="connsiteY778" fmla="*/ 268348 h 1636086"/>
                  <a:gd name="connsiteX779" fmla="*/ 1453279 w 2725493"/>
                  <a:gd name="connsiteY779" fmla="*/ 267303 h 1636086"/>
                  <a:gd name="connsiteX780" fmla="*/ 1457922 w 2725493"/>
                  <a:gd name="connsiteY780" fmla="*/ 265562 h 1636086"/>
                  <a:gd name="connsiteX781" fmla="*/ 1463261 w 2725493"/>
                  <a:gd name="connsiteY781" fmla="*/ 260920 h 1636086"/>
                  <a:gd name="connsiteX782" fmla="*/ 1473127 w 2725493"/>
                  <a:gd name="connsiteY782" fmla="*/ 260920 h 1636086"/>
                  <a:gd name="connsiteX783" fmla="*/ 1481252 w 2725493"/>
                  <a:gd name="connsiteY783" fmla="*/ 259527 h 1636086"/>
                  <a:gd name="connsiteX784" fmla="*/ 1495412 w 2725493"/>
                  <a:gd name="connsiteY784" fmla="*/ 252911 h 1636086"/>
                  <a:gd name="connsiteX785" fmla="*/ 1504581 w 2725493"/>
                  <a:gd name="connsiteY785" fmla="*/ 249429 h 1636086"/>
                  <a:gd name="connsiteX786" fmla="*/ 1505278 w 2725493"/>
                  <a:gd name="connsiteY786" fmla="*/ 251750 h 1636086"/>
                  <a:gd name="connsiteX787" fmla="*/ 1500751 w 2725493"/>
                  <a:gd name="connsiteY787" fmla="*/ 259643 h 1636086"/>
                  <a:gd name="connsiteX788" fmla="*/ 1482064 w 2725493"/>
                  <a:gd name="connsiteY788" fmla="*/ 268116 h 1636086"/>
                  <a:gd name="connsiteX789" fmla="*/ 1461984 w 2725493"/>
                  <a:gd name="connsiteY789" fmla="*/ 273455 h 1636086"/>
                  <a:gd name="connsiteX790" fmla="*/ 1456761 w 2725493"/>
                  <a:gd name="connsiteY790" fmla="*/ 278794 h 1636086"/>
                  <a:gd name="connsiteX791" fmla="*/ 1460127 w 2725493"/>
                  <a:gd name="connsiteY791" fmla="*/ 292258 h 1636086"/>
                  <a:gd name="connsiteX792" fmla="*/ 1470341 w 2725493"/>
                  <a:gd name="connsiteY792" fmla="*/ 308971 h 1636086"/>
                  <a:gd name="connsiteX793" fmla="*/ 1472547 w 2725493"/>
                  <a:gd name="connsiteY793" fmla="*/ 316864 h 1636086"/>
                  <a:gd name="connsiteX794" fmla="*/ 1466859 w 2725493"/>
                  <a:gd name="connsiteY794" fmla="*/ 319185 h 1636086"/>
                  <a:gd name="connsiteX795" fmla="*/ 1463261 w 2725493"/>
                  <a:gd name="connsiteY795" fmla="*/ 320926 h 1636086"/>
                  <a:gd name="connsiteX796" fmla="*/ 1460940 w 2725493"/>
                  <a:gd name="connsiteY796" fmla="*/ 326614 h 1636086"/>
                  <a:gd name="connsiteX797" fmla="*/ 1448405 w 2725493"/>
                  <a:gd name="connsiteY797" fmla="*/ 323828 h 1636086"/>
                  <a:gd name="connsiteX798" fmla="*/ 1447476 w 2725493"/>
                  <a:gd name="connsiteY798" fmla="*/ 317328 h 1636086"/>
                  <a:gd name="connsiteX799" fmla="*/ 1453047 w 2725493"/>
                  <a:gd name="connsiteY799" fmla="*/ 311873 h 1636086"/>
                  <a:gd name="connsiteX800" fmla="*/ 1450146 w 2725493"/>
                  <a:gd name="connsiteY800" fmla="*/ 303052 h 1636086"/>
                  <a:gd name="connsiteX801" fmla="*/ 1441673 w 2725493"/>
                  <a:gd name="connsiteY801" fmla="*/ 295508 h 1636086"/>
                  <a:gd name="connsiteX802" fmla="*/ 1432852 w 2725493"/>
                  <a:gd name="connsiteY802" fmla="*/ 293651 h 1636086"/>
                  <a:gd name="connsiteX803" fmla="*/ 1432852 w 2725493"/>
                  <a:gd name="connsiteY803" fmla="*/ 287499 h 1636086"/>
                  <a:gd name="connsiteX804" fmla="*/ 1426468 w 2725493"/>
                  <a:gd name="connsiteY804" fmla="*/ 287499 h 1636086"/>
                  <a:gd name="connsiteX805" fmla="*/ 1421013 w 2725493"/>
                  <a:gd name="connsiteY805" fmla="*/ 287267 h 1636086"/>
                  <a:gd name="connsiteX806" fmla="*/ 1403603 w 2725493"/>
                  <a:gd name="connsiteY806" fmla="*/ 277633 h 1636086"/>
                  <a:gd name="connsiteX807" fmla="*/ 1395130 w 2725493"/>
                  <a:gd name="connsiteY807" fmla="*/ 279839 h 1636086"/>
                  <a:gd name="connsiteX808" fmla="*/ 1380157 w 2725493"/>
                  <a:gd name="connsiteY808" fmla="*/ 283901 h 1636086"/>
                  <a:gd name="connsiteX809" fmla="*/ 1343131 w 2725493"/>
                  <a:gd name="connsiteY809" fmla="*/ 288311 h 1636086"/>
                  <a:gd name="connsiteX810" fmla="*/ 1304829 w 2725493"/>
                  <a:gd name="connsiteY810" fmla="*/ 288776 h 1636086"/>
                  <a:gd name="connsiteX811" fmla="*/ 1279643 w 2725493"/>
                  <a:gd name="connsiteY811" fmla="*/ 282508 h 1636086"/>
                  <a:gd name="connsiteX812" fmla="*/ 1282196 w 2725493"/>
                  <a:gd name="connsiteY812" fmla="*/ 273339 h 1636086"/>
                  <a:gd name="connsiteX813" fmla="*/ 1292294 w 2725493"/>
                  <a:gd name="connsiteY813" fmla="*/ 266955 h 1636086"/>
                  <a:gd name="connsiteX814" fmla="*/ 1306918 w 2725493"/>
                  <a:gd name="connsiteY814" fmla="*/ 263705 h 1636086"/>
                  <a:gd name="connsiteX815" fmla="*/ 1310633 w 2725493"/>
                  <a:gd name="connsiteY815" fmla="*/ 262545 h 1636086"/>
                  <a:gd name="connsiteX816" fmla="*/ 1305294 w 2725493"/>
                  <a:gd name="connsiteY816" fmla="*/ 252447 h 1636086"/>
                  <a:gd name="connsiteX817" fmla="*/ 1293803 w 2725493"/>
                  <a:gd name="connsiteY817" fmla="*/ 242813 h 1636086"/>
                  <a:gd name="connsiteX818" fmla="*/ 1279527 w 2725493"/>
                  <a:gd name="connsiteY818" fmla="*/ 236545 h 1636086"/>
                  <a:gd name="connsiteX819" fmla="*/ 1261072 w 2725493"/>
                  <a:gd name="connsiteY819" fmla="*/ 233760 h 1636086"/>
                  <a:gd name="connsiteX820" fmla="*/ 1256661 w 2725493"/>
                  <a:gd name="connsiteY820" fmla="*/ 238286 h 1636086"/>
                  <a:gd name="connsiteX821" fmla="*/ 1231243 w 2725493"/>
                  <a:gd name="connsiteY821" fmla="*/ 234224 h 1636086"/>
                  <a:gd name="connsiteX822" fmla="*/ 1207681 w 2725493"/>
                  <a:gd name="connsiteY822" fmla="*/ 227840 h 1636086"/>
                  <a:gd name="connsiteX823" fmla="*/ 1194333 w 2725493"/>
                  <a:gd name="connsiteY823" fmla="*/ 222269 h 1636086"/>
                  <a:gd name="connsiteX824" fmla="*/ 1177852 w 2725493"/>
                  <a:gd name="connsiteY824" fmla="*/ 220296 h 1636086"/>
                  <a:gd name="connsiteX825" fmla="*/ 1156263 w 2725493"/>
                  <a:gd name="connsiteY825" fmla="*/ 214144 h 1636086"/>
                  <a:gd name="connsiteX826" fmla="*/ 1134442 w 2725493"/>
                  <a:gd name="connsiteY826" fmla="*/ 201493 h 1636086"/>
                  <a:gd name="connsiteX827" fmla="*/ 1114827 w 2725493"/>
                  <a:gd name="connsiteY827" fmla="*/ 197779 h 1636086"/>
                  <a:gd name="connsiteX828" fmla="*/ 1090801 w 2725493"/>
                  <a:gd name="connsiteY828" fmla="*/ 202654 h 1636086"/>
                  <a:gd name="connsiteX829" fmla="*/ 1086274 w 2725493"/>
                  <a:gd name="connsiteY829" fmla="*/ 207296 h 1636086"/>
                  <a:gd name="connsiteX830" fmla="*/ 1080355 w 2725493"/>
                  <a:gd name="connsiteY830" fmla="*/ 214260 h 1636086"/>
                  <a:gd name="connsiteX831" fmla="*/ 1058418 w 2725493"/>
                  <a:gd name="connsiteY831" fmla="*/ 217510 h 1636086"/>
                  <a:gd name="connsiteX832" fmla="*/ 1054240 w 2725493"/>
                  <a:gd name="connsiteY832" fmla="*/ 214957 h 1636086"/>
                  <a:gd name="connsiteX833" fmla="*/ 1059463 w 2725493"/>
                  <a:gd name="connsiteY833" fmla="*/ 202073 h 1636086"/>
                  <a:gd name="connsiteX834" fmla="*/ 1056909 w 2725493"/>
                  <a:gd name="connsiteY834" fmla="*/ 197431 h 1636086"/>
                  <a:gd name="connsiteX835" fmla="*/ 1054240 w 2725493"/>
                  <a:gd name="connsiteY835" fmla="*/ 184547 h 1636086"/>
                  <a:gd name="connsiteX836" fmla="*/ 1051454 w 2725493"/>
                  <a:gd name="connsiteY836" fmla="*/ 183386 h 1636086"/>
                  <a:gd name="connsiteX837" fmla="*/ 1044954 w 2725493"/>
                  <a:gd name="connsiteY837" fmla="*/ 188377 h 1636086"/>
                  <a:gd name="connsiteX838" fmla="*/ 1036017 w 2725493"/>
                  <a:gd name="connsiteY838" fmla="*/ 203582 h 1636086"/>
                  <a:gd name="connsiteX839" fmla="*/ 1026964 w 2725493"/>
                  <a:gd name="connsiteY839" fmla="*/ 214725 h 1636086"/>
                  <a:gd name="connsiteX840" fmla="*/ 1018723 w 2725493"/>
                  <a:gd name="connsiteY840" fmla="*/ 217626 h 1636086"/>
                  <a:gd name="connsiteX841" fmla="*/ 1008509 w 2725493"/>
                  <a:gd name="connsiteY841" fmla="*/ 211475 h 1636086"/>
                  <a:gd name="connsiteX842" fmla="*/ 991679 w 2725493"/>
                  <a:gd name="connsiteY842" fmla="*/ 181413 h 1636086"/>
                  <a:gd name="connsiteX843" fmla="*/ 982394 w 2725493"/>
                  <a:gd name="connsiteY843" fmla="*/ 169574 h 1636086"/>
                  <a:gd name="connsiteX844" fmla="*/ 971716 w 2725493"/>
                  <a:gd name="connsiteY844" fmla="*/ 163655 h 1636086"/>
                  <a:gd name="connsiteX845" fmla="*/ 964636 w 2725493"/>
                  <a:gd name="connsiteY845" fmla="*/ 163075 h 1636086"/>
                  <a:gd name="connsiteX846" fmla="*/ 963591 w 2725493"/>
                  <a:gd name="connsiteY846" fmla="*/ 165860 h 1636086"/>
                  <a:gd name="connsiteX847" fmla="*/ 967886 w 2725493"/>
                  <a:gd name="connsiteY847" fmla="*/ 173753 h 1636086"/>
                  <a:gd name="connsiteX848" fmla="*/ 970903 w 2725493"/>
                  <a:gd name="connsiteY848" fmla="*/ 181065 h 1636086"/>
                  <a:gd name="connsiteX849" fmla="*/ 966029 w 2725493"/>
                  <a:gd name="connsiteY849" fmla="*/ 182690 h 1636086"/>
                  <a:gd name="connsiteX850" fmla="*/ 960109 w 2725493"/>
                  <a:gd name="connsiteY850" fmla="*/ 184663 h 1636086"/>
                  <a:gd name="connsiteX851" fmla="*/ 959413 w 2725493"/>
                  <a:gd name="connsiteY851" fmla="*/ 187681 h 1636086"/>
                  <a:gd name="connsiteX852" fmla="*/ 954074 w 2725493"/>
                  <a:gd name="connsiteY852" fmla="*/ 198243 h 1636086"/>
                  <a:gd name="connsiteX853" fmla="*/ 945601 w 2725493"/>
                  <a:gd name="connsiteY853" fmla="*/ 203930 h 1636086"/>
                  <a:gd name="connsiteX854" fmla="*/ 941654 w 2725493"/>
                  <a:gd name="connsiteY854" fmla="*/ 203118 h 1636086"/>
                  <a:gd name="connsiteX855" fmla="*/ 939333 w 2725493"/>
                  <a:gd name="connsiteY855" fmla="*/ 198823 h 1636086"/>
                  <a:gd name="connsiteX856" fmla="*/ 930164 w 2725493"/>
                  <a:gd name="connsiteY856" fmla="*/ 198011 h 1636086"/>
                  <a:gd name="connsiteX857" fmla="*/ 920530 w 2725493"/>
                  <a:gd name="connsiteY857" fmla="*/ 204163 h 1636086"/>
                  <a:gd name="connsiteX858" fmla="*/ 912405 w 2725493"/>
                  <a:gd name="connsiteY858" fmla="*/ 212519 h 1636086"/>
                  <a:gd name="connsiteX859" fmla="*/ 903817 w 2725493"/>
                  <a:gd name="connsiteY859" fmla="*/ 217626 h 1636086"/>
                  <a:gd name="connsiteX860" fmla="*/ 898129 w 2725493"/>
                  <a:gd name="connsiteY860" fmla="*/ 217626 h 1636086"/>
                  <a:gd name="connsiteX861" fmla="*/ 894995 w 2725493"/>
                  <a:gd name="connsiteY861" fmla="*/ 214260 h 1636086"/>
                  <a:gd name="connsiteX862" fmla="*/ 880835 w 2725493"/>
                  <a:gd name="connsiteY862" fmla="*/ 217278 h 1636086"/>
                  <a:gd name="connsiteX863" fmla="*/ 863773 w 2725493"/>
                  <a:gd name="connsiteY863" fmla="*/ 227144 h 1636086"/>
                  <a:gd name="connsiteX864" fmla="*/ 857622 w 2725493"/>
                  <a:gd name="connsiteY864" fmla="*/ 234572 h 1636086"/>
                  <a:gd name="connsiteX865" fmla="*/ 856461 w 2725493"/>
                  <a:gd name="connsiteY865" fmla="*/ 240143 h 1636086"/>
                  <a:gd name="connsiteX866" fmla="*/ 846711 w 2725493"/>
                  <a:gd name="connsiteY866" fmla="*/ 245018 h 1636086"/>
                  <a:gd name="connsiteX867" fmla="*/ 837426 w 2725493"/>
                  <a:gd name="connsiteY867" fmla="*/ 244090 h 1636086"/>
                  <a:gd name="connsiteX868" fmla="*/ 837426 w 2725493"/>
                  <a:gd name="connsiteY868" fmla="*/ 240376 h 1636086"/>
                  <a:gd name="connsiteX869" fmla="*/ 862032 w 2725493"/>
                  <a:gd name="connsiteY869" fmla="*/ 222385 h 1636086"/>
                  <a:gd name="connsiteX870" fmla="*/ 889888 w 2725493"/>
                  <a:gd name="connsiteY870" fmla="*/ 206368 h 1636086"/>
                  <a:gd name="connsiteX871" fmla="*/ 901147 w 2725493"/>
                  <a:gd name="connsiteY871" fmla="*/ 203582 h 1636086"/>
                  <a:gd name="connsiteX872" fmla="*/ 922968 w 2725493"/>
                  <a:gd name="connsiteY872" fmla="*/ 194877 h 1636086"/>
                  <a:gd name="connsiteX873" fmla="*/ 932021 w 2725493"/>
                  <a:gd name="connsiteY873" fmla="*/ 186985 h 1636086"/>
                  <a:gd name="connsiteX874" fmla="*/ 929235 w 2725493"/>
                  <a:gd name="connsiteY874" fmla="*/ 184083 h 1636086"/>
                  <a:gd name="connsiteX875" fmla="*/ 918557 w 2725493"/>
                  <a:gd name="connsiteY875" fmla="*/ 184547 h 1636086"/>
                  <a:gd name="connsiteX876" fmla="*/ 902656 w 2725493"/>
                  <a:gd name="connsiteY876" fmla="*/ 185360 h 1636086"/>
                  <a:gd name="connsiteX877" fmla="*/ 885710 w 2725493"/>
                  <a:gd name="connsiteY877" fmla="*/ 192788 h 1636086"/>
                  <a:gd name="connsiteX878" fmla="*/ 869693 w 2725493"/>
                  <a:gd name="connsiteY878" fmla="*/ 200100 h 1636086"/>
                  <a:gd name="connsiteX879" fmla="*/ 853443 w 2725493"/>
                  <a:gd name="connsiteY879" fmla="*/ 204279 h 1636086"/>
                  <a:gd name="connsiteX880" fmla="*/ 846363 w 2725493"/>
                  <a:gd name="connsiteY880" fmla="*/ 207529 h 1636086"/>
                  <a:gd name="connsiteX881" fmla="*/ 845551 w 2725493"/>
                  <a:gd name="connsiteY881" fmla="*/ 215305 h 1636086"/>
                  <a:gd name="connsiteX882" fmla="*/ 837658 w 2725493"/>
                  <a:gd name="connsiteY882" fmla="*/ 214609 h 1636086"/>
                  <a:gd name="connsiteX883" fmla="*/ 832551 w 2725493"/>
                  <a:gd name="connsiteY883" fmla="*/ 214609 h 1636086"/>
                  <a:gd name="connsiteX884" fmla="*/ 826864 w 2725493"/>
                  <a:gd name="connsiteY884" fmla="*/ 218555 h 1636086"/>
                  <a:gd name="connsiteX885" fmla="*/ 822221 w 2725493"/>
                  <a:gd name="connsiteY885" fmla="*/ 216117 h 1636086"/>
                  <a:gd name="connsiteX886" fmla="*/ 824542 w 2725493"/>
                  <a:gd name="connsiteY886" fmla="*/ 210314 h 1636086"/>
                  <a:gd name="connsiteX887" fmla="*/ 813516 w 2725493"/>
                  <a:gd name="connsiteY887" fmla="*/ 206252 h 1636086"/>
                  <a:gd name="connsiteX888" fmla="*/ 811195 w 2725493"/>
                  <a:gd name="connsiteY888" fmla="*/ 207412 h 1636086"/>
                  <a:gd name="connsiteX889" fmla="*/ 807713 w 2725493"/>
                  <a:gd name="connsiteY889" fmla="*/ 213332 h 1636086"/>
                  <a:gd name="connsiteX890" fmla="*/ 795177 w 2725493"/>
                  <a:gd name="connsiteY890" fmla="*/ 216001 h 1636086"/>
                  <a:gd name="connsiteX891" fmla="*/ 776839 w 2725493"/>
                  <a:gd name="connsiteY891" fmla="*/ 223082 h 1636086"/>
                  <a:gd name="connsiteX892" fmla="*/ 778000 w 2725493"/>
                  <a:gd name="connsiteY892" fmla="*/ 231438 h 1636086"/>
                  <a:gd name="connsiteX893" fmla="*/ 785544 w 2725493"/>
                  <a:gd name="connsiteY893" fmla="*/ 235617 h 1636086"/>
                  <a:gd name="connsiteX894" fmla="*/ 790883 w 2725493"/>
                  <a:gd name="connsiteY894" fmla="*/ 239911 h 1636086"/>
                  <a:gd name="connsiteX895" fmla="*/ 787633 w 2725493"/>
                  <a:gd name="connsiteY895" fmla="*/ 245366 h 1636086"/>
                  <a:gd name="connsiteX896" fmla="*/ 776839 w 2725493"/>
                  <a:gd name="connsiteY896" fmla="*/ 242581 h 1636086"/>
                  <a:gd name="connsiteX897" fmla="*/ 758500 w 2725493"/>
                  <a:gd name="connsiteY897" fmla="*/ 235965 h 1636086"/>
                  <a:gd name="connsiteX898" fmla="*/ 742831 w 2725493"/>
                  <a:gd name="connsiteY898" fmla="*/ 235153 h 1636086"/>
                  <a:gd name="connsiteX899" fmla="*/ 722635 w 2725493"/>
                  <a:gd name="connsiteY899" fmla="*/ 228421 h 1636086"/>
                  <a:gd name="connsiteX900" fmla="*/ 698726 w 2725493"/>
                  <a:gd name="connsiteY900" fmla="*/ 214144 h 1636086"/>
                  <a:gd name="connsiteX901" fmla="*/ 695011 w 2725493"/>
                  <a:gd name="connsiteY901" fmla="*/ 209502 h 1636086"/>
                  <a:gd name="connsiteX902" fmla="*/ 670173 w 2725493"/>
                  <a:gd name="connsiteY902" fmla="*/ 206716 h 1636086"/>
                  <a:gd name="connsiteX903" fmla="*/ 643013 w 2725493"/>
                  <a:gd name="connsiteY903" fmla="*/ 204627 h 1636086"/>
                  <a:gd name="connsiteX904" fmla="*/ 613764 w 2725493"/>
                  <a:gd name="connsiteY904" fmla="*/ 193716 h 1636086"/>
                  <a:gd name="connsiteX905" fmla="*/ 593917 w 2725493"/>
                  <a:gd name="connsiteY905" fmla="*/ 189306 h 1636086"/>
                  <a:gd name="connsiteX906" fmla="*/ 570587 w 2725493"/>
                  <a:gd name="connsiteY906" fmla="*/ 192556 h 1636086"/>
                  <a:gd name="connsiteX907" fmla="*/ 547838 w 2725493"/>
                  <a:gd name="connsiteY907" fmla="*/ 192556 h 1636086"/>
                  <a:gd name="connsiteX908" fmla="*/ 525437 w 2725493"/>
                  <a:gd name="connsiteY908" fmla="*/ 185708 h 1636086"/>
                  <a:gd name="connsiteX909" fmla="*/ 505241 w 2725493"/>
                  <a:gd name="connsiteY909" fmla="*/ 185940 h 1636086"/>
                  <a:gd name="connsiteX910" fmla="*/ 491545 w 2725493"/>
                  <a:gd name="connsiteY910" fmla="*/ 185128 h 1636086"/>
                  <a:gd name="connsiteX911" fmla="*/ 450690 w 2725493"/>
                  <a:gd name="connsiteY911" fmla="*/ 170271 h 1636086"/>
                  <a:gd name="connsiteX912" fmla="*/ 417030 w 2725493"/>
                  <a:gd name="connsiteY912" fmla="*/ 170271 h 1636086"/>
                  <a:gd name="connsiteX913" fmla="*/ 392424 w 2725493"/>
                  <a:gd name="connsiteY913" fmla="*/ 175146 h 1636086"/>
                  <a:gd name="connsiteX914" fmla="*/ 384763 w 2725493"/>
                  <a:gd name="connsiteY914" fmla="*/ 171432 h 1636086"/>
                  <a:gd name="connsiteX915" fmla="*/ 380701 w 2725493"/>
                  <a:gd name="connsiteY915" fmla="*/ 168530 h 1636086"/>
                  <a:gd name="connsiteX916" fmla="*/ 371648 w 2725493"/>
                  <a:gd name="connsiteY916" fmla="*/ 166905 h 1636086"/>
                  <a:gd name="connsiteX917" fmla="*/ 369326 w 2725493"/>
                  <a:gd name="connsiteY917" fmla="*/ 155879 h 1636086"/>
                  <a:gd name="connsiteX918" fmla="*/ 358996 w 2725493"/>
                  <a:gd name="connsiteY918" fmla="*/ 152280 h 1636086"/>
                  <a:gd name="connsiteX919" fmla="*/ 337988 w 2725493"/>
                  <a:gd name="connsiteY919" fmla="*/ 154718 h 1636086"/>
                  <a:gd name="connsiteX920" fmla="*/ 323480 w 2725493"/>
                  <a:gd name="connsiteY920" fmla="*/ 156459 h 1636086"/>
                  <a:gd name="connsiteX921" fmla="*/ 317560 w 2725493"/>
                  <a:gd name="connsiteY921" fmla="*/ 153441 h 1636086"/>
                  <a:gd name="connsiteX922" fmla="*/ 317560 w 2725493"/>
                  <a:gd name="connsiteY922" fmla="*/ 142763 h 1636086"/>
                  <a:gd name="connsiteX923" fmla="*/ 309203 w 2725493"/>
                  <a:gd name="connsiteY923" fmla="*/ 144852 h 1636086"/>
                  <a:gd name="connsiteX924" fmla="*/ 303516 w 2725493"/>
                  <a:gd name="connsiteY924" fmla="*/ 149959 h 1636086"/>
                  <a:gd name="connsiteX925" fmla="*/ 292025 w 2725493"/>
                  <a:gd name="connsiteY925" fmla="*/ 155646 h 1636086"/>
                  <a:gd name="connsiteX926" fmla="*/ 284829 w 2725493"/>
                  <a:gd name="connsiteY926" fmla="*/ 153093 h 1636086"/>
                  <a:gd name="connsiteX927" fmla="*/ 284829 w 2725493"/>
                  <a:gd name="connsiteY927" fmla="*/ 147638 h 1636086"/>
                  <a:gd name="connsiteX928" fmla="*/ 294463 w 2725493"/>
                  <a:gd name="connsiteY928" fmla="*/ 142415 h 1636086"/>
                  <a:gd name="connsiteX929" fmla="*/ 292954 w 2725493"/>
                  <a:gd name="connsiteY929" fmla="*/ 139745 h 1636086"/>
                  <a:gd name="connsiteX930" fmla="*/ 278330 w 2725493"/>
                  <a:gd name="connsiteY930" fmla="*/ 134174 h 1636086"/>
                  <a:gd name="connsiteX931" fmla="*/ 271133 w 2725493"/>
                  <a:gd name="connsiteY931" fmla="*/ 133478 h 1636086"/>
                  <a:gd name="connsiteX932" fmla="*/ 258946 w 2725493"/>
                  <a:gd name="connsiteY932" fmla="*/ 141022 h 1636086"/>
                  <a:gd name="connsiteX933" fmla="*/ 240259 w 2725493"/>
                  <a:gd name="connsiteY933" fmla="*/ 154602 h 1636086"/>
                  <a:gd name="connsiteX934" fmla="*/ 212171 w 2725493"/>
                  <a:gd name="connsiteY934" fmla="*/ 156691 h 1636086"/>
                  <a:gd name="connsiteX935" fmla="*/ 191395 w 2725493"/>
                  <a:gd name="connsiteY935" fmla="*/ 160173 h 1636086"/>
                  <a:gd name="connsiteX936" fmla="*/ 189770 w 2725493"/>
                  <a:gd name="connsiteY936" fmla="*/ 163655 h 1636086"/>
                  <a:gd name="connsiteX937" fmla="*/ 195109 w 2725493"/>
                  <a:gd name="connsiteY937" fmla="*/ 170039 h 1636086"/>
                  <a:gd name="connsiteX938" fmla="*/ 195109 w 2725493"/>
                  <a:gd name="connsiteY938" fmla="*/ 176422 h 1636086"/>
                  <a:gd name="connsiteX939" fmla="*/ 189770 w 2725493"/>
                  <a:gd name="connsiteY939" fmla="*/ 177931 h 1636086"/>
                  <a:gd name="connsiteX940" fmla="*/ 180833 w 2725493"/>
                  <a:gd name="connsiteY940" fmla="*/ 169691 h 1636086"/>
                  <a:gd name="connsiteX941" fmla="*/ 175262 w 2725493"/>
                  <a:gd name="connsiteY941" fmla="*/ 176190 h 1636086"/>
                  <a:gd name="connsiteX942" fmla="*/ 167021 w 2725493"/>
                  <a:gd name="connsiteY942" fmla="*/ 179556 h 1636086"/>
                  <a:gd name="connsiteX943" fmla="*/ 148218 w 2725493"/>
                  <a:gd name="connsiteY943" fmla="*/ 181297 h 1636086"/>
                  <a:gd name="connsiteX944" fmla="*/ 142183 w 2725493"/>
                  <a:gd name="connsiteY944" fmla="*/ 180717 h 1636086"/>
                  <a:gd name="connsiteX945" fmla="*/ 133129 w 2725493"/>
                  <a:gd name="connsiteY945" fmla="*/ 185592 h 1636086"/>
                  <a:gd name="connsiteX946" fmla="*/ 119317 w 2725493"/>
                  <a:gd name="connsiteY946" fmla="*/ 198591 h 1636086"/>
                  <a:gd name="connsiteX947" fmla="*/ 113862 w 2725493"/>
                  <a:gd name="connsiteY947" fmla="*/ 204163 h 1636086"/>
                  <a:gd name="connsiteX948" fmla="*/ 112121 w 2725493"/>
                  <a:gd name="connsiteY948" fmla="*/ 213912 h 1636086"/>
                  <a:gd name="connsiteX949" fmla="*/ 108291 w 2725493"/>
                  <a:gd name="connsiteY949" fmla="*/ 224010 h 1636086"/>
                  <a:gd name="connsiteX950" fmla="*/ 98193 w 2725493"/>
                  <a:gd name="connsiteY950" fmla="*/ 234108 h 1636086"/>
                  <a:gd name="connsiteX951" fmla="*/ 73703 w 2725493"/>
                  <a:gd name="connsiteY951" fmla="*/ 241420 h 1636086"/>
                  <a:gd name="connsiteX952" fmla="*/ 48284 w 2725493"/>
                  <a:gd name="connsiteY952" fmla="*/ 242233 h 1636086"/>
                  <a:gd name="connsiteX953" fmla="*/ 39463 w 2725493"/>
                  <a:gd name="connsiteY953" fmla="*/ 242929 h 1636086"/>
                  <a:gd name="connsiteX954" fmla="*/ 37954 w 2725493"/>
                  <a:gd name="connsiteY954" fmla="*/ 251518 h 1636086"/>
                  <a:gd name="connsiteX955" fmla="*/ 35401 w 2725493"/>
                  <a:gd name="connsiteY955" fmla="*/ 260339 h 1636086"/>
                  <a:gd name="connsiteX956" fmla="*/ 38766 w 2725493"/>
                  <a:gd name="connsiteY956" fmla="*/ 264866 h 1636086"/>
                  <a:gd name="connsiteX957" fmla="*/ 58730 w 2725493"/>
                  <a:gd name="connsiteY957" fmla="*/ 272642 h 1636086"/>
                  <a:gd name="connsiteX958" fmla="*/ 74515 w 2725493"/>
                  <a:gd name="connsiteY958" fmla="*/ 277285 h 1636086"/>
                  <a:gd name="connsiteX959" fmla="*/ 91577 w 2725493"/>
                  <a:gd name="connsiteY959" fmla="*/ 296784 h 1636086"/>
                  <a:gd name="connsiteX960" fmla="*/ 102604 w 2725493"/>
                  <a:gd name="connsiteY960" fmla="*/ 315935 h 1636086"/>
                  <a:gd name="connsiteX961" fmla="*/ 107827 w 2725493"/>
                  <a:gd name="connsiteY961" fmla="*/ 318837 h 1636086"/>
                  <a:gd name="connsiteX962" fmla="*/ 126397 w 2725493"/>
                  <a:gd name="connsiteY962" fmla="*/ 317096 h 1636086"/>
                  <a:gd name="connsiteX963" fmla="*/ 143227 w 2725493"/>
                  <a:gd name="connsiteY963" fmla="*/ 317096 h 1636086"/>
                  <a:gd name="connsiteX964" fmla="*/ 147870 w 2725493"/>
                  <a:gd name="connsiteY964" fmla="*/ 317793 h 1636086"/>
                  <a:gd name="connsiteX965" fmla="*/ 150772 w 2725493"/>
                  <a:gd name="connsiteY965" fmla="*/ 332881 h 1636086"/>
                  <a:gd name="connsiteX966" fmla="*/ 156111 w 2725493"/>
                  <a:gd name="connsiteY966" fmla="*/ 336479 h 1636086"/>
                  <a:gd name="connsiteX967" fmla="*/ 174681 w 2725493"/>
                  <a:gd name="connsiteY967" fmla="*/ 338685 h 1636086"/>
                  <a:gd name="connsiteX968" fmla="*/ 176887 w 2725493"/>
                  <a:gd name="connsiteY968" fmla="*/ 343327 h 1636086"/>
                  <a:gd name="connsiteX969" fmla="*/ 171083 w 2725493"/>
                  <a:gd name="connsiteY969" fmla="*/ 347042 h 1636086"/>
                  <a:gd name="connsiteX970" fmla="*/ 160289 w 2725493"/>
                  <a:gd name="connsiteY970" fmla="*/ 347390 h 1636086"/>
                  <a:gd name="connsiteX971" fmla="*/ 147986 w 2725493"/>
                  <a:gd name="connsiteY971" fmla="*/ 351220 h 1636086"/>
                  <a:gd name="connsiteX972" fmla="*/ 133129 w 2725493"/>
                  <a:gd name="connsiteY972" fmla="*/ 359925 h 1636086"/>
                  <a:gd name="connsiteX973" fmla="*/ 124540 w 2725493"/>
                  <a:gd name="connsiteY973" fmla="*/ 354934 h 1636086"/>
                  <a:gd name="connsiteX974" fmla="*/ 102487 w 2725493"/>
                  <a:gd name="connsiteY974" fmla="*/ 355282 h 1636086"/>
                  <a:gd name="connsiteX975" fmla="*/ 94131 w 2725493"/>
                  <a:gd name="connsiteY975" fmla="*/ 355863 h 1636086"/>
                  <a:gd name="connsiteX976" fmla="*/ 92738 w 2725493"/>
                  <a:gd name="connsiteY976" fmla="*/ 351452 h 1636086"/>
                  <a:gd name="connsiteX977" fmla="*/ 95175 w 2725493"/>
                  <a:gd name="connsiteY977" fmla="*/ 336363 h 1636086"/>
                  <a:gd name="connsiteX978" fmla="*/ 86586 w 2725493"/>
                  <a:gd name="connsiteY978" fmla="*/ 334274 h 1636086"/>
                  <a:gd name="connsiteX979" fmla="*/ 66739 w 2725493"/>
                  <a:gd name="connsiteY979" fmla="*/ 340542 h 1636086"/>
                  <a:gd name="connsiteX980" fmla="*/ 54087 w 2725493"/>
                  <a:gd name="connsiteY980" fmla="*/ 348783 h 1636086"/>
                  <a:gd name="connsiteX981" fmla="*/ 53391 w 2725493"/>
                  <a:gd name="connsiteY981" fmla="*/ 354934 h 1636086"/>
                  <a:gd name="connsiteX982" fmla="*/ 49445 w 2725493"/>
                  <a:gd name="connsiteY982" fmla="*/ 357488 h 1636086"/>
                  <a:gd name="connsiteX983" fmla="*/ 42481 w 2725493"/>
                  <a:gd name="connsiteY983" fmla="*/ 355282 h 1636086"/>
                  <a:gd name="connsiteX984" fmla="*/ 35517 w 2725493"/>
                  <a:gd name="connsiteY984" fmla="*/ 355747 h 1636086"/>
                  <a:gd name="connsiteX985" fmla="*/ 18571 w 2725493"/>
                  <a:gd name="connsiteY985" fmla="*/ 364103 h 1636086"/>
                  <a:gd name="connsiteX986" fmla="*/ 0 w 2725493"/>
                  <a:gd name="connsiteY986" fmla="*/ 375826 h 1636086"/>
                  <a:gd name="connsiteX987" fmla="*/ 5223 w 2725493"/>
                  <a:gd name="connsiteY987" fmla="*/ 381978 h 1636086"/>
                  <a:gd name="connsiteX988" fmla="*/ 26231 w 2725493"/>
                  <a:gd name="connsiteY988" fmla="*/ 388594 h 1636086"/>
                  <a:gd name="connsiteX989" fmla="*/ 37025 w 2725493"/>
                  <a:gd name="connsiteY989" fmla="*/ 390335 h 1636086"/>
                  <a:gd name="connsiteX990" fmla="*/ 33892 w 2725493"/>
                  <a:gd name="connsiteY990" fmla="*/ 394977 h 1636086"/>
                  <a:gd name="connsiteX991" fmla="*/ 30526 w 2725493"/>
                  <a:gd name="connsiteY991" fmla="*/ 401361 h 1636086"/>
                  <a:gd name="connsiteX992" fmla="*/ 37374 w 2725493"/>
                  <a:gd name="connsiteY992" fmla="*/ 405075 h 1636086"/>
                  <a:gd name="connsiteX993" fmla="*/ 40391 w 2725493"/>
                  <a:gd name="connsiteY993" fmla="*/ 412620 h 1636086"/>
                  <a:gd name="connsiteX994" fmla="*/ 55248 w 2725493"/>
                  <a:gd name="connsiteY994" fmla="*/ 420860 h 1636086"/>
                  <a:gd name="connsiteX995" fmla="*/ 79970 w 2725493"/>
                  <a:gd name="connsiteY995" fmla="*/ 421905 h 1636086"/>
                  <a:gd name="connsiteX996" fmla="*/ 100050 w 2725493"/>
                  <a:gd name="connsiteY996" fmla="*/ 419119 h 1636086"/>
                  <a:gd name="connsiteX997" fmla="*/ 113282 w 2725493"/>
                  <a:gd name="connsiteY997" fmla="*/ 423762 h 1636086"/>
                  <a:gd name="connsiteX998" fmla="*/ 120826 w 2725493"/>
                  <a:gd name="connsiteY998" fmla="*/ 424458 h 1636086"/>
                  <a:gd name="connsiteX999" fmla="*/ 130460 w 2725493"/>
                  <a:gd name="connsiteY999" fmla="*/ 414477 h 1636086"/>
                  <a:gd name="connsiteX1000" fmla="*/ 147289 w 2725493"/>
                  <a:gd name="connsiteY1000" fmla="*/ 403682 h 1636086"/>
                  <a:gd name="connsiteX1001" fmla="*/ 159477 w 2725493"/>
                  <a:gd name="connsiteY1001" fmla="*/ 404031 h 1636086"/>
                  <a:gd name="connsiteX1002" fmla="*/ 164700 w 2725493"/>
                  <a:gd name="connsiteY1002" fmla="*/ 406816 h 1636086"/>
                  <a:gd name="connsiteX1003" fmla="*/ 168066 w 2725493"/>
                  <a:gd name="connsiteY1003" fmla="*/ 412620 h 1636086"/>
                  <a:gd name="connsiteX1004" fmla="*/ 159128 w 2725493"/>
                  <a:gd name="connsiteY1004" fmla="*/ 418655 h 1636086"/>
                  <a:gd name="connsiteX1005" fmla="*/ 156807 w 2725493"/>
                  <a:gd name="connsiteY1005" fmla="*/ 421093 h 1636086"/>
                  <a:gd name="connsiteX1006" fmla="*/ 163771 w 2725493"/>
                  <a:gd name="connsiteY1006" fmla="*/ 432351 h 1636086"/>
                  <a:gd name="connsiteX1007" fmla="*/ 166441 w 2725493"/>
                  <a:gd name="connsiteY1007" fmla="*/ 444654 h 1636086"/>
                  <a:gd name="connsiteX1008" fmla="*/ 158200 w 2725493"/>
                  <a:gd name="connsiteY1008" fmla="*/ 456841 h 1636086"/>
                  <a:gd name="connsiteX1009" fmla="*/ 146013 w 2725493"/>
                  <a:gd name="connsiteY1009" fmla="*/ 459975 h 1636086"/>
                  <a:gd name="connsiteX1010" fmla="*/ 136495 w 2725493"/>
                  <a:gd name="connsiteY1010" fmla="*/ 458582 h 1636086"/>
                  <a:gd name="connsiteX1011" fmla="*/ 131156 w 2725493"/>
                  <a:gd name="connsiteY1011" fmla="*/ 457538 h 1636086"/>
                  <a:gd name="connsiteX1012" fmla="*/ 125005 w 2725493"/>
                  <a:gd name="connsiteY1012" fmla="*/ 467868 h 1636086"/>
                  <a:gd name="connsiteX1013" fmla="*/ 118389 w 2725493"/>
                  <a:gd name="connsiteY1013" fmla="*/ 477385 h 1636086"/>
                  <a:gd name="connsiteX1014" fmla="*/ 105853 w 2725493"/>
                  <a:gd name="connsiteY1014" fmla="*/ 477153 h 1636086"/>
                  <a:gd name="connsiteX1015" fmla="*/ 99354 w 2725493"/>
                  <a:gd name="connsiteY1015" fmla="*/ 472975 h 1636086"/>
                  <a:gd name="connsiteX1016" fmla="*/ 90997 w 2725493"/>
                  <a:gd name="connsiteY1016" fmla="*/ 469261 h 1636086"/>
                  <a:gd name="connsiteX1017" fmla="*/ 80899 w 2725493"/>
                  <a:gd name="connsiteY1017" fmla="*/ 471582 h 1636086"/>
                  <a:gd name="connsiteX1018" fmla="*/ 77881 w 2725493"/>
                  <a:gd name="connsiteY1018" fmla="*/ 480287 h 1636086"/>
                  <a:gd name="connsiteX1019" fmla="*/ 77649 w 2725493"/>
                  <a:gd name="connsiteY1019" fmla="*/ 495608 h 1636086"/>
                  <a:gd name="connsiteX1020" fmla="*/ 70569 w 2725493"/>
                  <a:gd name="connsiteY1020" fmla="*/ 497697 h 1636086"/>
                  <a:gd name="connsiteX1021" fmla="*/ 61051 w 2725493"/>
                  <a:gd name="connsiteY1021" fmla="*/ 500715 h 1636086"/>
                  <a:gd name="connsiteX1022" fmla="*/ 56873 w 2725493"/>
                  <a:gd name="connsiteY1022" fmla="*/ 504777 h 1636086"/>
                  <a:gd name="connsiteX1023" fmla="*/ 52114 w 2725493"/>
                  <a:gd name="connsiteY1023" fmla="*/ 516036 h 1636086"/>
                  <a:gd name="connsiteX1024" fmla="*/ 46427 w 2725493"/>
                  <a:gd name="connsiteY1024" fmla="*/ 520794 h 1636086"/>
                  <a:gd name="connsiteX1025" fmla="*/ 35865 w 2725493"/>
                  <a:gd name="connsiteY1025" fmla="*/ 522071 h 1636086"/>
                  <a:gd name="connsiteX1026" fmla="*/ 42365 w 2725493"/>
                  <a:gd name="connsiteY1026" fmla="*/ 532401 h 1636086"/>
                  <a:gd name="connsiteX1027" fmla="*/ 51418 w 2725493"/>
                  <a:gd name="connsiteY1027" fmla="*/ 542615 h 1636086"/>
                  <a:gd name="connsiteX1028" fmla="*/ 56757 w 2725493"/>
                  <a:gd name="connsiteY1028" fmla="*/ 543892 h 1636086"/>
                  <a:gd name="connsiteX1029" fmla="*/ 64301 w 2725493"/>
                  <a:gd name="connsiteY1029" fmla="*/ 546794 h 1636086"/>
                  <a:gd name="connsiteX1030" fmla="*/ 66971 w 2725493"/>
                  <a:gd name="connsiteY1030" fmla="*/ 553758 h 1636086"/>
                  <a:gd name="connsiteX1031" fmla="*/ 62212 w 2725493"/>
                  <a:gd name="connsiteY1031" fmla="*/ 562579 h 1636086"/>
                  <a:gd name="connsiteX1032" fmla="*/ 60355 w 2725493"/>
                  <a:gd name="connsiteY1032" fmla="*/ 567918 h 1636086"/>
                  <a:gd name="connsiteX1033" fmla="*/ 63141 w 2725493"/>
                  <a:gd name="connsiteY1033" fmla="*/ 569775 h 1636086"/>
                  <a:gd name="connsiteX1034" fmla="*/ 74631 w 2725493"/>
                  <a:gd name="connsiteY1034" fmla="*/ 572909 h 1636086"/>
                  <a:gd name="connsiteX1035" fmla="*/ 86006 w 2725493"/>
                  <a:gd name="connsiteY1035" fmla="*/ 590203 h 1636086"/>
                  <a:gd name="connsiteX1036" fmla="*/ 93086 w 2725493"/>
                  <a:gd name="connsiteY1036" fmla="*/ 598095 h 1636086"/>
                  <a:gd name="connsiteX1037" fmla="*/ 100746 w 2725493"/>
                  <a:gd name="connsiteY1037" fmla="*/ 600765 h 1636086"/>
                  <a:gd name="connsiteX1038" fmla="*/ 110032 w 2725493"/>
                  <a:gd name="connsiteY1038" fmla="*/ 596935 h 1636086"/>
                  <a:gd name="connsiteX1039" fmla="*/ 121406 w 2725493"/>
                  <a:gd name="connsiteY1039" fmla="*/ 593801 h 1636086"/>
                  <a:gd name="connsiteX1040" fmla="*/ 127210 w 2725493"/>
                  <a:gd name="connsiteY1040" fmla="*/ 592524 h 1636086"/>
                  <a:gd name="connsiteX1041" fmla="*/ 131504 w 2725493"/>
                  <a:gd name="connsiteY1041" fmla="*/ 582542 h 1636086"/>
                  <a:gd name="connsiteX1042" fmla="*/ 137308 w 2725493"/>
                  <a:gd name="connsiteY1042" fmla="*/ 587881 h 1636086"/>
                  <a:gd name="connsiteX1043" fmla="*/ 143459 w 2725493"/>
                  <a:gd name="connsiteY1043" fmla="*/ 599024 h 1636086"/>
                  <a:gd name="connsiteX1044" fmla="*/ 144968 w 2725493"/>
                  <a:gd name="connsiteY1044" fmla="*/ 603899 h 1636086"/>
                  <a:gd name="connsiteX1045" fmla="*/ 143343 w 2725493"/>
                  <a:gd name="connsiteY1045" fmla="*/ 610979 h 1636086"/>
                  <a:gd name="connsiteX1046" fmla="*/ 140442 w 2725493"/>
                  <a:gd name="connsiteY1046" fmla="*/ 618059 h 1636086"/>
                  <a:gd name="connsiteX1047" fmla="*/ 141138 w 2725493"/>
                  <a:gd name="connsiteY1047" fmla="*/ 629317 h 1636086"/>
                  <a:gd name="connsiteX1048" fmla="*/ 141138 w 2725493"/>
                  <a:gd name="connsiteY1048" fmla="*/ 635005 h 1636086"/>
                  <a:gd name="connsiteX1049" fmla="*/ 152280 w 2725493"/>
                  <a:gd name="connsiteY1049" fmla="*/ 638719 h 1636086"/>
                  <a:gd name="connsiteX1050" fmla="*/ 165164 w 2725493"/>
                  <a:gd name="connsiteY1050" fmla="*/ 635469 h 1636086"/>
                  <a:gd name="connsiteX1051" fmla="*/ 169807 w 2725493"/>
                  <a:gd name="connsiteY1051" fmla="*/ 629782 h 1636086"/>
                  <a:gd name="connsiteX1052" fmla="*/ 179092 w 2725493"/>
                  <a:gd name="connsiteY1052" fmla="*/ 624791 h 1636086"/>
                  <a:gd name="connsiteX1053" fmla="*/ 191975 w 2725493"/>
                  <a:gd name="connsiteY1053" fmla="*/ 628389 h 1636086"/>
                  <a:gd name="connsiteX1054" fmla="*/ 203118 w 2725493"/>
                  <a:gd name="connsiteY1054" fmla="*/ 636978 h 1636086"/>
                  <a:gd name="connsiteX1055" fmla="*/ 212868 w 2725493"/>
                  <a:gd name="connsiteY1055" fmla="*/ 645219 h 1636086"/>
                  <a:gd name="connsiteX1056" fmla="*/ 215537 w 2725493"/>
                  <a:gd name="connsiteY1056" fmla="*/ 639415 h 1636086"/>
                  <a:gd name="connsiteX1057" fmla="*/ 217394 w 2725493"/>
                  <a:gd name="connsiteY1057" fmla="*/ 629201 h 1636086"/>
                  <a:gd name="connsiteX1058" fmla="*/ 223430 w 2725493"/>
                  <a:gd name="connsiteY1058" fmla="*/ 624210 h 1636086"/>
                  <a:gd name="connsiteX1059" fmla="*/ 227144 w 2725493"/>
                  <a:gd name="connsiteY1059" fmla="*/ 631407 h 1636086"/>
                  <a:gd name="connsiteX1060" fmla="*/ 233411 w 2725493"/>
                  <a:gd name="connsiteY1060" fmla="*/ 634308 h 1636086"/>
                  <a:gd name="connsiteX1061" fmla="*/ 251750 w 2725493"/>
                  <a:gd name="connsiteY1061" fmla="*/ 629898 h 1636086"/>
                  <a:gd name="connsiteX1062" fmla="*/ 259178 w 2725493"/>
                  <a:gd name="connsiteY1062" fmla="*/ 627576 h 1636086"/>
                  <a:gd name="connsiteX1063" fmla="*/ 260223 w 2725493"/>
                  <a:gd name="connsiteY1063" fmla="*/ 631059 h 1636086"/>
                  <a:gd name="connsiteX1064" fmla="*/ 252330 w 2725493"/>
                  <a:gd name="connsiteY1064" fmla="*/ 641272 h 1636086"/>
                  <a:gd name="connsiteX1065" fmla="*/ 246875 w 2725493"/>
                  <a:gd name="connsiteY1065" fmla="*/ 656013 h 1636086"/>
                  <a:gd name="connsiteX1066" fmla="*/ 246875 w 2725493"/>
                  <a:gd name="connsiteY1066" fmla="*/ 665995 h 1636086"/>
                  <a:gd name="connsiteX1067" fmla="*/ 246295 w 2725493"/>
                  <a:gd name="connsiteY1067" fmla="*/ 677485 h 1636086"/>
                  <a:gd name="connsiteX1068" fmla="*/ 237358 w 2725493"/>
                  <a:gd name="connsiteY1068" fmla="*/ 684566 h 1636086"/>
                  <a:gd name="connsiteX1069" fmla="*/ 222733 w 2725493"/>
                  <a:gd name="connsiteY1069" fmla="*/ 701627 h 1636086"/>
                  <a:gd name="connsiteX1070" fmla="*/ 217974 w 2725493"/>
                  <a:gd name="connsiteY1070" fmla="*/ 704413 h 1636086"/>
                  <a:gd name="connsiteX1071" fmla="*/ 207180 w 2725493"/>
                  <a:gd name="connsiteY1071" fmla="*/ 707779 h 1636086"/>
                  <a:gd name="connsiteX1072" fmla="*/ 192324 w 2725493"/>
                  <a:gd name="connsiteY1072" fmla="*/ 718341 h 1636086"/>
                  <a:gd name="connsiteX1073" fmla="*/ 173637 w 2725493"/>
                  <a:gd name="connsiteY1073" fmla="*/ 737492 h 1636086"/>
                  <a:gd name="connsiteX1074" fmla="*/ 144736 w 2725493"/>
                  <a:gd name="connsiteY1074" fmla="*/ 735867 h 1636086"/>
                  <a:gd name="connsiteX1075" fmla="*/ 137888 w 2725493"/>
                  <a:gd name="connsiteY1075" fmla="*/ 738653 h 1636086"/>
                  <a:gd name="connsiteX1076" fmla="*/ 132085 w 2725493"/>
                  <a:gd name="connsiteY1076" fmla="*/ 748403 h 1636086"/>
                  <a:gd name="connsiteX1077" fmla="*/ 121290 w 2725493"/>
                  <a:gd name="connsiteY1077" fmla="*/ 759893 h 1636086"/>
                  <a:gd name="connsiteX1078" fmla="*/ 117924 w 2725493"/>
                  <a:gd name="connsiteY1078" fmla="*/ 765000 h 1636086"/>
                  <a:gd name="connsiteX1079" fmla="*/ 118621 w 2725493"/>
                  <a:gd name="connsiteY1079" fmla="*/ 767438 h 1636086"/>
                  <a:gd name="connsiteX1080" fmla="*/ 133245 w 2725493"/>
                  <a:gd name="connsiteY1080" fmla="*/ 762911 h 1636086"/>
                  <a:gd name="connsiteX1081" fmla="*/ 147522 w 2725493"/>
                  <a:gd name="connsiteY1081" fmla="*/ 751885 h 1636086"/>
                  <a:gd name="connsiteX1082" fmla="*/ 150075 w 2725493"/>
                  <a:gd name="connsiteY1082" fmla="*/ 745385 h 1636086"/>
                  <a:gd name="connsiteX1083" fmla="*/ 156111 w 2725493"/>
                  <a:gd name="connsiteY1083" fmla="*/ 751420 h 1636086"/>
                  <a:gd name="connsiteX1084" fmla="*/ 164351 w 2725493"/>
                  <a:gd name="connsiteY1084" fmla="*/ 753974 h 1636086"/>
                  <a:gd name="connsiteX1085" fmla="*/ 175842 w 2725493"/>
                  <a:gd name="connsiteY1085" fmla="*/ 744921 h 1636086"/>
                  <a:gd name="connsiteX1086" fmla="*/ 181529 w 2725493"/>
                  <a:gd name="connsiteY1086" fmla="*/ 741787 h 1636086"/>
                  <a:gd name="connsiteX1087" fmla="*/ 193484 w 2725493"/>
                  <a:gd name="connsiteY1087" fmla="*/ 742831 h 1636086"/>
                  <a:gd name="connsiteX1088" fmla="*/ 201609 w 2725493"/>
                  <a:gd name="connsiteY1088" fmla="*/ 739698 h 1636086"/>
                  <a:gd name="connsiteX1089" fmla="*/ 214957 w 2725493"/>
                  <a:gd name="connsiteY1089" fmla="*/ 734242 h 1636086"/>
                  <a:gd name="connsiteX1090" fmla="*/ 225983 w 2725493"/>
                  <a:gd name="connsiteY1090" fmla="*/ 731457 h 1636086"/>
                  <a:gd name="connsiteX1091" fmla="*/ 229349 w 2725493"/>
                  <a:gd name="connsiteY1091" fmla="*/ 719850 h 1636086"/>
                  <a:gd name="connsiteX1092" fmla="*/ 246411 w 2725493"/>
                  <a:gd name="connsiteY1092" fmla="*/ 706386 h 1636086"/>
                  <a:gd name="connsiteX1093" fmla="*/ 264285 w 2725493"/>
                  <a:gd name="connsiteY1093" fmla="*/ 698494 h 1636086"/>
                  <a:gd name="connsiteX1094" fmla="*/ 275776 w 2725493"/>
                  <a:gd name="connsiteY1094" fmla="*/ 694896 h 1636086"/>
                  <a:gd name="connsiteX1095" fmla="*/ 279722 w 2725493"/>
                  <a:gd name="connsiteY1095" fmla="*/ 683405 h 1636086"/>
                  <a:gd name="connsiteX1096" fmla="*/ 297597 w 2725493"/>
                  <a:gd name="connsiteY1096" fmla="*/ 676209 h 1636086"/>
                  <a:gd name="connsiteX1097" fmla="*/ 309552 w 2725493"/>
                  <a:gd name="connsiteY1097" fmla="*/ 665182 h 1636086"/>
                  <a:gd name="connsiteX1098" fmla="*/ 318025 w 2725493"/>
                  <a:gd name="connsiteY1098" fmla="*/ 660307 h 1636086"/>
                  <a:gd name="connsiteX1099" fmla="*/ 331488 w 2725493"/>
                  <a:gd name="connsiteY1099" fmla="*/ 656941 h 1636086"/>
                  <a:gd name="connsiteX1100" fmla="*/ 332533 w 2725493"/>
                  <a:gd name="connsiteY1100" fmla="*/ 644754 h 1636086"/>
                  <a:gd name="connsiteX1101" fmla="*/ 336247 w 2725493"/>
                  <a:gd name="connsiteY1101" fmla="*/ 640576 h 1636086"/>
                  <a:gd name="connsiteX1102" fmla="*/ 344372 w 2725493"/>
                  <a:gd name="connsiteY1102" fmla="*/ 637558 h 1636086"/>
                  <a:gd name="connsiteX1103" fmla="*/ 350639 w 2725493"/>
                  <a:gd name="connsiteY1103" fmla="*/ 626764 h 1636086"/>
                  <a:gd name="connsiteX1104" fmla="*/ 341818 w 2725493"/>
                  <a:gd name="connsiteY1104" fmla="*/ 622469 h 1636086"/>
                  <a:gd name="connsiteX1105" fmla="*/ 329167 w 2725493"/>
                  <a:gd name="connsiteY1105" fmla="*/ 618639 h 1636086"/>
                  <a:gd name="connsiteX1106" fmla="*/ 331721 w 2725493"/>
                  <a:gd name="connsiteY1106" fmla="*/ 613532 h 1636086"/>
                  <a:gd name="connsiteX1107" fmla="*/ 339613 w 2725493"/>
                  <a:gd name="connsiteY1107" fmla="*/ 605988 h 1636086"/>
                  <a:gd name="connsiteX1108" fmla="*/ 348898 w 2725493"/>
                  <a:gd name="connsiteY1108" fmla="*/ 601461 h 1636086"/>
                  <a:gd name="connsiteX1109" fmla="*/ 357487 w 2725493"/>
                  <a:gd name="connsiteY1109" fmla="*/ 601461 h 1636086"/>
                  <a:gd name="connsiteX1110" fmla="*/ 365380 w 2725493"/>
                  <a:gd name="connsiteY1110" fmla="*/ 591944 h 1636086"/>
                  <a:gd name="connsiteX1111" fmla="*/ 365032 w 2725493"/>
                  <a:gd name="connsiteY1111" fmla="*/ 586953 h 1636086"/>
                  <a:gd name="connsiteX1112" fmla="*/ 368282 w 2725493"/>
                  <a:gd name="connsiteY1112" fmla="*/ 579757 h 1636086"/>
                  <a:gd name="connsiteX1113" fmla="*/ 379424 w 2725493"/>
                  <a:gd name="connsiteY1113" fmla="*/ 572212 h 1636086"/>
                  <a:gd name="connsiteX1114" fmla="*/ 389058 w 2725493"/>
                  <a:gd name="connsiteY1114" fmla="*/ 556775 h 1636086"/>
                  <a:gd name="connsiteX1115" fmla="*/ 396950 w 2725493"/>
                  <a:gd name="connsiteY1115" fmla="*/ 553525 h 1636086"/>
                  <a:gd name="connsiteX1116" fmla="*/ 406236 w 2725493"/>
                  <a:gd name="connsiteY1116" fmla="*/ 546329 h 1636086"/>
                  <a:gd name="connsiteX1117" fmla="*/ 416566 w 2725493"/>
                  <a:gd name="connsiteY1117" fmla="*/ 539481 h 1636086"/>
                  <a:gd name="connsiteX1118" fmla="*/ 422601 w 2725493"/>
                  <a:gd name="connsiteY1118" fmla="*/ 542383 h 1636086"/>
                  <a:gd name="connsiteX1119" fmla="*/ 428521 w 2725493"/>
                  <a:gd name="connsiteY1119" fmla="*/ 546213 h 1636086"/>
                  <a:gd name="connsiteX1120" fmla="*/ 437226 w 2725493"/>
                  <a:gd name="connsiteY1120" fmla="*/ 546329 h 1636086"/>
                  <a:gd name="connsiteX1121" fmla="*/ 437574 w 2725493"/>
                  <a:gd name="connsiteY1121" fmla="*/ 554222 h 1636086"/>
                  <a:gd name="connsiteX1122" fmla="*/ 428985 w 2725493"/>
                  <a:gd name="connsiteY1122" fmla="*/ 555266 h 1636086"/>
                  <a:gd name="connsiteX1123" fmla="*/ 418887 w 2725493"/>
                  <a:gd name="connsiteY1123" fmla="*/ 552249 h 1636086"/>
                  <a:gd name="connsiteX1124" fmla="*/ 411691 w 2725493"/>
                  <a:gd name="connsiteY1124" fmla="*/ 554106 h 1636086"/>
                  <a:gd name="connsiteX1125" fmla="*/ 399968 w 2725493"/>
                  <a:gd name="connsiteY1125" fmla="*/ 564784 h 1636086"/>
                  <a:gd name="connsiteX1126" fmla="*/ 397531 w 2725493"/>
                  <a:gd name="connsiteY1126" fmla="*/ 575578 h 1636086"/>
                  <a:gd name="connsiteX1127" fmla="*/ 391611 w 2725493"/>
                  <a:gd name="connsiteY1127" fmla="*/ 586024 h 1636086"/>
                  <a:gd name="connsiteX1128" fmla="*/ 389058 w 2725493"/>
                  <a:gd name="connsiteY1128" fmla="*/ 596238 h 1636086"/>
                  <a:gd name="connsiteX1129" fmla="*/ 395790 w 2725493"/>
                  <a:gd name="connsiteY1129" fmla="*/ 599836 h 1636086"/>
                  <a:gd name="connsiteX1130" fmla="*/ 398575 w 2725493"/>
                  <a:gd name="connsiteY1130" fmla="*/ 604595 h 1636086"/>
                  <a:gd name="connsiteX1131" fmla="*/ 383138 w 2725493"/>
                  <a:gd name="connsiteY1131" fmla="*/ 614345 h 1636086"/>
                  <a:gd name="connsiteX1132" fmla="*/ 391727 w 2725493"/>
                  <a:gd name="connsiteY1132" fmla="*/ 618523 h 1636086"/>
                  <a:gd name="connsiteX1133" fmla="*/ 401013 w 2725493"/>
                  <a:gd name="connsiteY1133" fmla="*/ 617479 h 1636086"/>
                  <a:gd name="connsiteX1134" fmla="*/ 414244 w 2725493"/>
                  <a:gd name="connsiteY1134" fmla="*/ 612139 h 1636086"/>
                  <a:gd name="connsiteX1135" fmla="*/ 439663 w 2725493"/>
                  <a:gd name="connsiteY1135" fmla="*/ 593917 h 1636086"/>
                  <a:gd name="connsiteX1136" fmla="*/ 463341 w 2725493"/>
                  <a:gd name="connsiteY1136" fmla="*/ 587417 h 1636086"/>
                  <a:gd name="connsiteX1137" fmla="*/ 479242 w 2725493"/>
                  <a:gd name="connsiteY1137" fmla="*/ 590783 h 1636086"/>
                  <a:gd name="connsiteX1138" fmla="*/ 477269 w 2725493"/>
                  <a:gd name="connsiteY1138" fmla="*/ 582310 h 1636086"/>
                  <a:gd name="connsiteX1139" fmla="*/ 479822 w 2725493"/>
                  <a:gd name="connsiteY1139" fmla="*/ 578480 h 1636086"/>
                  <a:gd name="connsiteX1140" fmla="*/ 473323 w 2725493"/>
                  <a:gd name="connsiteY1140" fmla="*/ 572677 h 1636086"/>
                  <a:gd name="connsiteX1141" fmla="*/ 466823 w 2725493"/>
                  <a:gd name="connsiteY1141" fmla="*/ 562347 h 1636086"/>
                  <a:gd name="connsiteX1142" fmla="*/ 468564 w 2725493"/>
                  <a:gd name="connsiteY1142" fmla="*/ 555499 h 1636086"/>
                  <a:gd name="connsiteX1143" fmla="*/ 477037 w 2725493"/>
                  <a:gd name="connsiteY1143" fmla="*/ 552249 h 1636086"/>
                  <a:gd name="connsiteX1144" fmla="*/ 481099 w 2725493"/>
                  <a:gd name="connsiteY1144" fmla="*/ 545401 h 1636086"/>
                  <a:gd name="connsiteX1145" fmla="*/ 493286 w 2725493"/>
                  <a:gd name="connsiteY1145" fmla="*/ 551784 h 1636086"/>
                  <a:gd name="connsiteX1146" fmla="*/ 502223 w 2725493"/>
                  <a:gd name="connsiteY1146" fmla="*/ 551436 h 1636086"/>
                  <a:gd name="connsiteX1147" fmla="*/ 511509 w 2725493"/>
                  <a:gd name="connsiteY1147" fmla="*/ 561418 h 1636086"/>
                  <a:gd name="connsiteX1148" fmla="*/ 518009 w 2725493"/>
                  <a:gd name="connsiteY1148" fmla="*/ 561186 h 1636086"/>
                  <a:gd name="connsiteX1149" fmla="*/ 526830 w 2725493"/>
                  <a:gd name="connsiteY1149" fmla="*/ 561882 h 1636086"/>
                  <a:gd name="connsiteX1150" fmla="*/ 529267 w 2725493"/>
                  <a:gd name="connsiteY1150" fmla="*/ 567105 h 1636086"/>
                  <a:gd name="connsiteX1151" fmla="*/ 516152 w 2725493"/>
                  <a:gd name="connsiteY1151" fmla="*/ 569891 h 1636086"/>
                  <a:gd name="connsiteX1152" fmla="*/ 511393 w 2725493"/>
                  <a:gd name="connsiteY1152" fmla="*/ 574069 h 1636086"/>
                  <a:gd name="connsiteX1153" fmla="*/ 512902 w 2725493"/>
                  <a:gd name="connsiteY1153" fmla="*/ 579176 h 1636086"/>
                  <a:gd name="connsiteX1154" fmla="*/ 526017 w 2725493"/>
                  <a:gd name="connsiteY1154" fmla="*/ 572677 h 1636086"/>
                  <a:gd name="connsiteX1155" fmla="*/ 534606 w 2725493"/>
                  <a:gd name="connsiteY1155" fmla="*/ 571284 h 1636086"/>
                  <a:gd name="connsiteX1156" fmla="*/ 542499 w 2725493"/>
                  <a:gd name="connsiteY1156" fmla="*/ 576971 h 1636086"/>
                  <a:gd name="connsiteX1157" fmla="*/ 545052 w 2725493"/>
                  <a:gd name="connsiteY1157" fmla="*/ 579525 h 1636086"/>
                  <a:gd name="connsiteX1158" fmla="*/ 552597 w 2725493"/>
                  <a:gd name="connsiteY1158" fmla="*/ 572677 h 1636086"/>
                  <a:gd name="connsiteX1159" fmla="*/ 557588 w 2725493"/>
                  <a:gd name="connsiteY1159" fmla="*/ 569891 h 1636086"/>
                  <a:gd name="connsiteX1160" fmla="*/ 557936 w 2725493"/>
                  <a:gd name="connsiteY1160" fmla="*/ 577435 h 1636086"/>
                  <a:gd name="connsiteX1161" fmla="*/ 567569 w 2725493"/>
                  <a:gd name="connsiteY1161" fmla="*/ 583471 h 1636086"/>
                  <a:gd name="connsiteX1162" fmla="*/ 596238 w 2725493"/>
                  <a:gd name="connsiteY1162" fmla="*/ 587069 h 1636086"/>
                  <a:gd name="connsiteX1163" fmla="*/ 629201 w 2725493"/>
                  <a:gd name="connsiteY1163" fmla="*/ 585676 h 1636086"/>
                  <a:gd name="connsiteX1164" fmla="*/ 637674 w 2725493"/>
                  <a:gd name="connsiteY1164" fmla="*/ 584515 h 1636086"/>
                  <a:gd name="connsiteX1165" fmla="*/ 648120 w 2725493"/>
                  <a:gd name="connsiteY1165" fmla="*/ 593917 h 1636086"/>
                  <a:gd name="connsiteX1166" fmla="*/ 659030 w 2725493"/>
                  <a:gd name="connsiteY1166" fmla="*/ 598908 h 1636086"/>
                  <a:gd name="connsiteX1167" fmla="*/ 671450 w 2725493"/>
                  <a:gd name="connsiteY1167" fmla="*/ 598560 h 1636086"/>
                  <a:gd name="connsiteX1168" fmla="*/ 683289 w 2725493"/>
                  <a:gd name="connsiteY1168" fmla="*/ 588578 h 1636086"/>
                  <a:gd name="connsiteX1169" fmla="*/ 688512 w 2725493"/>
                  <a:gd name="connsiteY1169" fmla="*/ 589390 h 1636086"/>
                  <a:gd name="connsiteX1170" fmla="*/ 692110 w 2725493"/>
                  <a:gd name="connsiteY1170" fmla="*/ 595078 h 1636086"/>
                  <a:gd name="connsiteX1171" fmla="*/ 683637 w 2725493"/>
                  <a:gd name="connsiteY1171" fmla="*/ 604363 h 1636086"/>
                  <a:gd name="connsiteX1172" fmla="*/ 682824 w 2725493"/>
                  <a:gd name="connsiteY1172" fmla="*/ 607961 h 1636086"/>
                  <a:gd name="connsiteX1173" fmla="*/ 690020 w 2725493"/>
                  <a:gd name="connsiteY1173" fmla="*/ 611559 h 1636086"/>
                  <a:gd name="connsiteX1174" fmla="*/ 717644 w 2725493"/>
                  <a:gd name="connsiteY1174" fmla="*/ 622353 h 1636086"/>
                  <a:gd name="connsiteX1175" fmla="*/ 727626 w 2725493"/>
                  <a:gd name="connsiteY1175" fmla="*/ 633148 h 1636086"/>
                  <a:gd name="connsiteX1176" fmla="*/ 746545 w 2725493"/>
                  <a:gd name="connsiteY1176" fmla="*/ 646728 h 1636086"/>
                  <a:gd name="connsiteX1177" fmla="*/ 757688 w 2725493"/>
                  <a:gd name="connsiteY1177" fmla="*/ 652067 h 1636086"/>
                  <a:gd name="connsiteX1178" fmla="*/ 760938 w 2725493"/>
                  <a:gd name="connsiteY1178" fmla="*/ 647424 h 1636086"/>
                  <a:gd name="connsiteX1179" fmla="*/ 760241 w 2725493"/>
                  <a:gd name="connsiteY1179" fmla="*/ 637442 h 1636086"/>
                  <a:gd name="connsiteX1180" fmla="*/ 763491 w 2725493"/>
                  <a:gd name="connsiteY1180" fmla="*/ 636398 h 1636086"/>
                  <a:gd name="connsiteX1181" fmla="*/ 773473 w 2725493"/>
                  <a:gd name="connsiteY1181" fmla="*/ 642085 h 1636086"/>
                  <a:gd name="connsiteX1182" fmla="*/ 778464 w 2725493"/>
                  <a:gd name="connsiteY1182" fmla="*/ 643130 h 1636086"/>
                  <a:gd name="connsiteX1183" fmla="*/ 785312 w 2725493"/>
                  <a:gd name="connsiteY1183" fmla="*/ 648236 h 1636086"/>
                  <a:gd name="connsiteX1184" fmla="*/ 790303 w 2725493"/>
                  <a:gd name="connsiteY1184" fmla="*/ 652067 h 1636086"/>
                  <a:gd name="connsiteX1185" fmla="*/ 793204 w 2725493"/>
                  <a:gd name="connsiteY1185" fmla="*/ 647076 h 1636086"/>
                  <a:gd name="connsiteX1186" fmla="*/ 790651 w 2725493"/>
                  <a:gd name="connsiteY1186" fmla="*/ 638487 h 1636086"/>
                  <a:gd name="connsiteX1187" fmla="*/ 786356 w 2725493"/>
                  <a:gd name="connsiteY1187" fmla="*/ 624559 h 1636086"/>
                  <a:gd name="connsiteX1188" fmla="*/ 786008 w 2725493"/>
                  <a:gd name="connsiteY1188" fmla="*/ 618059 h 1636086"/>
                  <a:gd name="connsiteX1189" fmla="*/ 794249 w 2725493"/>
                  <a:gd name="connsiteY1189" fmla="*/ 622702 h 1636086"/>
                  <a:gd name="connsiteX1190" fmla="*/ 797035 w 2725493"/>
                  <a:gd name="connsiteY1190" fmla="*/ 630130 h 1636086"/>
                  <a:gd name="connsiteX1191" fmla="*/ 799936 w 2725493"/>
                  <a:gd name="connsiteY1191" fmla="*/ 637558 h 1636086"/>
                  <a:gd name="connsiteX1192" fmla="*/ 799472 w 2725493"/>
                  <a:gd name="connsiteY1192" fmla="*/ 659031 h 1636086"/>
                  <a:gd name="connsiteX1193" fmla="*/ 795642 w 2725493"/>
                  <a:gd name="connsiteY1193" fmla="*/ 665530 h 1636086"/>
                  <a:gd name="connsiteX1194" fmla="*/ 786472 w 2725493"/>
                  <a:gd name="connsiteY1194" fmla="*/ 664834 h 1636086"/>
                  <a:gd name="connsiteX1195" fmla="*/ 781365 w 2725493"/>
                  <a:gd name="connsiteY1195" fmla="*/ 660424 h 1636086"/>
                  <a:gd name="connsiteX1196" fmla="*/ 780205 w 2725493"/>
                  <a:gd name="connsiteY1196" fmla="*/ 655781 h 1636086"/>
                  <a:gd name="connsiteX1197" fmla="*/ 775098 w 2725493"/>
                  <a:gd name="connsiteY1197" fmla="*/ 655200 h 1636086"/>
                  <a:gd name="connsiteX1198" fmla="*/ 765232 w 2725493"/>
                  <a:gd name="connsiteY1198" fmla="*/ 660191 h 1636086"/>
                  <a:gd name="connsiteX1199" fmla="*/ 765232 w 2725493"/>
                  <a:gd name="connsiteY1199" fmla="*/ 666343 h 1636086"/>
                  <a:gd name="connsiteX1200" fmla="*/ 774053 w 2725493"/>
                  <a:gd name="connsiteY1200" fmla="*/ 679575 h 1636086"/>
                  <a:gd name="connsiteX1201" fmla="*/ 784267 w 2725493"/>
                  <a:gd name="connsiteY1201" fmla="*/ 685842 h 1636086"/>
                  <a:gd name="connsiteX1202" fmla="*/ 789258 w 2725493"/>
                  <a:gd name="connsiteY1202" fmla="*/ 695824 h 1636086"/>
                  <a:gd name="connsiteX1203" fmla="*/ 791811 w 2725493"/>
                  <a:gd name="connsiteY1203" fmla="*/ 702324 h 1636086"/>
                  <a:gd name="connsiteX1204" fmla="*/ 797615 w 2725493"/>
                  <a:gd name="connsiteY1204" fmla="*/ 708243 h 1636086"/>
                  <a:gd name="connsiteX1205" fmla="*/ 803070 w 2725493"/>
                  <a:gd name="connsiteY1205" fmla="*/ 716136 h 1636086"/>
                  <a:gd name="connsiteX1206" fmla="*/ 806552 w 2725493"/>
                  <a:gd name="connsiteY1206" fmla="*/ 709984 h 1636086"/>
                  <a:gd name="connsiteX1207" fmla="*/ 803302 w 2725493"/>
                  <a:gd name="connsiteY1207" fmla="*/ 694896 h 1636086"/>
                  <a:gd name="connsiteX1208" fmla="*/ 798311 w 2725493"/>
                  <a:gd name="connsiteY1208" fmla="*/ 680619 h 1636086"/>
                  <a:gd name="connsiteX1209" fmla="*/ 801213 w 2725493"/>
                  <a:gd name="connsiteY1209" fmla="*/ 672030 h 1636086"/>
                  <a:gd name="connsiteX1210" fmla="*/ 808061 w 2725493"/>
                  <a:gd name="connsiteY1210" fmla="*/ 675628 h 1636086"/>
                  <a:gd name="connsiteX1211" fmla="*/ 807016 w 2725493"/>
                  <a:gd name="connsiteY1211" fmla="*/ 686771 h 1636086"/>
                  <a:gd name="connsiteX1212" fmla="*/ 807945 w 2725493"/>
                  <a:gd name="connsiteY1212" fmla="*/ 691065 h 1636086"/>
                  <a:gd name="connsiteX1213" fmla="*/ 814445 w 2725493"/>
                  <a:gd name="connsiteY1213" fmla="*/ 689672 h 1636086"/>
                  <a:gd name="connsiteX1214" fmla="*/ 824426 w 2725493"/>
                  <a:gd name="connsiteY1214" fmla="*/ 679691 h 1636086"/>
                  <a:gd name="connsiteX1215" fmla="*/ 822337 w 2725493"/>
                  <a:gd name="connsiteY1215" fmla="*/ 666807 h 1636086"/>
                  <a:gd name="connsiteX1216" fmla="*/ 821873 w 2725493"/>
                  <a:gd name="connsiteY1216" fmla="*/ 660075 h 1636086"/>
                  <a:gd name="connsiteX1217" fmla="*/ 830230 w 2725493"/>
                  <a:gd name="connsiteY1217" fmla="*/ 660656 h 1636086"/>
                  <a:gd name="connsiteX1218" fmla="*/ 835105 w 2725493"/>
                  <a:gd name="connsiteY1218" fmla="*/ 673191 h 1636086"/>
                  <a:gd name="connsiteX1219" fmla="*/ 836730 w 2725493"/>
                  <a:gd name="connsiteY1219" fmla="*/ 681432 h 1636086"/>
                  <a:gd name="connsiteX1220" fmla="*/ 831507 w 2725493"/>
                  <a:gd name="connsiteY1220" fmla="*/ 688396 h 1636086"/>
                  <a:gd name="connsiteX1221" fmla="*/ 826864 w 2725493"/>
                  <a:gd name="connsiteY1221" fmla="*/ 695940 h 1636086"/>
                  <a:gd name="connsiteX1222" fmla="*/ 814909 w 2725493"/>
                  <a:gd name="connsiteY1222" fmla="*/ 699538 h 1636086"/>
                  <a:gd name="connsiteX1223" fmla="*/ 813400 w 2725493"/>
                  <a:gd name="connsiteY1223" fmla="*/ 713002 h 1636086"/>
                  <a:gd name="connsiteX1224" fmla="*/ 817578 w 2725493"/>
                  <a:gd name="connsiteY1224" fmla="*/ 724609 h 1636086"/>
                  <a:gd name="connsiteX1225" fmla="*/ 824542 w 2725493"/>
                  <a:gd name="connsiteY1225" fmla="*/ 713118 h 1636086"/>
                  <a:gd name="connsiteX1226" fmla="*/ 829533 w 2725493"/>
                  <a:gd name="connsiteY1226" fmla="*/ 717761 h 1636086"/>
                  <a:gd name="connsiteX1227" fmla="*/ 839863 w 2725493"/>
                  <a:gd name="connsiteY1227" fmla="*/ 710216 h 1636086"/>
                  <a:gd name="connsiteX1228" fmla="*/ 842649 w 2725493"/>
                  <a:gd name="connsiteY1228" fmla="*/ 712770 h 1636086"/>
                  <a:gd name="connsiteX1229" fmla="*/ 852399 w 2725493"/>
                  <a:gd name="connsiteY1229" fmla="*/ 725073 h 1636086"/>
                  <a:gd name="connsiteX1230" fmla="*/ 862961 w 2725493"/>
                  <a:gd name="connsiteY1230" fmla="*/ 728787 h 1636086"/>
                  <a:gd name="connsiteX1231" fmla="*/ 864586 w 2725493"/>
                  <a:gd name="connsiteY1231" fmla="*/ 724841 h 1636086"/>
                  <a:gd name="connsiteX1232" fmla="*/ 860291 w 2725493"/>
                  <a:gd name="connsiteY1232" fmla="*/ 719850 h 1636086"/>
                  <a:gd name="connsiteX1233" fmla="*/ 848452 w 2725493"/>
                  <a:gd name="connsiteY1233" fmla="*/ 714859 h 1636086"/>
                  <a:gd name="connsiteX1234" fmla="*/ 847060 w 2725493"/>
                  <a:gd name="connsiteY1234" fmla="*/ 708011 h 1636086"/>
                  <a:gd name="connsiteX1235" fmla="*/ 851702 w 2725493"/>
                  <a:gd name="connsiteY1235" fmla="*/ 702324 h 1636086"/>
                  <a:gd name="connsiteX1236" fmla="*/ 859943 w 2725493"/>
                  <a:gd name="connsiteY1236" fmla="*/ 703020 h 1636086"/>
                  <a:gd name="connsiteX1237" fmla="*/ 870389 w 2725493"/>
                  <a:gd name="connsiteY1237" fmla="*/ 720198 h 1636086"/>
                  <a:gd name="connsiteX1238" fmla="*/ 871898 w 2725493"/>
                  <a:gd name="connsiteY1238" fmla="*/ 730412 h 1636086"/>
                  <a:gd name="connsiteX1239" fmla="*/ 864238 w 2725493"/>
                  <a:gd name="connsiteY1239" fmla="*/ 736680 h 1636086"/>
                  <a:gd name="connsiteX1240" fmla="*/ 857738 w 2725493"/>
                  <a:gd name="connsiteY1240" fmla="*/ 741555 h 1636086"/>
                  <a:gd name="connsiteX1241" fmla="*/ 849845 w 2725493"/>
                  <a:gd name="connsiteY1241" fmla="*/ 736796 h 1636086"/>
                  <a:gd name="connsiteX1242" fmla="*/ 841604 w 2725493"/>
                  <a:gd name="connsiteY1242" fmla="*/ 730296 h 1636086"/>
                  <a:gd name="connsiteX1243" fmla="*/ 836613 w 2725493"/>
                  <a:gd name="connsiteY1243" fmla="*/ 732037 h 1636086"/>
                  <a:gd name="connsiteX1244" fmla="*/ 839747 w 2725493"/>
                  <a:gd name="connsiteY1244" fmla="*/ 742367 h 1636086"/>
                  <a:gd name="connsiteX1245" fmla="*/ 842765 w 2725493"/>
                  <a:gd name="connsiteY1245" fmla="*/ 748635 h 1636086"/>
                  <a:gd name="connsiteX1246" fmla="*/ 842069 w 2725493"/>
                  <a:gd name="connsiteY1246" fmla="*/ 757340 h 1636086"/>
                  <a:gd name="connsiteX1247" fmla="*/ 839979 w 2725493"/>
                  <a:gd name="connsiteY1247" fmla="*/ 763956 h 1636086"/>
                  <a:gd name="connsiteX1248" fmla="*/ 843229 w 2725493"/>
                  <a:gd name="connsiteY1248" fmla="*/ 772196 h 1636086"/>
                  <a:gd name="connsiteX1249" fmla="*/ 848104 w 2725493"/>
                  <a:gd name="connsiteY1249" fmla="*/ 774402 h 1636086"/>
                  <a:gd name="connsiteX1250" fmla="*/ 849845 w 2725493"/>
                  <a:gd name="connsiteY1250" fmla="*/ 770107 h 1636086"/>
                  <a:gd name="connsiteX1251" fmla="*/ 851122 w 2725493"/>
                  <a:gd name="connsiteY1251" fmla="*/ 764188 h 1636086"/>
                  <a:gd name="connsiteX1252" fmla="*/ 854140 w 2725493"/>
                  <a:gd name="connsiteY1252" fmla="*/ 762563 h 1636086"/>
                  <a:gd name="connsiteX1253" fmla="*/ 863425 w 2725493"/>
                  <a:gd name="connsiteY1253" fmla="*/ 766857 h 1636086"/>
                  <a:gd name="connsiteX1254" fmla="*/ 864470 w 2725493"/>
                  <a:gd name="connsiteY1254" fmla="*/ 769063 h 1636086"/>
                  <a:gd name="connsiteX1255" fmla="*/ 869461 w 2725493"/>
                  <a:gd name="connsiteY1255" fmla="*/ 762563 h 1636086"/>
                  <a:gd name="connsiteX1256" fmla="*/ 869809 w 2725493"/>
                  <a:gd name="connsiteY1256" fmla="*/ 755599 h 1636086"/>
                  <a:gd name="connsiteX1257" fmla="*/ 874103 w 2725493"/>
                  <a:gd name="connsiteY1257" fmla="*/ 752813 h 1636086"/>
                  <a:gd name="connsiteX1258" fmla="*/ 882112 w 2725493"/>
                  <a:gd name="connsiteY1258" fmla="*/ 759893 h 1636086"/>
                  <a:gd name="connsiteX1259" fmla="*/ 884549 w 2725493"/>
                  <a:gd name="connsiteY1259" fmla="*/ 762215 h 1636086"/>
                  <a:gd name="connsiteX1260" fmla="*/ 887335 w 2725493"/>
                  <a:gd name="connsiteY1260" fmla="*/ 758384 h 1636086"/>
                  <a:gd name="connsiteX1261" fmla="*/ 893370 w 2725493"/>
                  <a:gd name="connsiteY1261" fmla="*/ 753974 h 1636086"/>
                  <a:gd name="connsiteX1262" fmla="*/ 896852 w 2725493"/>
                  <a:gd name="connsiteY1262" fmla="*/ 760706 h 1636086"/>
                  <a:gd name="connsiteX1263" fmla="*/ 895460 w 2725493"/>
                  <a:gd name="connsiteY1263" fmla="*/ 771036 h 1636086"/>
                  <a:gd name="connsiteX1264" fmla="*/ 895228 w 2725493"/>
                  <a:gd name="connsiteY1264" fmla="*/ 773589 h 1636086"/>
                  <a:gd name="connsiteX1265" fmla="*/ 902772 w 2725493"/>
                  <a:gd name="connsiteY1265" fmla="*/ 771036 h 1636086"/>
                  <a:gd name="connsiteX1266" fmla="*/ 905558 w 2725493"/>
                  <a:gd name="connsiteY1266" fmla="*/ 775330 h 1636086"/>
                  <a:gd name="connsiteX1267" fmla="*/ 910548 w 2725493"/>
                  <a:gd name="connsiteY1267" fmla="*/ 783223 h 1636086"/>
                  <a:gd name="connsiteX1268" fmla="*/ 915771 w 2725493"/>
                  <a:gd name="connsiteY1268" fmla="*/ 787633 h 1636086"/>
                  <a:gd name="connsiteX1269" fmla="*/ 914959 w 2725493"/>
                  <a:gd name="connsiteY1269" fmla="*/ 792044 h 1636086"/>
                  <a:gd name="connsiteX1270" fmla="*/ 906254 w 2725493"/>
                  <a:gd name="connsiteY1270" fmla="*/ 794597 h 1636086"/>
                  <a:gd name="connsiteX1271" fmla="*/ 909156 w 2725493"/>
                  <a:gd name="connsiteY1271" fmla="*/ 801097 h 1636086"/>
                  <a:gd name="connsiteX1272" fmla="*/ 911709 w 2725493"/>
                  <a:gd name="connsiteY1272" fmla="*/ 812356 h 1636086"/>
                  <a:gd name="connsiteX1273" fmla="*/ 915539 w 2725493"/>
                  <a:gd name="connsiteY1273" fmla="*/ 820480 h 1636086"/>
                  <a:gd name="connsiteX1274" fmla="*/ 927726 w 2725493"/>
                  <a:gd name="connsiteY1274" fmla="*/ 817927 h 1636086"/>
                  <a:gd name="connsiteX1275" fmla="*/ 938056 w 2725493"/>
                  <a:gd name="connsiteY1275" fmla="*/ 813284 h 1636086"/>
                  <a:gd name="connsiteX1276" fmla="*/ 942699 w 2725493"/>
                  <a:gd name="connsiteY1276" fmla="*/ 817231 h 1636086"/>
                  <a:gd name="connsiteX1277" fmla="*/ 939681 w 2725493"/>
                  <a:gd name="connsiteY1277" fmla="*/ 828837 h 1636086"/>
                  <a:gd name="connsiteX1278" fmla="*/ 938753 w 2725493"/>
                  <a:gd name="connsiteY1278" fmla="*/ 834641 h 1636086"/>
                  <a:gd name="connsiteX1279" fmla="*/ 943396 w 2725493"/>
                  <a:gd name="connsiteY1279" fmla="*/ 839516 h 1636086"/>
                  <a:gd name="connsiteX1280" fmla="*/ 949895 w 2725493"/>
                  <a:gd name="connsiteY1280" fmla="*/ 836962 h 1636086"/>
                  <a:gd name="connsiteX1281" fmla="*/ 956279 w 2725493"/>
                  <a:gd name="connsiteY1281" fmla="*/ 835569 h 1636086"/>
                  <a:gd name="connsiteX1282" fmla="*/ 969627 w 2725493"/>
                  <a:gd name="connsiteY1282" fmla="*/ 849265 h 1636086"/>
                  <a:gd name="connsiteX1283" fmla="*/ 977751 w 2725493"/>
                  <a:gd name="connsiteY1283" fmla="*/ 857158 h 1636086"/>
                  <a:gd name="connsiteX1284" fmla="*/ 971252 w 2725493"/>
                  <a:gd name="connsiteY1284" fmla="*/ 860059 h 1636086"/>
                  <a:gd name="connsiteX1285" fmla="*/ 966841 w 2725493"/>
                  <a:gd name="connsiteY1285" fmla="*/ 862265 h 1636086"/>
                  <a:gd name="connsiteX1286" fmla="*/ 966493 w 2725493"/>
                  <a:gd name="connsiteY1286" fmla="*/ 871550 h 1636086"/>
                  <a:gd name="connsiteX1287" fmla="*/ 973457 w 2725493"/>
                  <a:gd name="connsiteY1287" fmla="*/ 876193 h 1636086"/>
                  <a:gd name="connsiteX1288" fmla="*/ 975546 w 2725493"/>
                  <a:gd name="connsiteY1288" fmla="*/ 885130 h 1636086"/>
                  <a:gd name="connsiteX1289" fmla="*/ 977867 w 2725493"/>
                  <a:gd name="connsiteY1289" fmla="*/ 890585 h 1636086"/>
                  <a:gd name="connsiteX1290" fmla="*/ 989590 w 2725493"/>
                  <a:gd name="connsiteY1290" fmla="*/ 896505 h 1636086"/>
                  <a:gd name="connsiteX1291" fmla="*/ 1001197 w 2725493"/>
                  <a:gd name="connsiteY1291" fmla="*/ 896853 h 1636086"/>
                  <a:gd name="connsiteX1292" fmla="*/ 1014661 w 2725493"/>
                  <a:gd name="connsiteY1292" fmla="*/ 900683 h 1636086"/>
                  <a:gd name="connsiteX1293" fmla="*/ 1021393 w 2725493"/>
                  <a:gd name="connsiteY1293" fmla="*/ 910781 h 1636086"/>
                  <a:gd name="connsiteX1294" fmla="*/ 1034276 w 2725493"/>
                  <a:gd name="connsiteY1294" fmla="*/ 914495 h 1636086"/>
                  <a:gd name="connsiteX1295" fmla="*/ 1042865 w 2725493"/>
                  <a:gd name="connsiteY1295" fmla="*/ 910665 h 1636086"/>
                  <a:gd name="connsiteX1296" fmla="*/ 1047160 w 2725493"/>
                  <a:gd name="connsiteY1296" fmla="*/ 924361 h 1636086"/>
                  <a:gd name="connsiteX1297" fmla="*/ 1049365 w 2725493"/>
                  <a:gd name="connsiteY1297" fmla="*/ 930745 h 1636086"/>
                  <a:gd name="connsiteX1298" fmla="*/ 1065963 w 2725493"/>
                  <a:gd name="connsiteY1298" fmla="*/ 930512 h 1636086"/>
                  <a:gd name="connsiteX1299" fmla="*/ 1075364 w 2725493"/>
                  <a:gd name="connsiteY1299" fmla="*/ 934459 h 1636086"/>
                  <a:gd name="connsiteX1300" fmla="*/ 1084417 w 2725493"/>
                  <a:gd name="connsiteY1300" fmla="*/ 936896 h 1636086"/>
                  <a:gd name="connsiteX1301" fmla="*/ 1092078 w 2725493"/>
                  <a:gd name="connsiteY1301" fmla="*/ 939333 h 1636086"/>
                  <a:gd name="connsiteX1302" fmla="*/ 1094515 w 2725493"/>
                  <a:gd name="connsiteY1302" fmla="*/ 951405 h 1636086"/>
                  <a:gd name="connsiteX1303" fmla="*/ 1101363 w 2725493"/>
                  <a:gd name="connsiteY1303" fmla="*/ 963243 h 1636086"/>
                  <a:gd name="connsiteX1304" fmla="*/ 1105309 w 2725493"/>
                  <a:gd name="connsiteY1304" fmla="*/ 970672 h 1636086"/>
                  <a:gd name="connsiteX1305" fmla="*/ 1105077 w 2725493"/>
                  <a:gd name="connsiteY1305" fmla="*/ 980537 h 1636086"/>
                  <a:gd name="connsiteX1306" fmla="*/ 1106702 w 2725493"/>
                  <a:gd name="connsiteY1306" fmla="*/ 997251 h 1636086"/>
                  <a:gd name="connsiteX1307" fmla="*/ 1102176 w 2725493"/>
                  <a:gd name="connsiteY1307" fmla="*/ 1011527 h 1636086"/>
                  <a:gd name="connsiteX1308" fmla="*/ 1092194 w 2725493"/>
                  <a:gd name="connsiteY1308" fmla="*/ 1010135 h 1636086"/>
                  <a:gd name="connsiteX1309" fmla="*/ 1094979 w 2725493"/>
                  <a:gd name="connsiteY1309" fmla="*/ 1000733 h 1636086"/>
                  <a:gd name="connsiteX1310" fmla="*/ 1097765 w 2725493"/>
                  <a:gd name="connsiteY1310" fmla="*/ 991912 h 1636086"/>
                  <a:gd name="connsiteX1311" fmla="*/ 1091846 w 2725493"/>
                  <a:gd name="connsiteY1311" fmla="*/ 985760 h 1636086"/>
                  <a:gd name="connsiteX1312" fmla="*/ 1087319 w 2725493"/>
                  <a:gd name="connsiteY1312" fmla="*/ 979957 h 1636086"/>
                  <a:gd name="connsiteX1313" fmla="*/ 1089872 w 2725493"/>
                  <a:gd name="connsiteY1313" fmla="*/ 963592 h 1636086"/>
                  <a:gd name="connsiteX1314" fmla="*/ 1078498 w 2725493"/>
                  <a:gd name="connsiteY1314" fmla="*/ 960110 h 1636086"/>
                  <a:gd name="connsiteX1315" fmla="*/ 1074668 w 2725493"/>
                  <a:gd name="connsiteY1315" fmla="*/ 957324 h 1636086"/>
                  <a:gd name="connsiteX1316" fmla="*/ 1050294 w 2725493"/>
                  <a:gd name="connsiteY1316" fmla="*/ 947806 h 1636086"/>
                  <a:gd name="connsiteX1317" fmla="*/ 1042285 w 2725493"/>
                  <a:gd name="connsiteY1317" fmla="*/ 936084 h 1636086"/>
                  <a:gd name="connsiteX1318" fmla="*/ 1025107 w 2725493"/>
                  <a:gd name="connsiteY1318" fmla="*/ 915772 h 1636086"/>
                  <a:gd name="connsiteX1319" fmla="*/ 1015241 w 2725493"/>
                  <a:gd name="connsiteY1319" fmla="*/ 913218 h 1636086"/>
                  <a:gd name="connsiteX1320" fmla="*/ 996438 w 2725493"/>
                  <a:gd name="connsiteY1320" fmla="*/ 911129 h 1636086"/>
                  <a:gd name="connsiteX1321" fmla="*/ 980537 w 2725493"/>
                  <a:gd name="connsiteY1321" fmla="*/ 902076 h 1636086"/>
                  <a:gd name="connsiteX1322" fmla="*/ 970091 w 2725493"/>
                  <a:gd name="connsiteY1322" fmla="*/ 899406 h 1636086"/>
                  <a:gd name="connsiteX1323" fmla="*/ 961850 w 2725493"/>
                  <a:gd name="connsiteY1323" fmla="*/ 902424 h 1636086"/>
                  <a:gd name="connsiteX1324" fmla="*/ 967537 w 2725493"/>
                  <a:gd name="connsiteY1324" fmla="*/ 910549 h 1636086"/>
                  <a:gd name="connsiteX1325" fmla="*/ 972180 w 2725493"/>
                  <a:gd name="connsiteY1325" fmla="*/ 919718 h 1636086"/>
                  <a:gd name="connsiteX1326" fmla="*/ 980537 w 2725493"/>
                  <a:gd name="connsiteY1326" fmla="*/ 921111 h 1636086"/>
                  <a:gd name="connsiteX1327" fmla="*/ 990983 w 2725493"/>
                  <a:gd name="connsiteY1327" fmla="*/ 929003 h 1636086"/>
                  <a:gd name="connsiteX1328" fmla="*/ 997135 w 2725493"/>
                  <a:gd name="connsiteY1328" fmla="*/ 933994 h 1636086"/>
                  <a:gd name="connsiteX1329" fmla="*/ 1007233 w 2725493"/>
                  <a:gd name="connsiteY1329" fmla="*/ 940958 h 1636086"/>
                  <a:gd name="connsiteX1330" fmla="*/ 1020580 w 2725493"/>
                  <a:gd name="connsiteY1330" fmla="*/ 945253 h 1636086"/>
                  <a:gd name="connsiteX1331" fmla="*/ 1026035 w 2725493"/>
                  <a:gd name="connsiteY1331" fmla="*/ 958020 h 1636086"/>
                  <a:gd name="connsiteX1332" fmla="*/ 1038339 w 2725493"/>
                  <a:gd name="connsiteY1332" fmla="*/ 963359 h 1636086"/>
                  <a:gd name="connsiteX1333" fmla="*/ 1042633 w 2725493"/>
                  <a:gd name="connsiteY1333" fmla="*/ 969511 h 1636086"/>
                  <a:gd name="connsiteX1334" fmla="*/ 1049017 w 2725493"/>
                  <a:gd name="connsiteY1334" fmla="*/ 976939 h 1636086"/>
                  <a:gd name="connsiteX1335" fmla="*/ 1056097 w 2725493"/>
                  <a:gd name="connsiteY1335" fmla="*/ 1001430 h 1636086"/>
                  <a:gd name="connsiteX1336" fmla="*/ 1064454 w 2725493"/>
                  <a:gd name="connsiteY1336" fmla="*/ 1014893 h 1636086"/>
                  <a:gd name="connsiteX1337" fmla="*/ 1067471 w 2725493"/>
                  <a:gd name="connsiteY1337" fmla="*/ 1024875 h 1636086"/>
                  <a:gd name="connsiteX1338" fmla="*/ 1069096 w 2725493"/>
                  <a:gd name="connsiteY1338" fmla="*/ 1030098 h 1636086"/>
                  <a:gd name="connsiteX1339" fmla="*/ 1080819 w 2725493"/>
                  <a:gd name="connsiteY1339" fmla="*/ 1039732 h 1636086"/>
                  <a:gd name="connsiteX1340" fmla="*/ 1076409 w 2725493"/>
                  <a:gd name="connsiteY1340" fmla="*/ 1041357 h 1636086"/>
                  <a:gd name="connsiteX1341" fmla="*/ 1069096 w 2725493"/>
                  <a:gd name="connsiteY1341" fmla="*/ 1042169 h 1636086"/>
                  <a:gd name="connsiteX1342" fmla="*/ 1067820 w 2725493"/>
                  <a:gd name="connsiteY1342" fmla="*/ 1063410 h 1636086"/>
                  <a:gd name="connsiteX1343" fmla="*/ 1066427 w 2725493"/>
                  <a:gd name="connsiteY1343" fmla="*/ 1077106 h 1636086"/>
                  <a:gd name="connsiteX1344" fmla="*/ 1065266 w 2725493"/>
                  <a:gd name="connsiteY1344" fmla="*/ 1104729 h 1636086"/>
                  <a:gd name="connsiteX1345" fmla="*/ 1063409 w 2725493"/>
                  <a:gd name="connsiteY1345" fmla="*/ 1125854 h 1636086"/>
                  <a:gd name="connsiteX1346" fmla="*/ 1055633 w 2725493"/>
                  <a:gd name="connsiteY1346" fmla="*/ 1151156 h 1636086"/>
                  <a:gd name="connsiteX1347" fmla="*/ 1059579 w 2725493"/>
                  <a:gd name="connsiteY1347" fmla="*/ 1163228 h 1636086"/>
                  <a:gd name="connsiteX1348" fmla="*/ 1065614 w 2725493"/>
                  <a:gd name="connsiteY1348" fmla="*/ 1177968 h 1636086"/>
                  <a:gd name="connsiteX1349" fmla="*/ 1067007 w 2725493"/>
                  <a:gd name="connsiteY1349" fmla="*/ 1190503 h 1636086"/>
                  <a:gd name="connsiteX1350" fmla="*/ 1063641 w 2725493"/>
                  <a:gd name="connsiteY1350" fmla="*/ 1210467 h 1636086"/>
                  <a:gd name="connsiteX1351" fmla="*/ 1064918 w 2725493"/>
                  <a:gd name="connsiteY1351" fmla="*/ 1222770 h 1636086"/>
                  <a:gd name="connsiteX1352" fmla="*/ 1068516 w 2725493"/>
                  <a:gd name="connsiteY1352" fmla="*/ 1230663 h 1636086"/>
                  <a:gd name="connsiteX1353" fmla="*/ 1072346 w 2725493"/>
                  <a:gd name="connsiteY1353" fmla="*/ 1252599 h 1636086"/>
                  <a:gd name="connsiteX1354" fmla="*/ 1076061 w 2725493"/>
                  <a:gd name="connsiteY1354" fmla="*/ 1262233 h 1636086"/>
                  <a:gd name="connsiteX1355" fmla="*/ 1086507 w 2725493"/>
                  <a:gd name="connsiteY1355" fmla="*/ 1271867 h 1636086"/>
                  <a:gd name="connsiteX1356" fmla="*/ 1094283 w 2725493"/>
                  <a:gd name="connsiteY1356" fmla="*/ 1283009 h 1636086"/>
                  <a:gd name="connsiteX1357" fmla="*/ 1105542 w 2725493"/>
                  <a:gd name="connsiteY1357" fmla="*/ 1292411 h 1636086"/>
                  <a:gd name="connsiteX1358" fmla="*/ 1108211 w 2725493"/>
                  <a:gd name="connsiteY1358" fmla="*/ 1305294 h 1636086"/>
                  <a:gd name="connsiteX1359" fmla="*/ 1116220 w 2725493"/>
                  <a:gd name="connsiteY1359" fmla="*/ 1311446 h 1636086"/>
                  <a:gd name="connsiteX1360" fmla="*/ 1120746 w 2725493"/>
                  <a:gd name="connsiteY1360" fmla="*/ 1316669 h 1636086"/>
                  <a:gd name="connsiteX1361" fmla="*/ 1119470 w 2725493"/>
                  <a:gd name="connsiteY1361" fmla="*/ 1330249 h 1636086"/>
                  <a:gd name="connsiteX1362" fmla="*/ 1128175 w 2725493"/>
                  <a:gd name="connsiteY1362" fmla="*/ 1342668 h 1636086"/>
                  <a:gd name="connsiteX1363" fmla="*/ 1148835 w 2725493"/>
                  <a:gd name="connsiteY1363" fmla="*/ 1362283 h 1636086"/>
                  <a:gd name="connsiteX1364" fmla="*/ 1152201 w 2725493"/>
                  <a:gd name="connsiteY1364" fmla="*/ 1373542 h 1636086"/>
                  <a:gd name="connsiteX1365" fmla="*/ 1153361 w 2725493"/>
                  <a:gd name="connsiteY1365" fmla="*/ 1379113 h 1636086"/>
                  <a:gd name="connsiteX1366" fmla="*/ 1169030 w 2725493"/>
                  <a:gd name="connsiteY1366" fmla="*/ 1382595 h 1636086"/>
                  <a:gd name="connsiteX1367" fmla="*/ 1188646 w 2725493"/>
                  <a:gd name="connsiteY1367" fmla="*/ 1395478 h 1636086"/>
                  <a:gd name="connsiteX1368" fmla="*/ 1194797 w 2725493"/>
                  <a:gd name="connsiteY1368" fmla="*/ 1396523 h 163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Lst>
                <a:rect l="l" t="t" r="r" b="b"/>
                <a:pathLst>
                  <a:path w="2725493" h="1636086">
                    <a:moveTo>
                      <a:pt x="1197119" y="1398496"/>
                    </a:moveTo>
                    <a:cubicBezTo>
                      <a:pt x="1228341" y="1390952"/>
                      <a:pt x="1261768" y="1398844"/>
                      <a:pt x="1292294" y="1387586"/>
                    </a:cubicBezTo>
                    <a:cubicBezTo>
                      <a:pt x="1296937" y="1385845"/>
                      <a:pt x="1299954" y="1390836"/>
                      <a:pt x="1299490" y="1394782"/>
                    </a:cubicBezTo>
                    <a:cubicBezTo>
                      <a:pt x="1299142" y="1397103"/>
                      <a:pt x="1299606" y="1399657"/>
                      <a:pt x="1300070" y="1402210"/>
                    </a:cubicBezTo>
                    <a:cubicBezTo>
                      <a:pt x="1324561" y="1405692"/>
                      <a:pt x="1347890" y="1413701"/>
                      <a:pt x="1371916" y="1419504"/>
                    </a:cubicBezTo>
                    <a:cubicBezTo>
                      <a:pt x="1395710" y="1425192"/>
                      <a:pt x="1419852" y="1425076"/>
                      <a:pt x="1443878" y="1428209"/>
                    </a:cubicBezTo>
                    <a:cubicBezTo>
                      <a:pt x="1443646" y="1424727"/>
                      <a:pt x="1443530" y="1421129"/>
                      <a:pt x="1443414" y="1417531"/>
                    </a:cubicBezTo>
                    <a:cubicBezTo>
                      <a:pt x="1443414" y="1414513"/>
                      <a:pt x="1446083" y="1411612"/>
                      <a:pt x="1449217" y="1411728"/>
                    </a:cubicBezTo>
                    <a:cubicBezTo>
                      <a:pt x="1467207" y="1412540"/>
                      <a:pt x="1486591" y="1413469"/>
                      <a:pt x="1502608" y="1422638"/>
                    </a:cubicBezTo>
                    <a:cubicBezTo>
                      <a:pt x="1521063" y="1433316"/>
                      <a:pt x="1527214" y="1454557"/>
                      <a:pt x="1538473" y="1471503"/>
                    </a:cubicBezTo>
                    <a:cubicBezTo>
                      <a:pt x="1550196" y="1489261"/>
                      <a:pt x="1563892" y="1505510"/>
                      <a:pt x="1576427" y="1522804"/>
                    </a:cubicBezTo>
                    <a:cubicBezTo>
                      <a:pt x="1581302" y="1529420"/>
                      <a:pt x="1585712" y="1536616"/>
                      <a:pt x="1591167" y="1542768"/>
                    </a:cubicBezTo>
                    <a:cubicBezTo>
                      <a:pt x="1596274" y="1548455"/>
                      <a:pt x="1602426" y="1550428"/>
                      <a:pt x="1606488" y="1542072"/>
                    </a:cubicBezTo>
                    <a:cubicBezTo>
                      <a:pt x="1611479" y="1531626"/>
                      <a:pt x="1607533" y="1518858"/>
                      <a:pt x="1618327" y="1511082"/>
                    </a:cubicBezTo>
                    <a:cubicBezTo>
                      <a:pt x="1627961" y="1504117"/>
                      <a:pt x="1642585" y="1505162"/>
                      <a:pt x="1651522" y="1512474"/>
                    </a:cubicBezTo>
                    <a:cubicBezTo>
                      <a:pt x="1670441" y="1527795"/>
                      <a:pt x="1665450" y="1555071"/>
                      <a:pt x="1674620" y="1575035"/>
                    </a:cubicBezTo>
                    <a:cubicBezTo>
                      <a:pt x="1680307" y="1587338"/>
                      <a:pt x="1693307" y="1596507"/>
                      <a:pt x="1705262" y="1603355"/>
                    </a:cubicBezTo>
                    <a:lnTo>
                      <a:pt x="1697949" y="1592909"/>
                    </a:lnTo>
                    <a:lnTo>
                      <a:pt x="1715011" y="1577124"/>
                    </a:lnTo>
                    <a:lnTo>
                      <a:pt x="1715359" y="1561107"/>
                    </a:lnTo>
                    <a:lnTo>
                      <a:pt x="1728243" y="1553214"/>
                    </a:lnTo>
                    <a:lnTo>
                      <a:pt x="1736252" y="1541027"/>
                    </a:lnTo>
                    <a:lnTo>
                      <a:pt x="1754126" y="1539402"/>
                    </a:lnTo>
                    <a:lnTo>
                      <a:pt x="1766545" y="1529884"/>
                    </a:lnTo>
                    <a:lnTo>
                      <a:pt x="1772116" y="1516072"/>
                    </a:lnTo>
                    <a:lnTo>
                      <a:pt x="1787205" y="1516072"/>
                    </a:lnTo>
                    <a:lnTo>
                      <a:pt x="1797767" y="1506671"/>
                    </a:lnTo>
                    <a:lnTo>
                      <a:pt x="1810070" y="1507715"/>
                    </a:lnTo>
                    <a:lnTo>
                      <a:pt x="1815177" y="1505162"/>
                    </a:lnTo>
                    <a:lnTo>
                      <a:pt x="1827132" y="1514331"/>
                    </a:lnTo>
                    <a:lnTo>
                      <a:pt x="1836766" y="1515608"/>
                    </a:lnTo>
                    <a:lnTo>
                      <a:pt x="1841641" y="1510965"/>
                    </a:lnTo>
                    <a:lnTo>
                      <a:pt x="1846051" y="1505162"/>
                    </a:lnTo>
                    <a:lnTo>
                      <a:pt x="1857658" y="1518510"/>
                    </a:lnTo>
                    <a:lnTo>
                      <a:pt x="1866827" y="1524081"/>
                    </a:lnTo>
                    <a:lnTo>
                      <a:pt x="1886095" y="1523269"/>
                    </a:lnTo>
                    <a:lnTo>
                      <a:pt x="1888648" y="1515840"/>
                    </a:lnTo>
                    <a:lnTo>
                      <a:pt x="1910004" y="1530813"/>
                    </a:lnTo>
                    <a:lnTo>
                      <a:pt x="1914763" y="1529420"/>
                    </a:lnTo>
                    <a:lnTo>
                      <a:pt x="1904665" y="1518510"/>
                    </a:lnTo>
                    <a:lnTo>
                      <a:pt x="1899907" y="1505162"/>
                    </a:lnTo>
                    <a:lnTo>
                      <a:pt x="1901183" y="1498894"/>
                    </a:lnTo>
                    <a:lnTo>
                      <a:pt x="1916156" y="1494600"/>
                    </a:lnTo>
                    <a:lnTo>
                      <a:pt x="1934843" y="1494600"/>
                    </a:lnTo>
                    <a:lnTo>
                      <a:pt x="1941807" y="1487752"/>
                    </a:lnTo>
                    <a:lnTo>
                      <a:pt x="1945637" y="1490422"/>
                    </a:lnTo>
                    <a:lnTo>
                      <a:pt x="1947378" y="1497153"/>
                    </a:lnTo>
                    <a:lnTo>
                      <a:pt x="1956780" y="1498314"/>
                    </a:lnTo>
                    <a:lnTo>
                      <a:pt x="1971984" y="1494484"/>
                    </a:lnTo>
                    <a:lnTo>
                      <a:pt x="1979529" y="1493439"/>
                    </a:lnTo>
                    <a:lnTo>
                      <a:pt x="1993573" y="1498430"/>
                    </a:lnTo>
                    <a:lnTo>
                      <a:pt x="2000421" y="1505742"/>
                    </a:lnTo>
                    <a:lnTo>
                      <a:pt x="2003903" y="1511894"/>
                    </a:lnTo>
                    <a:lnTo>
                      <a:pt x="2007617" y="1515840"/>
                    </a:lnTo>
                    <a:lnTo>
                      <a:pt x="2015858" y="1514215"/>
                    </a:lnTo>
                    <a:lnTo>
                      <a:pt x="2026884" y="1505162"/>
                    </a:lnTo>
                    <a:lnTo>
                      <a:pt x="2035473" y="1501680"/>
                    </a:lnTo>
                    <a:lnTo>
                      <a:pt x="2043598" y="1507251"/>
                    </a:lnTo>
                    <a:lnTo>
                      <a:pt x="2065186" y="1531393"/>
                    </a:lnTo>
                    <a:lnTo>
                      <a:pt x="2068320" y="1537893"/>
                    </a:lnTo>
                    <a:lnTo>
                      <a:pt x="2065186" y="1555187"/>
                    </a:lnTo>
                    <a:lnTo>
                      <a:pt x="2070874" y="1564472"/>
                    </a:lnTo>
                    <a:lnTo>
                      <a:pt x="2071918" y="1576660"/>
                    </a:lnTo>
                    <a:lnTo>
                      <a:pt x="2079347" y="1586641"/>
                    </a:lnTo>
                    <a:lnTo>
                      <a:pt x="2082597" y="1605676"/>
                    </a:lnTo>
                    <a:lnTo>
                      <a:pt x="2090257" y="1610435"/>
                    </a:lnTo>
                    <a:lnTo>
                      <a:pt x="2100239" y="1623667"/>
                    </a:lnTo>
                    <a:lnTo>
                      <a:pt x="2101980" y="1628774"/>
                    </a:lnTo>
                    <a:lnTo>
                      <a:pt x="2112542" y="1636086"/>
                    </a:lnTo>
                    <a:lnTo>
                      <a:pt x="2119390" y="1634229"/>
                    </a:lnTo>
                    <a:lnTo>
                      <a:pt x="2122408" y="1624247"/>
                    </a:lnTo>
                    <a:lnTo>
                      <a:pt x="2127979" y="1612524"/>
                    </a:lnTo>
                    <a:lnTo>
                      <a:pt x="2130997" y="1601034"/>
                    </a:lnTo>
                    <a:lnTo>
                      <a:pt x="2123685" y="1568071"/>
                    </a:lnTo>
                    <a:lnTo>
                      <a:pt x="2117533" y="1554955"/>
                    </a:lnTo>
                    <a:lnTo>
                      <a:pt x="2114747" y="1548919"/>
                    </a:lnTo>
                    <a:lnTo>
                      <a:pt x="2113935" y="1537777"/>
                    </a:lnTo>
                    <a:lnTo>
                      <a:pt x="2103257" y="1518394"/>
                    </a:lnTo>
                    <a:lnTo>
                      <a:pt x="2098034" y="1498778"/>
                    </a:lnTo>
                    <a:lnTo>
                      <a:pt x="2097105" y="1484734"/>
                    </a:lnTo>
                    <a:lnTo>
                      <a:pt x="2100703" y="1470690"/>
                    </a:lnTo>
                    <a:lnTo>
                      <a:pt x="2110917" y="1452119"/>
                    </a:lnTo>
                    <a:lnTo>
                      <a:pt x="2125425" y="1434361"/>
                    </a:lnTo>
                    <a:lnTo>
                      <a:pt x="2135639" y="1429254"/>
                    </a:lnTo>
                    <a:lnTo>
                      <a:pt x="2144577" y="1425772"/>
                    </a:lnTo>
                    <a:lnTo>
                      <a:pt x="2148871" y="1417415"/>
                    </a:lnTo>
                    <a:lnTo>
                      <a:pt x="2161871" y="1404300"/>
                    </a:lnTo>
                    <a:lnTo>
                      <a:pt x="2171736" y="1403023"/>
                    </a:lnTo>
                    <a:lnTo>
                      <a:pt x="2179397" y="1401166"/>
                    </a:lnTo>
                    <a:lnTo>
                      <a:pt x="2184736" y="1390952"/>
                    </a:lnTo>
                    <a:lnTo>
                      <a:pt x="2199012" y="1381898"/>
                    </a:lnTo>
                    <a:lnTo>
                      <a:pt x="2214333" y="1376443"/>
                    </a:lnTo>
                    <a:lnTo>
                      <a:pt x="2209110" y="1363792"/>
                    </a:lnTo>
                    <a:lnTo>
                      <a:pt x="2210039" y="1355203"/>
                    </a:lnTo>
                    <a:lnTo>
                      <a:pt x="2215029" y="1355203"/>
                    </a:lnTo>
                    <a:cubicBezTo>
                      <a:pt x="2215029" y="1355203"/>
                      <a:pt x="2222458" y="1358801"/>
                      <a:pt x="2222458" y="1358801"/>
                    </a:cubicBezTo>
                    <a:lnTo>
                      <a:pt x="2231627" y="1356364"/>
                    </a:lnTo>
                    <a:lnTo>
                      <a:pt x="2241609" y="1347078"/>
                    </a:lnTo>
                    <a:lnTo>
                      <a:pt x="2241609" y="1343016"/>
                    </a:lnTo>
                    <a:lnTo>
                      <a:pt x="2232672" y="1341391"/>
                    </a:lnTo>
                    <a:lnTo>
                      <a:pt x="2226636" y="1336632"/>
                    </a:lnTo>
                    <a:lnTo>
                      <a:pt x="2230118" y="1333963"/>
                    </a:lnTo>
                    <a:lnTo>
                      <a:pt x="2232788" y="1327347"/>
                    </a:lnTo>
                    <a:lnTo>
                      <a:pt x="2228145" y="1320383"/>
                    </a:lnTo>
                    <a:lnTo>
                      <a:pt x="2218163" y="1316785"/>
                    </a:lnTo>
                    <a:lnTo>
                      <a:pt x="2215494" y="1314463"/>
                    </a:lnTo>
                    <a:lnTo>
                      <a:pt x="2220949" y="1305758"/>
                    </a:lnTo>
                    <a:lnTo>
                      <a:pt x="2220717" y="1298446"/>
                    </a:lnTo>
                    <a:lnTo>
                      <a:pt x="2216306" y="1293687"/>
                    </a:lnTo>
                    <a:lnTo>
                      <a:pt x="2205396" y="1285446"/>
                    </a:lnTo>
                    <a:lnTo>
                      <a:pt x="2204584" y="1280456"/>
                    </a:lnTo>
                    <a:lnTo>
                      <a:pt x="2215029" y="1276974"/>
                    </a:lnTo>
                    <a:lnTo>
                      <a:pt x="2217699" y="1270590"/>
                    </a:lnTo>
                    <a:lnTo>
                      <a:pt x="2217699" y="1254573"/>
                    </a:lnTo>
                    <a:cubicBezTo>
                      <a:pt x="2217699" y="1254573"/>
                      <a:pt x="2220717" y="1242966"/>
                      <a:pt x="2220717" y="1242966"/>
                    </a:cubicBezTo>
                    <a:lnTo>
                      <a:pt x="2226636" y="1241341"/>
                    </a:lnTo>
                    <a:lnTo>
                      <a:pt x="2226868" y="1245519"/>
                    </a:lnTo>
                    <a:lnTo>
                      <a:pt x="2223270" y="1254689"/>
                    </a:lnTo>
                    <a:lnTo>
                      <a:pt x="2222922" y="1263974"/>
                    </a:lnTo>
                    <a:lnTo>
                      <a:pt x="2224779" y="1269081"/>
                    </a:lnTo>
                    <a:lnTo>
                      <a:pt x="2231279" y="1280920"/>
                    </a:lnTo>
                    <a:lnTo>
                      <a:pt x="2232091" y="1292527"/>
                    </a:lnTo>
                    <a:lnTo>
                      <a:pt x="2231511" y="1305178"/>
                    </a:lnTo>
                    <a:lnTo>
                      <a:pt x="2239636" y="1295312"/>
                    </a:lnTo>
                    <a:lnTo>
                      <a:pt x="2248225" y="1273027"/>
                    </a:lnTo>
                    <a:lnTo>
                      <a:pt x="2248225" y="1262465"/>
                    </a:lnTo>
                    <a:lnTo>
                      <a:pt x="2245555" y="1259447"/>
                    </a:lnTo>
                    <a:cubicBezTo>
                      <a:pt x="2245555" y="1259447"/>
                      <a:pt x="2241841" y="1253644"/>
                      <a:pt x="2241957" y="1251903"/>
                    </a:cubicBezTo>
                    <a:cubicBezTo>
                      <a:pt x="2241957" y="1250162"/>
                      <a:pt x="2243930" y="1247376"/>
                      <a:pt x="2243930" y="1247376"/>
                    </a:cubicBezTo>
                    <a:lnTo>
                      <a:pt x="2250662" y="1253760"/>
                    </a:lnTo>
                    <a:lnTo>
                      <a:pt x="2256001" y="1254805"/>
                    </a:lnTo>
                    <a:lnTo>
                      <a:pt x="2266215" y="1245635"/>
                    </a:lnTo>
                    <a:lnTo>
                      <a:pt x="2276545" y="1229618"/>
                    </a:lnTo>
                    <a:lnTo>
                      <a:pt x="2276545" y="1218360"/>
                    </a:lnTo>
                    <a:cubicBezTo>
                      <a:pt x="2276545" y="1218360"/>
                      <a:pt x="2276661" y="1213601"/>
                      <a:pt x="2276661" y="1213601"/>
                    </a:cubicBezTo>
                    <a:lnTo>
                      <a:pt x="2290009" y="1211395"/>
                    </a:lnTo>
                    <a:lnTo>
                      <a:pt x="2304518" y="1209655"/>
                    </a:lnTo>
                    <a:lnTo>
                      <a:pt x="2319258" y="1205244"/>
                    </a:lnTo>
                    <a:lnTo>
                      <a:pt x="2325293" y="1201762"/>
                    </a:lnTo>
                    <a:lnTo>
                      <a:pt x="2321347" y="1198048"/>
                    </a:lnTo>
                    <a:lnTo>
                      <a:pt x="2300339" y="1201065"/>
                    </a:lnTo>
                    <a:lnTo>
                      <a:pt x="2288384" y="1200717"/>
                    </a:lnTo>
                    <a:lnTo>
                      <a:pt x="2295464" y="1195146"/>
                    </a:lnTo>
                    <a:lnTo>
                      <a:pt x="2318910" y="1189227"/>
                    </a:lnTo>
                    <a:lnTo>
                      <a:pt x="2331445" y="1187253"/>
                    </a:lnTo>
                    <a:lnTo>
                      <a:pt x="2336784" y="1176691"/>
                    </a:lnTo>
                    <a:lnTo>
                      <a:pt x="2343632" y="1181914"/>
                    </a:lnTo>
                    <a:lnTo>
                      <a:pt x="2351409" y="1182959"/>
                    </a:lnTo>
                    <a:lnTo>
                      <a:pt x="2361971" y="1176691"/>
                    </a:lnTo>
                    <a:lnTo>
                      <a:pt x="2361971" y="1166593"/>
                    </a:lnTo>
                    <a:lnTo>
                      <a:pt x="2353034" y="1161022"/>
                    </a:lnTo>
                    <a:lnTo>
                      <a:pt x="2350596" y="1158701"/>
                    </a:lnTo>
                    <a:lnTo>
                      <a:pt x="2356051" y="1151853"/>
                    </a:lnTo>
                    <a:lnTo>
                      <a:pt x="2356399" y="1141755"/>
                    </a:lnTo>
                    <a:lnTo>
                      <a:pt x="2361971" y="1130148"/>
                    </a:lnTo>
                    <a:lnTo>
                      <a:pt x="2366613" y="1125157"/>
                    </a:lnTo>
                    <a:lnTo>
                      <a:pt x="2374506" y="1121675"/>
                    </a:lnTo>
                    <a:lnTo>
                      <a:pt x="2378801" y="1118310"/>
                    </a:lnTo>
                    <a:lnTo>
                      <a:pt x="2382283" y="1114595"/>
                    </a:lnTo>
                    <a:lnTo>
                      <a:pt x="2388898" y="1113435"/>
                    </a:lnTo>
                    <a:lnTo>
                      <a:pt x="2395282" y="1107515"/>
                    </a:lnTo>
                    <a:lnTo>
                      <a:pt x="2401318" y="1098694"/>
                    </a:lnTo>
                    <a:lnTo>
                      <a:pt x="2406541" y="1094632"/>
                    </a:lnTo>
                    <a:lnTo>
                      <a:pt x="2413969" y="1096605"/>
                    </a:lnTo>
                    <a:lnTo>
                      <a:pt x="2425227" y="1100667"/>
                    </a:lnTo>
                    <a:lnTo>
                      <a:pt x="2433352" y="1097417"/>
                    </a:lnTo>
                    <a:lnTo>
                      <a:pt x="2451343" y="1083953"/>
                    </a:lnTo>
                    <a:lnTo>
                      <a:pt x="2476645" y="1073391"/>
                    </a:lnTo>
                    <a:lnTo>
                      <a:pt x="2486163" y="1070722"/>
                    </a:lnTo>
                    <a:lnTo>
                      <a:pt x="2502877" y="1056329"/>
                    </a:lnTo>
                    <a:lnTo>
                      <a:pt x="2507403" y="1050758"/>
                    </a:lnTo>
                    <a:lnTo>
                      <a:pt x="2510537" y="1054008"/>
                    </a:lnTo>
                    <a:lnTo>
                      <a:pt x="2510537" y="1059463"/>
                    </a:lnTo>
                    <a:lnTo>
                      <a:pt x="2506591" y="1063294"/>
                    </a:lnTo>
                    <a:lnTo>
                      <a:pt x="2507867" y="1068400"/>
                    </a:lnTo>
                    <a:lnTo>
                      <a:pt x="2533402" y="1072231"/>
                    </a:lnTo>
                    <a:lnTo>
                      <a:pt x="2528644" y="1075829"/>
                    </a:lnTo>
                    <a:lnTo>
                      <a:pt x="2510305" y="1076757"/>
                    </a:lnTo>
                    <a:lnTo>
                      <a:pt x="2498234" y="1077338"/>
                    </a:lnTo>
                    <a:lnTo>
                      <a:pt x="2482797" y="1091962"/>
                    </a:lnTo>
                    <a:lnTo>
                      <a:pt x="2469913" y="1107747"/>
                    </a:lnTo>
                    <a:lnTo>
                      <a:pt x="2470726" y="1113551"/>
                    </a:lnTo>
                    <a:lnTo>
                      <a:pt x="2482681" y="1122952"/>
                    </a:lnTo>
                    <a:lnTo>
                      <a:pt x="2493591" y="1122604"/>
                    </a:lnTo>
                    <a:lnTo>
                      <a:pt x="2508100" y="1113667"/>
                    </a:lnTo>
                    <a:lnTo>
                      <a:pt x="2516224" y="1104497"/>
                    </a:lnTo>
                    <a:lnTo>
                      <a:pt x="2521099" y="1097998"/>
                    </a:lnTo>
                    <a:lnTo>
                      <a:pt x="2528295" y="1094051"/>
                    </a:lnTo>
                    <a:lnTo>
                      <a:pt x="2543384" y="1092310"/>
                    </a:lnTo>
                    <a:lnTo>
                      <a:pt x="2593061" y="1076061"/>
                    </a:lnTo>
                    <a:lnTo>
                      <a:pt x="2593061" y="1071302"/>
                    </a:lnTo>
                    <a:lnTo>
                      <a:pt x="2591436" y="1066659"/>
                    </a:lnTo>
                    <a:lnTo>
                      <a:pt x="2596079" y="1062829"/>
                    </a:lnTo>
                    <a:lnTo>
                      <a:pt x="2620104" y="1056562"/>
                    </a:lnTo>
                    <a:lnTo>
                      <a:pt x="2626720" y="1050874"/>
                    </a:lnTo>
                    <a:lnTo>
                      <a:pt x="2626720" y="1045767"/>
                    </a:lnTo>
                    <a:lnTo>
                      <a:pt x="2621613" y="1045767"/>
                    </a:lnTo>
                    <a:lnTo>
                      <a:pt x="2611399" y="1044374"/>
                    </a:lnTo>
                    <a:lnTo>
                      <a:pt x="2613953" y="1028589"/>
                    </a:lnTo>
                    <a:lnTo>
                      <a:pt x="2610123" y="1025107"/>
                    </a:lnTo>
                    <a:lnTo>
                      <a:pt x="2601302" y="1031955"/>
                    </a:lnTo>
                    <a:lnTo>
                      <a:pt x="2597355" y="1038107"/>
                    </a:lnTo>
                    <a:lnTo>
                      <a:pt x="2595498" y="1042401"/>
                    </a:lnTo>
                    <a:lnTo>
                      <a:pt x="2585168" y="1051919"/>
                    </a:lnTo>
                    <a:lnTo>
                      <a:pt x="2584124" y="1060276"/>
                    </a:lnTo>
                    <a:lnTo>
                      <a:pt x="2575070" y="1062133"/>
                    </a:lnTo>
                    <a:lnTo>
                      <a:pt x="2562071" y="1063758"/>
                    </a:lnTo>
                    <a:lnTo>
                      <a:pt x="2542107" y="1060856"/>
                    </a:lnTo>
                    <a:lnTo>
                      <a:pt x="2534679" y="1057606"/>
                    </a:lnTo>
                    <a:lnTo>
                      <a:pt x="2530500" y="1051571"/>
                    </a:lnTo>
                    <a:lnTo>
                      <a:pt x="2514019" y="1042169"/>
                    </a:lnTo>
                    <a:lnTo>
                      <a:pt x="2507171" y="1036250"/>
                    </a:lnTo>
                    <a:lnTo>
                      <a:pt x="2504966" y="1029286"/>
                    </a:lnTo>
                    <a:lnTo>
                      <a:pt x="2499046" y="1016634"/>
                    </a:lnTo>
                    <a:lnTo>
                      <a:pt x="2502760" y="1008626"/>
                    </a:lnTo>
                    <a:lnTo>
                      <a:pt x="2506126" y="999340"/>
                    </a:lnTo>
                    <a:lnTo>
                      <a:pt x="2502644" y="996555"/>
                    </a:lnTo>
                    <a:lnTo>
                      <a:pt x="2499511" y="996555"/>
                    </a:lnTo>
                    <a:lnTo>
                      <a:pt x="2492082" y="1000617"/>
                    </a:lnTo>
                    <a:lnTo>
                      <a:pt x="2486627" y="1003403"/>
                    </a:lnTo>
                    <a:lnTo>
                      <a:pt x="2483029" y="1001081"/>
                    </a:lnTo>
                    <a:lnTo>
                      <a:pt x="2483377" y="996555"/>
                    </a:lnTo>
                    <a:lnTo>
                      <a:pt x="2489877" y="990984"/>
                    </a:lnTo>
                    <a:lnTo>
                      <a:pt x="2504734" y="985180"/>
                    </a:lnTo>
                    <a:lnTo>
                      <a:pt x="2512974" y="979493"/>
                    </a:lnTo>
                    <a:lnTo>
                      <a:pt x="2516572" y="970323"/>
                    </a:lnTo>
                    <a:lnTo>
                      <a:pt x="2509841" y="956047"/>
                    </a:lnTo>
                    <a:lnTo>
                      <a:pt x="2499046" y="952333"/>
                    </a:lnTo>
                    <a:lnTo>
                      <a:pt x="2484538" y="952333"/>
                    </a:lnTo>
                    <a:cubicBezTo>
                      <a:pt x="2484538" y="952333"/>
                      <a:pt x="2447628" y="961038"/>
                      <a:pt x="2447628" y="961038"/>
                    </a:cubicBezTo>
                    <a:lnTo>
                      <a:pt x="2413621" y="974502"/>
                    </a:lnTo>
                    <a:lnTo>
                      <a:pt x="2403059" y="981002"/>
                    </a:lnTo>
                    <a:lnTo>
                      <a:pt x="2382050" y="1000849"/>
                    </a:lnTo>
                    <a:lnTo>
                      <a:pt x="2365453" y="1017099"/>
                    </a:lnTo>
                    <a:lnTo>
                      <a:pt x="2356516" y="1021857"/>
                    </a:lnTo>
                    <a:lnTo>
                      <a:pt x="2354426" y="1020116"/>
                    </a:lnTo>
                    <a:lnTo>
                      <a:pt x="2373345" y="1002242"/>
                    </a:lnTo>
                    <a:lnTo>
                      <a:pt x="2379845" y="993653"/>
                    </a:lnTo>
                    <a:lnTo>
                      <a:pt x="2380658" y="985180"/>
                    </a:lnTo>
                    <a:lnTo>
                      <a:pt x="2383327" y="985528"/>
                    </a:lnTo>
                    <a:lnTo>
                      <a:pt x="2395398" y="976939"/>
                    </a:lnTo>
                    <a:lnTo>
                      <a:pt x="2411299" y="959065"/>
                    </a:lnTo>
                    <a:lnTo>
                      <a:pt x="2425460" y="950128"/>
                    </a:lnTo>
                    <a:lnTo>
                      <a:pt x="2441361" y="950128"/>
                    </a:lnTo>
                    <a:lnTo>
                      <a:pt x="2444611" y="940610"/>
                    </a:lnTo>
                    <a:lnTo>
                      <a:pt x="2459699" y="925057"/>
                    </a:lnTo>
                    <a:lnTo>
                      <a:pt x="2477226" y="920647"/>
                    </a:lnTo>
                    <a:lnTo>
                      <a:pt x="2546866" y="917281"/>
                    </a:lnTo>
                    <a:lnTo>
                      <a:pt x="2614185" y="917281"/>
                    </a:lnTo>
                    <a:lnTo>
                      <a:pt x="2631827" y="909852"/>
                    </a:lnTo>
                    <a:lnTo>
                      <a:pt x="2642970" y="901960"/>
                    </a:lnTo>
                    <a:lnTo>
                      <a:pt x="2653764" y="890817"/>
                    </a:lnTo>
                    <a:lnTo>
                      <a:pt x="2661889" y="883273"/>
                    </a:lnTo>
                    <a:lnTo>
                      <a:pt x="2669897" y="881068"/>
                    </a:lnTo>
                    <a:lnTo>
                      <a:pt x="2684290" y="881068"/>
                    </a:lnTo>
                    <a:lnTo>
                      <a:pt x="2696477" y="879907"/>
                    </a:lnTo>
                    <a:lnTo>
                      <a:pt x="2707039" y="873523"/>
                    </a:lnTo>
                    <a:lnTo>
                      <a:pt x="2717949" y="862961"/>
                    </a:lnTo>
                    <a:lnTo>
                      <a:pt x="2725494" y="854488"/>
                    </a:lnTo>
                    <a:lnTo>
                      <a:pt x="2718414" y="850774"/>
                    </a:lnTo>
                    <a:lnTo>
                      <a:pt x="2708316" y="845319"/>
                    </a:lnTo>
                    <a:lnTo>
                      <a:pt x="2714467" y="843346"/>
                    </a:lnTo>
                    <a:lnTo>
                      <a:pt x="2719922" y="840328"/>
                    </a:lnTo>
                    <a:lnTo>
                      <a:pt x="2725494" y="822338"/>
                    </a:lnTo>
                    <a:lnTo>
                      <a:pt x="2715976" y="814213"/>
                    </a:lnTo>
                    <a:lnTo>
                      <a:pt x="2706459" y="805740"/>
                    </a:lnTo>
                    <a:lnTo>
                      <a:pt x="2698682" y="808758"/>
                    </a:lnTo>
                    <a:lnTo>
                      <a:pt x="2691950" y="813052"/>
                    </a:lnTo>
                    <a:lnTo>
                      <a:pt x="2687424" y="813865"/>
                    </a:lnTo>
                    <a:lnTo>
                      <a:pt x="2684058" y="811195"/>
                    </a:lnTo>
                    <a:lnTo>
                      <a:pt x="2688236" y="798195"/>
                    </a:lnTo>
                    <a:lnTo>
                      <a:pt x="2683710" y="793785"/>
                    </a:lnTo>
                    <a:lnTo>
                      <a:pt x="2675353" y="792392"/>
                    </a:lnTo>
                    <a:lnTo>
                      <a:pt x="2664210" y="792392"/>
                    </a:lnTo>
                    <a:lnTo>
                      <a:pt x="2648309" y="803767"/>
                    </a:lnTo>
                    <a:lnTo>
                      <a:pt x="2641693" y="808061"/>
                    </a:lnTo>
                    <a:lnTo>
                      <a:pt x="2628810" y="810963"/>
                    </a:lnTo>
                    <a:lnTo>
                      <a:pt x="2621497" y="816766"/>
                    </a:lnTo>
                    <a:lnTo>
                      <a:pt x="2617203" y="816766"/>
                    </a:lnTo>
                    <a:cubicBezTo>
                      <a:pt x="2617203" y="816766"/>
                      <a:pt x="2616506" y="809106"/>
                      <a:pt x="2616506" y="809106"/>
                    </a:cubicBezTo>
                    <a:lnTo>
                      <a:pt x="2622078" y="802838"/>
                    </a:lnTo>
                    <a:lnTo>
                      <a:pt x="2629738" y="801445"/>
                    </a:lnTo>
                    <a:lnTo>
                      <a:pt x="2636238" y="792276"/>
                    </a:lnTo>
                    <a:lnTo>
                      <a:pt x="2647032" y="792276"/>
                    </a:lnTo>
                    <a:lnTo>
                      <a:pt x="2655273" y="790303"/>
                    </a:lnTo>
                    <a:lnTo>
                      <a:pt x="2670826" y="784616"/>
                    </a:lnTo>
                    <a:cubicBezTo>
                      <a:pt x="2670826" y="784616"/>
                      <a:pt x="2677442" y="784267"/>
                      <a:pt x="2679763" y="782178"/>
                    </a:cubicBezTo>
                    <a:cubicBezTo>
                      <a:pt x="2682085" y="780089"/>
                      <a:pt x="2682549" y="775446"/>
                      <a:pt x="2682549" y="775446"/>
                    </a:cubicBezTo>
                    <a:lnTo>
                      <a:pt x="2676745" y="769991"/>
                    </a:lnTo>
                    <a:lnTo>
                      <a:pt x="2664442" y="768830"/>
                    </a:lnTo>
                    <a:lnTo>
                      <a:pt x="2655621" y="768830"/>
                    </a:lnTo>
                    <a:lnTo>
                      <a:pt x="2641461" y="757340"/>
                    </a:lnTo>
                    <a:lnTo>
                      <a:pt x="2633104" y="759197"/>
                    </a:lnTo>
                    <a:lnTo>
                      <a:pt x="2626256" y="754090"/>
                    </a:lnTo>
                    <a:lnTo>
                      <a:pt x="2620221" y="756527"/>
                    </a:lnTo>
                    <a:lnTo>
                      <a:pt x="2614649" y="756759"/>
                    </a:lnTo>
                    <a:lnTo>
                      <a:pt x="2608614" y="750376"/>
                    </a:lnTo>
                    <a:lnTo>
                      <a:pt x="2601418" y="737028"/>
                    </a:lnTo>
                    <a:lnTo>
                      <a:pt x="2588999" y="725886"/>
                    </a:lnTo>
                    <a:lnTo>
                      <a:pt x="2577392" y="718341"/>
                    </a:lnTo>
                    <a:lnTo>
                      <a:pt x="2559401" y="709984"/>
                    </a:lnTo>
                    <a:lnTo>
                      <a:pt x="2558241" y="705806"/>
                    </a:lnTo>
                    <a:lnTo>
                      <a:pt x="2564972" y="704877"/>
                    </a:lnTo>
                    <a:lnTo>
                      <a:pt x="2572169" y="707663"/>
                    </a:lnTo>
                    <a:lnTo>
                      <a:pt x="2579829" y="704877"/>
                    </a:lnTo>
                    <a:lnTo>
                      <a:pt x="2586793" y="695476"/>
                    </a:lnTo>
                    <a:lnTo>
                      <a:pt x="2584008" y="687815"/>
                    </a:lnTo>
                    <a:lnTo>
                      <a:pt x="2577160" y="684798"/>
                    </a:lnTo>
                    <a:lnTo>
                      <a:pt x="2573678" y="680735"/>
                    </a:lnTo>
                    <a:lnTo>
                      <a:pt x="2573446" y="669593"/>
                    </a:lnTo>
                    <a:lnTo>
                      <a:pt x="2566017" y="662513"/>
                    </a:lnTo>
                    <a:lnTo>
                      <a:pt x="2559401" y="656477"/>
                    </a:lnTo>
                    <a:lnTo>
                      <a:pt x="2557428" y="651718"/>
                    </a:lnTo>
                    <a:lnTo>
                      <a:pt x="2552669" y="646379"/>
                    </a:lnTo>
                    <a:lnTo>
                      <a:pt x="2549420" y="640460"/>
                    </a:lnTo>
                    <a:lnTo>
                      <a:pt x="2548259" y="636514"/>
                    </a:lnTo>
                    <a:lnTo>
                      <a:pt x="2545357" y="632451"/>
                    </a:lnTo>
                    <a:lnTo>
                      <a:pt x="2542223" y="627809"/>
                    </a:lnTo>
                    <a:lnTo>
                      <a:pt x="2540366" y="622353"/>
                    </a:lnTo>
                    <a:lnTo>
                      <a:pt x="2539206" y="618755"/>
                    </a:lnTo>
                    <a:lnTo>
                      <a:pt x="2531893" y="608890"/>
                    </a:lnTo>
                    <a:lnTo>
                      <a:pt x="2525626" y="600533"/>
                    </a:lnTo>
                    <a:lnTo>
                      <a:pt x="2523769" y="595658"/>
                    </a:lnTo>
                    <a:lnTo>
                      <a:pt x="2522376" y="591131"/>
                    </a:lnTo>
                    <a:lnTo>
                      <a:pt x="2517849" y="584283"/>
                    </a:lnTo>
                    <a:lnTo>
                      <a:pt x="2511465" y="573721"/>
                    </a:lnTo>
                    <a:lnTo>
                      <a:pt x="2507519" y="568846"/>
                    </a:lnTo>
                    <a:lnTo>
                      <a:pt x="2503341" y="573721"/>
                    </a:lnTo>
                    <a:lnTo>
                      <a:pt x="2499859" y="584515"/>
                    </a:lnTo>
                    <a:lnTo>
                      <a:pt x="2495332" y="591131"/>
                    </a:lnTo>
                    <a:lnTo>
                      <a:pt x="2489529" y="598328"/>
                    </a:lnTo>
                    <a:lnTo>
                      <a:pt x="2491618" y="602274"/>
                    </a:lnTo>
                    <a:lnTo>
                      <a:pt x="2493707" y="606916"/>
                    </a:lnTo>
                    <a:lnTo>
                      <a:pt x="2486279" y="612720"/>
                    </a:lnTo>
                    <a:lnTo>
                      <a:pt x="2484074" y="616550"/>
                    </a:lnTo>
                    <a:lnTo>
                      <a:pt x="2485466" y="625835"/>
                    </a:lnTo>
                    <a:lnTo>
                      <a:pt x="2479083" y="626648"/>
                    </a:lnTo>
                    <a:lnTo>
                      <a:pt x="2475601" y="634192"/>
                    </a:lnTo>
                    <a:lnTo>
                      <a:pt x="2472931" y="635121"/>
                    </a:lnTo>
                    <a:lnTo>
                      <a:pt x="2467244" y="630826"/>
                    </a:lnTo>
                    <a:lnTo>
                      <a:pt x="2461557" y="631639"/>
                    </a:lnTo>
                    <a:lnTo>
                      <a:pt x="2459235" y="634076"/>
                    </a:lnTo>
                    <a:lnTo>
                      <a:pt x="2456914" y="641156"/>
                    </a:lnTo>
                    <a:lnTo>
                      <a:pt x="2450066" y="646611"/>
                    </a:lnTo>
                    <a:lnTo>
                      <a:pt x="2438343" y="650906"/>
                    </a:lnTo>
                    <a:lnTo>
                      <a:pt x="2432192" y="650558"/>
                    </a:lnTo>
                    <a:lnTo>
                      <a:pt x="2427897" y="644870"/>
                    </a:lnTo>
                    <a:lnTo>
                      <a:pt x="2421397" y="640460"/>
                    </a:lnTo>
                    <a:lnTo>
                      <a:pt x="2417915" y="640112"/>
                    </a:lnTo>
                    <a:lnTo>
                      <a:pt x="2411415" y="629782"/>
                    </a:lnTo>
                    <a:lnTo>
                      <a:pt x="2402014" y="628737"/>
                    </a:lnTo>
                    <a:lnTo>
                      <a:pt x="2394934" y="626068"/>
                    </a:lnTo>
                    <a:lnTo>
                      <a:pt x="2393541" y="614809"/>
                    </a:lnTo>
                    <a:lnTo>
                      <a:pt x="2384024" y="606104"/>
                    </a:lnTo>
                    <a:lnTo>
                      <a:pt x="2387273" y="598908"/>
                    </a:lnTo>
                    <a:lnTo>
                      <a:pt x="2382399" y="576159"/>
                    </a:lnTo>
                    <a:lnTo>
                      <a:pt x="2383791" y="566293"/>
                    </a:lnTo>
                    <a:lnTo>
                      <a:pt x="2390407" y="555847"/>
                    </a:lnTo>
                    <a:lnTo>
                      <a:pt x="2387041" y="551784"/>
                    </a:lnTo>
                    <a:lnTo>
                      <a:pt x="2381238" y="551784"/>
                    </a:lnTo>
                    <a:lnTo>
                      <a:pt x="2373926" y="555615"/>
                    </a:lnTo>
                    <a:lnTo>
                      <a:pt x="2366497" y="549579"/>
                    </a:lnTo>
                    <a:lnTo>
                      <a:pt x="2356748" y="549231"/>
                    </a:lnTo>
                    <a:lnTo>
                      <a:pt x="2347230" y="547954"/>
                    </a:lnTo>
                    <a:lnTo>
                      <a:pt x="2336784" y="542731"/>
                    </a:lnTo>
                    <a:lnTo>
                      <a:pt x="2333070" y="533794"/>
                    </a:lnTo>
                    <a:lnTo>
                      <a:pt x="2326106" y="529035"/>
                    </a:lnTo>
                    <a:lnTo>
                      <a:pt x="2319142" y="520330"/>
                    </a:lnTo>
                    <a:lnTo>
                      <a:pt x="2312062" y="516616"/>
                    </a:lnTo>
                    <a:lnTo>
                      <a:pt x="2307883" y="508607"/>
                    </a:lnTo>
                    <a:lnTo>
                      <a:pt x="2301848" y="506982"/>
                    </a:lnTo>
                    <a:lnTo>
                      <a:pt x="2293143" y="502108"/>
                    </a:lnTo>
                    <a:lnTo>
                      <a:pt x="2287223" y="498974"/>
                    </a:lnTo>
                    <a:lnTo>
                      <a:pt x="2277938" y="498974"/>
                    </a:lnTo>
                    <a:lnTo>
                      <a:pt x="2260760" y="506402"/>
                    </a:lnTo>
                    <a:lnTo>
                      <a:pt x="2241725" y="501875"/>
                    </a:lnTo>
                    <a:lnTo>
                      <a:pt x="2235922" y="503849"/>
                    </a:lnTo>
                    <a:lnTo>
                      <a:pt x="2216306" y="495492"/>
                    </a:lnTo>
                    <a:lnTo>
                      <a:pt x="2203771" y="493403"/>
                    </a:lnTo>
                    <a:lnTo>
                      <a:pt x="2189030" y="493403"/>
                    </a:lnTo>
                    <a:lnTo>
                      <a:pt x="2187405" y="496304"/>
                    </a:lnTo>
                    <a:lnTo>
                      <a:pt x="2181950" y="502108"/>
                    </a:lnTo>
                    <a:lnTo>
                      <a:pt x="2177888" y="507331"/>
                    </a:lnTo>
                    <a:lnTo>
                      <a:pt x="2177192" y="513946"/>
                    </a:lnTo>
                    <a:lnTo>
                      <a:pt x="2179977" y="520330"/>
                    </a:lnTo>
                    <a:cubicBezTo>
                      <a:pt x="2179977" y="520330"/>
                      <a:pt x="2187173" y="525553"/>
                      <a:pt x="2188566" y="526017"/>
                    </a:cubicBezTo>
                    <a:cubicBezTo>
                      <a:pt x="2189959" y="526366"/>
                      <a:pt x="2192745" y="530660"/>
                      <a:pt x="2192745" y="530660"/>
                    </a:cubicBezTo>
                    <a:lnTo>
                      <a:pt x="2193673" y="536115"/>
                    </a:lnTo>
                    <a:lnTo>
                      <a:pt x="2187986" y="539365"/>
                    </a:lnTo>
                    <a:lnTo>
                      <a:pt x="2186361" y="544936"/>
                    </a:lnTo>
                    <a:lnTo>
                      <a:pt x="2179513" y="553641"/>
                    </a:lnTo>
                    <a:lnTo>
                      <a:pt x="2186245" y="562579"/>
                    </a:lnTo>
                    <a:lnTo>
                      <a:pt x="2191584" y="575114"/>
                    </a:lnTo>
                    <a:lnTo>
                      <a:pt x="2196923" y="584748"/>
                    </a:lnTo>
                    <a:lnTo>
                      <a:pt x="2197271" y="596935"/>
                    </a:lnTo>
                    <a:lnTo>
                      <a:pt x="2193441" y="599372"/>
                    </a:lnTo>
                    <a:lnTo>
                      <a:pt x="2186941" y="600649"/>
                    </a:lnTo>
                    <a:lnTo>
                      <a:pt x="2183691" y="610282"/>
                    </a:lnTo>
                    <a:lnTo>
                      <a:pt x="2175450" y="622586"/>
                    </a:lnTo>
                    <a:lnTo>
                      <a:pt x="2169995" y="632219"/>
                    </a:lnTo>
                    <a:lnTo>
                      <a:pt x="2171852" y="640112"/>
                    </a:lnTo>
                    <a:lnTo>
                      <a:pt x="2182879" y="645103"/>
                    </a:lnTo>
                    <a:lnTo>
                      <a:pt x="2205744" y="660191"/>
                    </a:lnTo>
                    <a:lnTo>
                      <a:pt x="2211083" y="672727"/>
                    </a:lnTo>
                    <a:lnTo>
                      <a:pt x="2216538" y="694547"/>
                    </a:lnTo>
                    <a:lnTo>
                      <a:pt x="2215029" y="710332"/>
                    </a:lnTo>
                    <a:lnTo>
                      <a:pt x="2211083" y="729019"/>
                    </a:lnTo>
                    <a:lnTo>
                      <a:pt x="2199012" y="740626"/>
                    </a:lnTo>
                    <a:cubicBezTo>
                      <a:pt x="2199012" y="740626"/>
                      <a:pt x="2187638" y="748519"/>
                      <a:pt x="2186013" y="749679"/>
                    </a:cubicBezTo>
                    <a:cubicBezTo>
                      <a:pt x="2184388" y="750956"/>
                      <a:pt x="2176031" y="758733"/>
                      <a:pt x="2176031" y="758733"/>
                    </a:cubicBezTo>
                    <a:lnTo>
                      <a:pt x="2163380" y="765813"/>
                    </a:lnTo>
                    <a:lnTo>
                      <a:pt x="2151308" y="767786"/>
                    </a:lnTo>
                    <a:lnTo>
                      <a:pt x="2143300" y="769063"/>
                    </a:lnTo>
                    <a:lnTo>
                      <a:pt x="2145853" y="781134"/>
                    </a:lnTo>
                    <a:lnTo>
                      <a:pt x="2155487" y="791928"/>
                    </a:lnTo>
                    <a:lnTo>
                      <a:pt x="2157692" y="796919"/>
                    </a:lnTo>
                    <a:lnTo>
                      <a:pt x="2156648" y="808061"/>
                    </a:lnTo>
                    <a:lnTo>
                      <a:pt x="2158040" y="818391"/>
                    </a:lnTo>
                    <a:lnTo>
                      <a:pt x="2161290" y="830230"/>
                    </a:lnTo>
                    <a:lnTo>
                      <a:pt x="2163844" y="839864"/>
                    </a:lnTo>
                    <a:lnTo>
                      <a:pt x="2170692" y="850194"/>
                    </a:lnTo>
                    <a:lnTo>
                      <a:pt x="2167094" y="857738"/>
                    </a:lnTo>
                    <a:lnTo>
                      <a:pt x="2157344" y="868997"/>
                    </a:lnTo>
                    <a:lnTo>
                      <a:pt x="2163844" y="873871"/>
                    </a:lnTo>
                    <a:lnTo>
                      <a:pt x="2162799" y="881764"/>
                    </a:lnTo>
                    <a:lnTo>
                      <a:pt x="2153050" y="875961"/>
                    </a:lnTo>
                    <a:lnTo>
                      <a:pt x="2145853" y="873175"/>
                    </a:lnTo>
                    <a:lnTo>
                      <a:pt x="2141791" y="882925"/>
                    </a:lnTo>
                    <a:lnTo>
                      <a:pt x="2139702" y="890933"/>
                    </a:lnTo>
                    <a:lnTo>
                      <a:pt x="2137264" y="892210"/>
                    </a:lnTo>
                    <a:lnTo>
                      <a:pt x="2126238" y="886407"/>
                    </a:lnTo>
                    <a:lnTo>
                      <a:pt x="2119274" y="883389"/>
                    </a:lnTo>
                    <a:lnTo>
                      <a:pt x="2113703" y="869693"/>
                    </a:lnTo>
                    <a:lnTo>
                      <a:pt x="2101748" y="860640"/>
                    </a:lnTo>
                    <a:lnTo>
                      <a:pt x="2094784" y="854604"/>
                    </a:lnTo>
                    <a:lnTo>
                      <a:pt x="2091766" y="845783"/>
                    </a:lnTo>
                    <a:lnTo>
                      <a:pt x="2081088" y="836266"/>
                    </a:lnTo>
                    <a:lnTo>
                      <a:pt x="2077025" y="828837"/>
                    </a:lnTo>
                    <a:lnTo>
                      <a:pt x="2076793" y="795990"/>
                    </a:lnTo>
                    <a:lnTo>
                      <a:pt x="2073775" y="786357"/>
                    </a:lnTo>
                    <a:lnTo>
                      <a:pt x="2076329" y="776027"/>
                    </a:lnTo>
                    <a:lnTo>
                      <a:pt x="2077838" y="765581"/>
                    </a:lnTo>
                    <a:lnTo>
                      <a:pt x="2069249" y="758384"/>
                    </a:lnTo>
                    <a:lnTo>
                      <a:pt x="2057294" y="757108"/>
                    </a:lnTo>
                    <a:lnTo>
                      <a:pt x="2024331" y="755599"/>
                    </a:lnTo>
                    <a:lnTo>
                      <a:pt x="2009938" y="754206"/>
                    </a:lnTo>
                    <a:lnTo>
                      <a:pt x="1999957" y="748170"/>
                    </a:lnTo>
                    <a:lnTo>
                      <a:pt x="1988814" y="741671"/>
                    </a:lnTo>
                    <a:lnTo>
                      <a:pt x="1969895" y="734591"/>
                    </a:lnTo>
                    <a:lnTo>
                      <a:pt x="1950280" y="724957"/>
                    </a:lnTo>
                    <a:lnTo>
                      <a:pt x="1942039" y="714511"/>
                    </a:lnTo>
                    <a:lnTo>
                      <a:pt x="1922308" y="703601"/>
                    </a:lnTo>
                    <a:lnTo>
                      <a:pt x="1914647" y="699306"/>
                    </a:lnTo>
                    <a:lnTo>
                      <a:pt x="1902460" y="696985"/>
                    </a:lnTo>
                    <a:lnTo>
                      <a:pt x="1893407" y="696985"/>
                    </a:lnTo>
                    <a:cubicBezTo>
                      <a:pt x="1893407" y="696985"/>
                      <a:pt x="1864042" y="684217"/>
                      <a:pt x="1864042" y="684217"/>
                    </a:cubicBezTo>
                    <a:lnTo>
                      <a:pt x="1849533" y="687699"/>
                    </a:lnTo>
                    <a:lnTo>
                      <a:pt x="1828177" y="694896"/>
                    </a:lnTo>
                    <a:lnTo>
                      <a:pt x="1827481" y="690253"/>
                    </a:lnTo>
                    <a:lnTo>
                      <a:pt x="1831775" y="681084"/>
                    </a:lnTo>
                    <a:lnTo>
                      <a:pt x="1821329" y="654736"/>
                    </a:lnTo>
                    <a:lnTo>
                      <a:pt x="1812160" y="634308"/>
                    </a:lnTo>
                    <a:lnTo>
                      <a:pt x="1805776" y="631755"/>
                    </a:lnTo>
                    <a:lnTo>
                      <a:pt x="1790919" y="631175"/>
                    </a:lnTo>
                    <a:lnTo>
                      <a:pt x="1776295" y="625487"/>
                    </a:lnTo>
                    <a:lnTo>
                      <a:pt x="1771536" y="612372"/>
                    </a:lnTo>
                    <a:lnTo>
                      <a:pt x="1774670" y="583935"/>
                    </a:lnTo>
                    <a:lnTo>
                      <a:pt x="1781054" y="565132"/>
                    </a:lnTo>
                    <a:lnTo>
                      <a:pt x="1791500" y="542499"/>
                    </a:lnTo>
                    <a:lnTo>
                      <a:pt x="1794749" y="532982"/>
                    </a:lnTo>
                    <a:lnTo>
                      <a:pt x="1811347" y="524625"/>
                    </a:lnTo>
                    <a:lnTo>
                      <a:pt x="1813320" y="519982"/>
                    </a:lnTo>
                    <a:lnTo>
                      <a:pt x="1814597" y="511277"/>
                    </a:lnTo>
                    <a:lnTo>
                      <a:pt x="1816454" y="508027"/>
                    </a:lnTo>
                    <a:lnTo>
                      <a:pt x="1825159" y="504661"/>
                    </a:lnTo>
                    <a:lnTo>
                      <a:pt x="1828061" y="499090"/>
                    </a:lnTo>
                    <a:lnTo>
                      <a:pt x="1829221" y="492938"/>
                    </a:lnTo>
                    <a:lnTo>
                      <a:pt x="1836186" y="491429"/>
                    </a:lnTo>
                    <a:lnTo>
                      <a:pt x="1832355" y="485510"/>
                    </a:lnTo>
                    <a:lnTo>
                      <a:pt x="1835257" y="482840"/>
                    </a:lnTo>
                    <a:lnTo>
                      <a:pt x="1854988" y="481215"/>
                    </a:lnTo>
                    <a:lnTo>
                      <a:pt x="1867988" y="476805"/>
                    </a:lnTo>
                    <a:lnTo>
                      <a:pt x="1873559" y="465314"/>
                    </a:lnTo>
                    <a:lnTo>
                      <a:pt x="1868684" y="460091"/>
                    </a:lnTo>
                    <a:lnTo>
                      <a:pt x="1851623" y="457538"/>
                    </a:lnTo>
                    <a:lnTo>
                      <a:pt x="1840596" y="455100"/>
                    </a:lnTo>
                    <a:lnTo>
                      <a:pt x="1835141" y="447092"/>
                    </a:lnTo>
                    <a:lnTo>
                      <a:pt x="1805776" y="438967"/>
                    </a:lnTo>
                    <a:lnTo>
                      <a:pt x="1800785" y="435253"/>
                    </a:lnTo>
                    <a:lnTo>
                      <a:pt x="1810303" y="433628"/>
                    </a:lnTo>
                    <a:lnTo>
                      <a:pt x="1829802" y="437226"/>
                    </a:lnTo>
                    <a:lnTo>
                      <a:pt x="1851855" y="443610"/>
                    </a:lnTo>
                    <a:lnTo>
                      <a:pt x="1867988" y="448833"/>
                    </a:lnTo>
                    <a:lnTo>
                      <a:pt x="1879130" y="449413"/>
                    </a:lnTo>
                    <a:lnTo>
                      <a:pt x="1891202" y="447672"/>
                    </a:lnTo>
                    <a:lnTo>
                      <a:pt x="1889809" y="433744"/>
                    </a:lnTo>
                    <a:lnTo>
                      <a:pt x="1890041" y="428405"/>
                    </a:lnTo>
                    <a:lnTo>
                      <a:pt x="1896308" y="427708"/>
                    </a:lnTo>
                    <a:lnTo>
                      <a:pt x="1908496" y="431887"/>
                    </a:lnTo>
                    <a:lnTo>
                      <a:pt x="1922424" y="434672"/>
                    </a:lnTo>
                    <a:lnTo>
                      <a:pt x="1929852" y="432467"/>
                    </a:lnTo>
                    <a:lnTo>
                      <a:pt x="1946450" y="414477"/>
                    </a:lnTo>
                    <a:lnTo>
                      <a:pt x="1953530" y="405307"/>
                    </a:lnTo>
                    <a:lnTo>
                      <a:pt x="1960029" y="399040"/>
                    </a:lnTo>
                    <a:lnTo>
                      <a:pt x="1964208" y="393004"/>
                    </a:lnTo>
                    <a:lnTo>
                      <a:pt x="1957128" y="388013"/>
                    </a:lnTo>
                    <a:lnTo>
                      <a:pt x="1941343" y="387201"/>
                    </a:lnTo>
                    <a:lnTo>
                      <a:pt x="1925906" y="387201"/>
                    </a:lnTo>
                    <a:lnTo>
                      <a:pt x="1909076" y="379773"/>
                    </a:lnTo>
                    <a:lnTo>
                      <a:pt x="1895380" y="369443"/>
                    </a:lnTo>
                    <a:lnTo>
                      <a:pt x="1891085" y="363175"/>
                    </a:lnTo>
                    <a:lnTo>
                      <a:pt x="1895380" y="360273"/>
                    </a:lnTo>
                    <a:lnTo>
                      <a:pt x="1905594" y="360273"/>
                    </a:lnTo>
                    <a:lnTo>
                      <a:pt x="1919290" y="368050"/>
                    </a:lnTo>
                    <a:lnTo>
                      <a:pt x="1943548" y="381862"/>
                    </a:lnTo>
                    <a:lnTo>
                      <a:pt x="1952253" y="383139"/>
                    </a:lnTo>
                    <a:lnTo>
                      <a:pt x="1961306" y="378380"/>
                    </a:lnTo>
                    <a:lnTo>
                      <a:pt x="1988002" y="354354"/>
                    </a:lnTo>
                    <a:lnTo>
                      <a:pt x="1986261" y="351104"/>
                    </a:lnTo>
                    <a:lnTo>
                      <a:pt x="1977556" y="346693"/>
                    </a:lnTo>
                    <a:lnTo>
                      <a:pt x="1971752" y="343443"/>
                    </a:lnTo>
                    <a:lnTo>
                      <a:pt x="1973841" y="338336"/>
                    </a:lnTo>
                    <a:lnTo>
                      <a:pt x="1984636" y="335783"/>
                    </a:lnTo>
                    <a:lnTo>
                      <a:pt x="1993573" y="335783"/>
                    </a:lnTo>
                    <a:lnTo>
                      <a:pt x="2001582" y="341122"/>
                    </a:lnTo>
                    <a:lnTo>
                      <a:pt x="2005876" y="346577"/>
                    </a:lnTo>
                    <a:lnTo>
                      <a:pt x="2014581" y="347158"/>
                    </a:lnTo>
                    <a:cubicBezTo>
                      <a:pt x="2014581" y="347158"/>
                      <a:pt x="2027000" y="344256"/>
                      <a:pt x="2029206" y="344140"/>
                    </a:cubicBezTo>
                    <a:cubicBezTo>
                      <a:pt x="2031527" y="343908"/>
                      <a:pt x="2034196" y="342167"/>
                      <a:pt x="2034196" y="342167"/>
                    </a:cubicBezTo>
                    <a:lnTo>
                      <a:pt x="2029206" y="333926"/>
                    </a:lnTo>
                    <a:lnTo>
                      <a:pt x="2014001" y="324292"/>
                    </a:lnTo>
                    <a:lnTo>
                      <a:pt x="2012956" y="320694"/>
                    </a:lnTo>
                    <a:lnTo>
                      <a:pt x="2017251" y="317560"/>
                    </a:lnTo>
                    <a:lnTo>
                      <a:pt x="2022242" y="320346"/>
                    </a:lnTo>
                    <a:lnTo>
                      <a:pt x="2028973" y="326498"/>
                    </a:lnTo>
                    <a:lnTo>
                      <a:pt x="2036866" y="331837"/>
                    </a:lnTo>
                    <a:lnTo>
                      <a:pt x="2040580" y="337756"/>
                    </a:lnTo>
                    <a:lnTo>
                      <a:pt x="2044178" y="341122"/>
                    </a:lnTo>
                    <a:lnTo>
                      <a:pt x="2059615" y="335319"/>
                    </a:lnTo>
                    <a:lnTo>
                      <a:pt x="2073891" y="326730"/>
                    </a:lnTo>
                    <a:lnTo>
                      <a:pt x="2081552" y="318721"/>
                    </a:lnTo>
                    <a:lnTo>
                      <a:pt x="2089212" y="315355"/>
                    </a:lnTo>
                    <a:lnTo>
                      <a:pt x="2097337" y="305954"/>
                    </a:lnTo>
                    <a:lnTo>
                      <a:pt x="2096060" y="296088"/>
                    </a:lnTo>
                    <a:lnTo>
                      <a:pt x="2090257" y="288776"/>
                    </a:lnTo>
                    <a:lnTo>
                      <a:pt x="2081320" y="280999"/>
                    </a:lnTo>
                    <a:lnTo>
                      <a:pt x="2078302" y="268116"/>
                    </a:lnTo>
                    <a:lnTo>
                      <a:pt x="2075749" y="266259"/>
                    </a:lnTo>
                    <a:lnTo>
                      <a:pt x="2068901" y="257902"/>
                    </a:lnTo>
                    <a:lnTo>
                      <a:pt x="2071802" y="255813"/>
                    </a:lnTo>
                    <a:lnTo>
                      <a:pt x="2080972" y="255813"/>
                    </a:lnTo>
                    <a:lnTo>
                      <a:pt x="2094319" y="253375"/>
                    </a:lnTo>
                    <a:lnTo>
                      <a:pt x="2100935" y="244786"/>
                    </a:lnTo>
                    <a:lnTo>
                      <a:pt x="2092927" y="237938"/>
                    </a:lnTo>
                    <a:lnTo>
                      <a:pt x="2091534" y="234804"/>
                    </a:lnTo>
                    <a:lnTo>
                      <a:pt x="2098034" y="228885"/>
                    </a:lnTo>
                    <a:lnTo>
                      <a:pt x="2096060" y="224823"/>
                    </a:lnTo>
                    <a:lnTo>
                      <a:pt x="2085846" y="222269"/>
                    </a:lnTo>
                    <a:lnTo>
                      <a:pt x="2074704" y="219600"/>
                    </a:lnTo>
                    <a:lnTo>
                      <a:pt x="2068088" y="211939"/>
                    </a:lnTo>
                    <a:lnTo>
                      <a:pt x="2065767" y="206136"/>
                    </a:lnTo>
                    <a:lnTo>
                      <a:pt x="2047893" y="203814"/>
                    </a:lnTo>
                    <a:lnTo>
                      <a:pt x="2032107" y="199520"/>
                    </a:lnTo>
                    <a:lnTo>
                      <a:pt x="2010287" y="199520"/>
                    </a:lnTo>
                    <a:lnTo>
                      <a:pt x="2002278" y="198707"/>
                    </a:lnTo>
                    <a:lnTo>
                      <a:pt x="1998332" y="209734"/>
                    </a:lnTo>
                    <a:lnTo>
                      <a:pt x="2004367" y="221689"/>
                    </a:lnTo>
                    <a:lnTo>
                      <a:pt x="2012376" y="222269"/>
                    </a:lnTo>
                    <a:lnTo>
                      <a:pt x="2015974" y="228769"/>
                    </a:lnTo>
                    <a:lnTo>
                      <a:pt x="2011912" y="233528"/>
                    </a:lnTo>
                    <a:lnTo>
                      <a:pt x="2009126" y="236313"/>
                    </a:lnTo>
                    <a:lnTo>
                      <a:pt x="2007617" y="244206"/>
                    </a:lnTo>
                    <a:lnTo>
                      <a:pt x="1997984" y="244438"/>
                    </a:lnTo>
                    <a:lnTo>
                      <a:pt x="1993573" y="248965"/>
                    </a:lnTo>
                    <a:lnTo>
                      <a:pt x="1989859" y="268000"/>
                    </a:lnTo>
                    <a:lnTo>
                      <a:pt x="1984171" y="276473"/>
                    </a:lnTo>
                    <a:lnTo>
                      <a:pt x="1976975" y="279490"/>
                    </a:lnTo>
                    <a:lnTo>
                      <a:pt x="1974886" y="274499"/>
                    </a:lnTo>
                    <a:lnTo>
                      <a:pt x="1972100" y="264750"/>
                    </a:lnTo>
                    <a:lnTo>
                      <a:pt x="1969547" y="264053"/>
                    </a:lnTo>
                    <a:lnTo>
                      <a:pt x="1963860" y="268000"/>
                    </a:lnTo>
                    <a:lnTo>
                      <a:pt x="1962235" y="275660"/>
                    </a:lnTo>
                    <a:lnTo>
                      <a:pt x="1966297" y="282740"/>
                    </a:lnTo>
                    <a:lnTo>
                      <a:pt x="1973261" y="284017"/>
                    </a:lnTo>
                    <a:lnTo>
                      <a:pt x="1975466" y="297713"/>
                    </a:lnTo>
                    <a:lnTo>
                      <a:pt x="1973609" y="301891"/>
                    </a:lnTo>
                    <a:lnTo>
                      <a:pt x="1964440" y="304329"/>
                    </a:lnTo>
                    <a:lnTo>
                      <a:pt x="1958289" y="309552"/>
                    </a:lnTo>
                    <a:lnTo>
                      <a:pt x="1956431" y="312105"/>
                    </a:lnTo>
                    <a:lnTo>
                      <a:pt x="1954342" y="312570"/>
                    </a:lnTo>
                    <a:lnTo>
                      <a:pt x="1949235" y="304213"/>
                    </a:lnTo>
                    <a:lnTo>
                      <a:pt x="1944941" y="298757"/>
                    </a:lnTo>
                    <a:lnTo>
                      <a:pt x="1931825" y="283437"/>
                    </a:lnTo>
                    <a:lnTo>
                      <a:pt x="1928923" y="273687"/>
                    </a:lnTo>
                    <a:lnTo>
                      <a:pt x="1932754" y="265446"/>
                    </a:lnTo>
                    <a:lnTo>
                      <a:pt x="1939021" y="263009"/>
                    </a:lnTo>
                    <a:lnTo>
                      <a:pt x="1941343" y="258946"/>
                    </a:lnTo>
                    <a:lnTo>
                      <a:pt x="1938557" y="246991"/>
                    </a:lnTo>
                    <a:lnTo>
                      <a:pt x="1936236" y="240956"/>
                    </a:lnTo>
                    <a:lnTo>
                      <a:pt x="1926950" y="234688"/>
                    </a:lnTo>
                    <a:cubicBezTo>
                      <a:pt x="1926950" y="234688"/>
                      <a:pt x="1919522" y="227260"/>
                      <a:pt x="1918013" y="226099"/>
                    </a:cubicBezTo>
                    <a:cubicBezTo>
                      <a:pt x="1916504" y="224939"/>
                      <a:pt x="1906871" y="222037"/>
                      <a:pt x="1906871" y="222037"/>
                    </a:cubicBezTo>
                    <a:lnTo>
                      <a:pt x="1900139" y="225055"/>
                    </a:lnTo>
                    <a:lnTo>
                      <a:pt x="1896657" y="233876"/>
                    </a:lnTo>
                    <a:lnTo>
                      <a:pt x="1894103" y="239795"/>
                    </a:lnTo>
                    <a:lnTo>
                      <a:pt x="1888648" y="243858"/>
                    </a:lnTo>
                    <a:cubicBezTo>
                      <a:pt x="1888648" y="243858"/>
                      <a:pt x="1886443" y="247688"/>
                      <a:pt x="1886095" y="249197"/>
                    </a:cubicBezTo>
                    <a:cubicBezTo>
                      <a:pt x="1885746" y="250822"/>
                      <a:pt x="1880407" y="261268"/>
                      <a:pt x="1880407" y="261268"/>
                    </a:cubicBezTo>
                    <a:lnTo>
                      <a:pt x="1876809" y="255464"/>
                    </a:lnTo>
                    <a:lnTo>
                      <a:pt x="1874604" y="236081"/>
                    </a:lnTo>
                    <a:lnTo>
                      <a:pt x="1872399" y="232367"/>
                    </a:lnTo>
                    <a:lnTo>
                      <a:pt x="1869497" y="225519"/>
                    </a:lnTo>
                    <a:lnTo>
                      <a:pt x="1875648" y="222153"/>
                    </a:lnTo>
                    <a:lnTo>
                      <a:pt x="1883657" y="217626"/>
                    </a:lnTo>
                    <a:lnTo>
                      <a:pt x="1884470" y="213796"/>
                    </a:lnTo>
                    <a:cubicBezTo>
                      <a:pt x="1884470" y="213796"/>
                      <a:pt x="1879363" y="206832"/>
                      <a:pt x="1877041" y="208921"/>
                    </a:cubicBezTo>
                    <a:cubicBezTo>
                      <a:pt x="1874720" y="211127"/>
                      <a:pt x="1864390" y="206368"/>
                      <a:pt x="1864390" y="206368"/>
                    </a:cubicBezTo>
                    <a:lnTo>
                      <a:pt x="1857426" y="202770"/>
                    </a:lnTo>
                    <a:lnTo>
                      <a:pt x="1849649" y="205323"/>
                    </a:lnTo>
                    <a:lnTo>
                      <a:pt x="1843846" y="208341"/>
                    </a:lnTo>
                    <a:lnTo>
                      <a:pt x="1839203" y="207645"/>
                    </a:lnTo>
                    <a:lnTo>
                      <a:pt x="1837346" y="198591"/>
                    </a:lnTo>
                    <a:lnTo>
                      <a:pt x="1839551" y="190234"/>
                    </a:lnTo>
                    <a:lnTo>
                      <a:pt x="1840248" y="186869"/>
                    </a:lnTo>
                    <a:lnTo>
                      <a:pt x="1841873" y="184663"/>
                    </a:lnTo>
                    <a:lnTo>
                      <a:pt x="1847676" y="185244"/>
                    </a:lnTo>
                    <a:lnTo>
                      <a:pt x="1854176" y="181994"/>
                    </a:lnTo>
                    <a:lnTo>
                      <a:pt x="1854176" y="177583"/>
                    </a:lnTo>
                    <a:cubicBezTo>
                      <a:pt x="1854176" y="177583"/>
                      <a:pt x="1847792" y="174101"/>
                      <a:pt x="1847792" y="174101"/>
                    </a:cubicBezTo>
                    <a:lnTo>
                      <a:pt x="1841060" y="170271"/>
                    </a:lnTo>
                    <a:lnTo>
                      <a:pt x="1836650" y="168066"/>
                    </a:lnTo>
                    <a:lnTo>
                      <a:pt x="1836650" y="161334"/>
                    </a:lnTo>
                    <a:cubicBezTo>
                      <a:pt x="1836650" y="161334"/>
                      <a:pt x="1817847" y="153673"/>
                      <a:pt x="1817847" y="153673"/>
                    </a:cubicBezTo>
                    <a:lnTo>
                      <a:pt x="1816222" y="149495"/>
                    </a:lnTo>
                    <a:lnTo>
                      <a:pt x="1819008" y="132201"/>
                    </a:lnTo>
                    <a:lnTo>
                      <a:pt x="1814133" y="126281"/>
                    </a:lnTo>
                    <a:lnTo>
                      <a:pt x="1796955" y="113166"/>
                    </a:lnTo>
                    <a:lnTo>
                      <a:pt x="1784071" y="110380"/>
                    </a:lnTo>
                    <a:lnTo>
                      <a:pt x="1780009" y="105621"/>
                    </a:lnTo>
                    <a:lnTo>
                      <a:pt x="1782098" y="100050"/>
                    </a:lnTo>
                    <a:lnTo>
                      <a:pt x="1788250" y="98309"/>
                    </a:lnTo>
                    <a:lnTo>
                      <a:pt x="1793705" y="93666"/>
                    </a:lnTo>
                    <a:lnTo>
                      <a:pt x="1807517" y="76256"/>
                    </a:lnTo>
                    <a:lnTo>
                      <a:pt x="1806937" y="73587"/>
                    </a:lnTo>
                    <a:lnTo>
                      <a:pt x="1801133" y="70569"/>
                    </a:lnTo>
                    <a:lnTo>
                      <a:pt x="1797651" y="66042"/>
                    </a:lnTo>
                    <a:lnTo>
                      <a:pt x="1805079" y="63605"/>
                    </a:lnTo>
                    <a:lnTo>
                      <a:pt x="1815990" y="63605"/>
                    </a:lnTo>
                    <a:lnTo>
                      <a:pt x="1833168" y="68248"/>
                    </a:lnTo>
                    <a:lnTo>
                      <a:pt x="1840132" y="67899"/>
                    </a:lnTo>
                    <a:lnTo>
                      <a:pt x="1852203" y="55364"/>
                    </a:lnTo>
                    <a:lnTo>
                      <a:pt x="1872863" y="25651"/>
                    </a:lnTo>
                    <a:lnTo>
                      <a:pt x="1879595" y="13696"/>
                    </a:lnTo>
                    <a:lnTo>
                      <a:pt x="1875416" y="9285"/>
                    </a:lnTo>
                    <a:lnTo>
                      <a:pt x="1865783" y="8009"/>
                    </a:lnTo>
                    <a:lnTo>
                      <a:pt x="1842918" y="8009"/>
                    </a:lnTo>
                    <a:lnTo>
                      <a:pt x="1826668" y="3482"/>
                    </a:lnTo>
                    <a:lnTo>
                      <a:pt x="1812624" y="0"/>
                    </a:lnTo>
                    <a:lnTo>
                      <a:pt x="1800901" y="0"/>
                    </a:lnTo>
                    <a:lnTo>
                      <a:pt x="1778500" y="2553"/>
                    </a:lnTo>
                    <a:lnTo>
                      <a:pt x="1762251" y="8009"/>
                    </a:lnTo>
                    <a:lnTo>
                      <a:pt x="1762251" y="12303"/>
                    </a:lnTo>
                    <a:cubicBezTo>
                      <a:pt x="1762251" y="12303"/>
                      <a:pt x="1767822" y="18687"/>
                      <a:pt x="1767822" y="18687"/>
                    </a:cubicBezTo>
                    <a:lnTo>
                      <a:pt x="1766197" y="24142"/>
                    </a:lnTo>
                    <a:lnTo>
                      <a:pt x="1758072" y="21240"/>
                    </a:lnTo>
                    <a:lnTo>
                      <a:pt x="1753198" y="20776"/>
                    </a:lnTo>
                    <a:lnTo>
                      <a:pt x="1752385" y="29365"/>
                    </a:lnTo>
                    <a:lnTo>
                      <a:pt x="1753546" y="41900"/>
                    </a:lnTo>
                    <a:lnTo>
                      <a:pt x="1753546" y="61864"/>
                    </a:lnTo>
                    <a:cubicBezTo>
                      <a:pt x="1753546" y="61864"/>
                      <a:pt x="1762367" y="75444"/>
                      <a:pt x="1762367" y="75444"/>
                    </a:cubicBezTo>
                    <a:lnTo>
                      <a:pt x="1769215" y="91345"/>
                    </a:lnTo>
                    <a:lnTo>
                      <a:pt x="1765965" y="107711"/>
                    </a:lnTo>
                    <a:lnTo>
                      <a:pt x="1761206" y="113282"/>
                    </a:lnTo>
                    <a:lnTo>
                      <a:pt x="1751689" y="117228"/>
                    </a:lnTo>
                    <a:lnTo>
                      <a:pt x="1757028" y="123612"/>
                    </a:lnTo>
                    <a:lnTo>
                      <a:pt x="1759233" y="131620"/>
                    </a:lnTo>
                    <a:lnTo>
                      <a:pt x="1755983" y="135915"/>
                    </a:lnTo>
                    <a:lnTo>
                      <a:pt x="1748091" y="132781"/>
                    </a:lnTo>
                    <a:lnTo>
                      <a:pt x="1739385" y="129531"/>
                    </a:lnTo>
                    <a:lnTo>
                      <a:pt x="1733814" y="135915"/>
                    </a:lnTo>
                    <a:lnTo>
                      <a:pt x="1731377" y="146477"/>
                    </a:lnTo>
                    <a:lnTo>
                      <a:pt x="1732305" y="153673"/>
                    </a:lnTo>
                    <a:lnTo>
                      <a:pt x="1741939" y="160521"/>
                    </a:lnTo>
                    <a:lnTo>
                      <a:pt x="1738805" y="167485"/>
                    </a:lnTo>
                    <a:lnTo>
                      <a:pt x="1732770" y="179904"/>
                    </a:lnTo>
                    <a:lnTo>
                      <a:pt x="1736136" y="189422"/>
                    </a:lnTo>
                    <a:lnTo>
                      <a:pt x="1752269" y="198359"/>
                    </a:lnTo>
                    <a:lnTo>
                      <a:pt x="1770491" y="203002"/>
                    </a:lnTo>
                    <a:cubicBezTo>
                      <a:pt x="1770491" y="203002"/>
                      <a:pt x="1785580" y="207993"/>
                      <a:pt x="1786625" y="208341"/>
                    </a:cubicBezTo>
                    <a:cubicBezTo>
                      <a:pt x="1787669" y="208689"/>
                      <a:pt x="1796607" y="213680"/>
                      <a:pt x="1796607" y="213680"/>
                    </a:cubicBezTo>
                    <a:lnTo>
                      <a:pt x="1787669" y="221573"/>
                    </a:lnTo>
                    <a:lnTo>
                      <a:pt x="1789062" y="229349"/>
                    </a:lnTo>
                    <a:lnTo>
                      <a:pt x="1780938" y="243161"/>
                    </a:lnTo>
                    <a:lnTo>
                      <a:pt x="1782563" y="246527"/>
                    </a:lnTo>
                    <a:lnTo>
                      <a:pt x="1786509" y="241536"/>
                    </a:lnTo>
                    <a:lnTo>
                      <a:pt x="1795098" y="230046"/>
                    </a:lnTo>
                    <a:lnTo>
                      <a:pt x="1800437" y="229697"/>
                    </a:lnTo>
                    <a:lnTo>
                      <a:pt x="1804383" y="240027"/>
                    </a:lnTo>
                    <a:lnTo>
                      <a:pt x="1803339" y="247920"/>
                    </a:lnTo>
                    <a:lnTo>
                      <a:pt x="1801714" y="252795"/>
                    </a:lnTo>
                    <a:lnTo>
                      <a:pt x="1792660" y="257089"/>
                    </a:lnTo>
                    <a:lnTo>
                      <a:pt x="1788598" y="260107"/>
                    </a:lnTo>
                    <a:cubicBezTo>
                      <a:pt x="1788598" y="260107"/>
                      <a:pt x="1785000" y="265330"/>
                      <a:pt x="1782563" y="267419"/>
                    </a:cubicBezTo>
                    <a:cubicBezTo>
                      <a:pt x="1780125" y="269509"/>
                      <a:pt x="1773973" y="272410"/>
                      <a:pt x="1773973" y="272410"/>
                    </a:cubicBezTo>
                    <a:lnTo>
                      <a:pt x="1760742" y="271946"/>
                    </a:lnTo>
                    <a:lnTo>
                      <a:pt x="1757608" y="275892"/>
                    </a:lnTo>
                    <a:lnTo>
                      <a:pt x="1762483" y="291561"/>
                    </a:lnTo>
                    <a:lnTo>
                      <a:pt x="1765733" y="301543"/>
                    </a:lnTo>
                    <a:lnTo>
                      <a:pt x="1760742" y="305489"/>
                    </a:lnTo>
                    <a:lnTo>
                      <a:pt x="1750412" y="304561"/>
                    </a:lnTo>
                    <a:lnTo>
                      <a:pt x="1736832" y="295972"/>
                    </a:lnTo>
                    <a:lnTo>
                      <a:pt x="1737528" y="284713"/>
                    </a:lnTo>
                    <a:lnTo>
                      <a:pt x="1744144" y="270205"/>
                    </a:lnTo>
                    <a:lnTo>
                      <a:pt x="1744144" y="267303"/>
                    </a:lnTo>
                    <a:cubicBezTo>
                      <a:pt x="1744144" y="267303"/>
                      <a:pt x="1734511" y="266259"/>
                      <a:pt x="1734511" y="266259"/>
                    </a:cubicBezTo>
                    <a:lnTo>
                      <a:pt x="1719074" y="262893"/>
                    </a:lnTo>
                    <a:lnTo>
                      <a:pt x="1712922" y="258018"/>
                    </a:lnTo>
                    <a:lnTo>
                      <a:pt x="1711994" y="252679"/>
                    </a:lnTo>
                    <a:lnTo>
                      <a:pt x="1730564" y="255348"/>
                    </a:lnTo>
                    <a:lnTo>
                      <a:pt x="1738225" y="252679"/>
                    </a:lnTo>
                    <a:lnTo>
                      <a:pt x="1740662" y="246063"/>
                    </a:lnTo>
                    <a:lnTo>
                      <a:pt x="1755171" y="247224"/>
                    </a:lnTo>
                    <a:lnTo>
                      <a:pt x="1766893" y="246295"/>
                    </a:lnTo>
                    <a:lnTo>
                      <a:pt x="1773161" y="240840"/>
                    </a:lnTo>
                    <a:lnTo>
                      <a:pt x="1771768" y="230742"/>
                    </a:lnTo>
                    <a:lnTo>
                      <a:pt x="1761206" y="222617"/>
                    </a:lnTo>
                    <a:lnTo>
                      <a:pt x="1744841" y="225751"/>
                    </a:lnTo>
                    <a:lnTo>
                      <a:pt x="1738457" y="221108"/>
                    </a:lnTo>
                    <a:lnTo>
                      <a:pt x="1742287" y="217162"/>
                    </a:lnTo>
                    <a:lnTo>
                      <a:pt x="1751921" y="217510"/>
                    </a:lnTo>
                    <a:lnTo>
                      <a:pt x="1758188" y="217278"/>
                    </a:lnTo>
                    <a:lnTo>
                      <a:pt x="1758421" y="212055"/>
                    </a:lnTo>
                    <a:lnTo>
                      <a:pt x="1751456" y="208689"/>
                    </a:lnTo>
                    <a:lnTo>
                      <a:pt x="1743796" y="208689"/>
                    </a:lnTo>
                    <a:cubicBezTo>
                      <a:pt x="1743796" y="208689"/>
                      <a:pt x="1736484" y="210198"/>
                      <a:pt x="1736484" y="210198"/>
                    </a:cubicBezTo>
                    <a:lnTo>
                      <a:pt x="1726850" y="209502"/>
                    </a:lnTo>
                    <a:lnTo>
                      <a:pt x="1719886" y="205555"/>
                    </a:lnTo>
                    <a:lnTo>
                      <a:pt x="1708860" y="196734"/>
                    </a:lnTo>
                    <a:lnTo>
                      <a:pt x="1700619" y="194761"/>
                    </a:lnTo>
                    <a:lnTo>
                      <a:pt x="1693191" y="198823"/>
                    </a:lnTo>
                    <a:lnTo>
                      <a:pt x="1689128" y="209153"/>
                    </a:lnTo>
                    <a:lnTo>
                      <a:pt x="1684950" y="219019"/>
                    </a:lnTo>
                    <a:lnTo>
                      <a:pt x="1676361" y="222733"/>
                    </a:lnTo>
                    <a:lnTo>
                      <a:pt x="1667075" y="223894"/>
                    </a:lnTo>
                    <a:lnTo>
                      <a:pt x="1663129" y="228305"/>
                    </a:lnTo>
                    <a:lnTo>
                      <a:pt x="1668004" y="232947"/>
                    </a:lnTo>
                    <a:lnTo>
                      <a:pt x="1677986" y="237242"/>
                    </a:lnTo>
                    <a:cubicBezTo>
                      <a:pt x="1677986" y="237242"/>
                      <a:pt x="1690521" y="237938"/>
                      <a:pt x="1691914" y="237938"/>
                    </a:cubicBezTo>
                    <a:cubicBezTo>
                      <a:pt x="1693307" y="237938"/>
                      <a:pt x="1702244" y="240492"/>
                      <a:pt x="1702244" y="240492"/>
                    </a:cubicBezTo>
                    <a:lnTo>
                      <a:pt x="1706190" y="246179"/>
                    </a:lnTo>
                    <a:lnTo>
                      <a:pt x="1703985" y="251982"/>
                    </a:lnTo>
                    <a:lnTo>
                      <a:pt x="1698414" y="256857"/>
                    </a:lnTo>
                    <a:lnTo>
                      <a:pt x="1695860" y="259179"/>
                    </a:lnTo>
                    <a:lnTo>
                      <a:pt x="1687503" y="256973"/>
                    </a:lnTo>
                    <a:lnTo>
                      <a:pt x="1681584" y="259643"/>
                    </a:lnTo>
                    <a:lnTo>
                      <a:pt x="1684602" y="267187"/>
                    </a:lnTo>
                    <a:lnTo>
                      <a:pt x="1684602" y="271482"/>
                    </a:lnTo>
                    <a:cubicBezTo>
                      <a:pt x="1684602" y="271482"/>
                      <a:pt x="1681700" y="277865"/>
                      <a:pt x="1681700" y="277865"/>
                    </a:cubicBezTo>
                    <a:lnTo>
                      <a:pt x="1679146" y="283321"/>
                    </a:lnTo>
                    <a:lnTo>
                      <a:pt x="1663013" y="280419"/>
                    </a:lnTo>
                    <a:lnTo>
                      <a:pt x="1627961" y="282624"/>
                    </a:lnTo>
                    <a:lnTo>
                      <a:pt x="1605560" y="286570"/>
                    </a:lnTo>
                    <a:lnTo>
                      <a:pt x="1590471" y="285178"/>
                    </a:lnTo>
                    <a:lnTo>
                      <a:pt x="1577355" y="279490"/>
                    </a:lnTo>
                    <a:lnTo>
                      <a:pt x="1565284" y="271598"/>
                    </a:lnTo>
                    <a:lnTo>
                      <a:pt x="1548339" y="270785"/>
                    </a:lnTo>
                    <a:lnTo>
                      <a:pt x="1541375" y="268348"/>
                    </a:lnTo>
                    <a:lnTo>
                      <a:pt x="1533366" y="261500"/>
                    </a:lnTo>
                    <a:lnTo>
                      <a:pt x="1524777" y="259991"/>
                    </a:lnTo>
                    <a:lnTo>
                      <a:pt x="1518393" y="256973"/>
                    </a:lnTo>
                    <a:lnTo>
                      <a:pt x="1515375" y="247456"/>
                    </a:lnTo>
                    <a:lnTo>
                      <a:pt x="1515375" y="237474"/>
                    </a:lnTo>
                    <a:lnTo>
                      <a:pt x="1500054" y="236661"/>
                    </a:lnTo>
                    <a:lnTo>
                      <a:pt x="1477654" y="241188"/>
                    </a:lnTo>
                    <a:lnTo>
                      <a:pt x="1468600" y="245366"/>
                    </a:lnTo>
                    <a:lnTo>
                      <a:pt x="1453744" y="248849"/>
                    </a:lnTo>
                    <a:lnTo>
                      <a:pt x="1439932" y="258134"/>
                    </a:lnTo>
                    <a:lnTo>
                      <a:pt x="1438539" y="264750"/>
                    </a:lnTo>
                    <a:lnTo>
                      <a:pt x="1445039" y="268348"/>
                    </a:lnTo>
                    <a:lnTo>
                      <a:pt x="1453279" y="267303"/>
                    </a:lnTo>
                    <a:lnTo>
                      <a:pt x="1457922" y="265562"/>
                    </a:lnTo>
                    <a:lnTo>
                      <a:pt x="1463261" y="260920"/>
                    </a:lnTo>
                    <a:lnTo>
                      <a:pt x="1473127" y="260920"/>
                    </a:lnTo>
                    <a:cubicBezTo>
                      <a:pt x="1473127" y="260920"/>
                      <a:pt x="1481252" y="259527"/>
                      <a:pt x="1481252" y="259527"/>
                    </a:cubicBezTo>
                    <a:lnTo>
                      <a:pt x="1495412" y="252911"/>
                    </a:lnTo>
                    <a:lnTo>
                      <a:pt x="1504581" y="249429"/>
                    </a:lnTo>
                    <a:lnTo>
                      <a:pt x="1505278" y="251750"/>
                    </a:lnTo>
                    <a:lnTo>
                      <a:pt x="1500751" y="259643"/>
                    </a:lnTo>
                    <a:lnTo>
                      <a:pt x="1482064" y="268116"/>
                    </a:lnTo>
                    <a:lnTo>
                      <a:pt x="1461984" y="273455"/>
                    </a:lnTo>
                    <a:lnTo>
                      <a:pt x="1456761" y="278794"/>
                    </a:lnTo>
                    <a:lnTo>
                      <a:pt x="1460127" y="292258"/>
                    </a:lnTo>
                    <a:cubicBezTo>
                      <a:pt x="1460127" y="292258"/>
                      <a:pt x="1469645" y="307927"/>
                      <a:pt x="1470341" y="308971"/>
                    </a:cubicBezTo>
                    <a:cubicBezTo>
                      <a:pt x="1471038" y="310016"/>
                      <a:pt x="1472547" y="316864"/>
                      <a:pt x="1472547" y="316864"/>
                    </a:cubicBezTo>
                    <a:lnTo>
                      <a:pt x="1466859" y="319185"/>
                    </a:lnTo>
                    <a:cubicBezTo>
                      <a:pt x="1466859" y="319185"/>
                      <a:pt x="1464074" y="318141"/>
                      <a:pt x="1463261" y="320926"/>
                    </a:cubicBezTo>
                    <a:cubicBezTo>
                      <a:pt x="1462333" y="323712"/>
                      <a:pt x="1460940" y="326614"/>
                      <a:pt x="1460940" y="326614"/>
                    </a:cubicBezTo>
                    <a:lnTo>
                      <a:pt x="1448405" y="323828"/>
                    </a:lnTo>
                    <a:lnTo>
                      <a:pt x="1447476" y="317328"/>
                    </a:lnTo>
                    <a:lnTo>
                      <a:pt x="1453047" y="311873"/>
                    </a:lnTo>
                    <a:lnTo>
                      <a:pt x="1450146" y="303052"/>
                    </a:lnTo>
                    <a:lnTo>
                      <a:pt x="1441673" y="295508"/>
                    </a:lnTo>
                    <a:lnTo>
                      <a:pt x="1432852" y="293651"/>
                    </a:lnTo>
                    <a:lnTo>
                      <a:pt x="1432852" y="287499"/>
                    </a:lnTo>
                    <a:lnTo>
                      <a:pt x="1426468" y="287499"/>
                    </a:lnTo>
                    <a:cubicBezTo>
                      <a:pt x="1426468" y="287499"/>
                      <a:pt x="1421013" y="287267"/>
                      <a:pt x="1421013" y="287267"/>
                    </a:cubicBezTo>
                    <a:lnTo>
                      <a:pt x="1403603" y="277633"/>
                    </a:lnTo>
                    <a:lnTo>
                      <a:pt x="1395130" y="279839"/>
                    </a:lnTo>
                    <a:lnTo>
                      <a:pt x="1380157" y="283901"/>
                    </a:lnTo>
                    <a:lnTo>
                      <a:pt x="1343131" y="288311"/>
                    </a:lnTo>
                    <a:lnTo>
                      <a:pt x="1304829" y="288776"/>
                    </a:lnTo>
                    <a:lnTo>
                      <a:pt x="1279643" y="282508"/>
                    </a:lnTo>
                    <a:lnTo>
                      <a:pt x="1282196" y="273339"/>
                    </a:lnTo>
                    <a:lnTo>
                      <a:pt x="1292294" y="266955"/>
                    </a:lnTo>
                    <a:lnTo>
                      <a:pt x="1306918" y="263705"/>
                    </a:lnTo>
                    <a:lnTo>
                      <a:pt x="1310633" y="262545"/>
                    </a:lnTo>
                    <a:lnTo>
                      <a:pt x="1305294" y="252447"/>
                    </a:lnTo>
                    <a:lnTo>
                      <a:pt x="1293803" y="242813"/>
                    </a:lnTo>
                    <a:lnTo>
                      <a:pt x="1279527" y="236545"/>
                    </a:lnTo>
                    <a:lnTo>
                      <a:pt x="1261072" y="233760"/>
                    </a:lnTo>
                    <a:lnTo>
                      <a:pt x="1256661" y="238286"/>
                    </a:lnTo>
                    <a:lnTo>
                      <a:pt x="1231243" y="234224"/>
                    </a:lnTo>
                    <a:lnTo>
                      <a:pt x="1207681" y="227840"/>
                    </a:lnTo>
                    <a:lnTo>
                      <a:pt x="1194333" y="222269"/>
                    </a:lnTo>
                    <a:lnTo>
                      <a:pt x="1177852" y="220296"/>
                    </a:lnTo>
                    <a:lnTo>
                      <a:pt x="1156263" y="214144"/>
                    </a:lnTo>
                    <a:lnTo>
                      <a:pt x="1134442" y="201493"/>
                    </a:lnTo>
                    <a:lnTo>
                      <a:pt x="1114827" y="197779"/>
                    </a:lnTo>
                    <a:lnTo>
                      <a:pt x="1090801" y="202654"/>
                    </a:lnTo>
                    <a:lnTo>
                      <a:pt x="1086274" y="207296"/>
                    </a:lnTo>
                    <a:lnTo>
                      <a:pt x="1080355" y="214260"/>
                    </a:lnTo>
                    <a:lnTo>
                      <a:pt x="1058418" y="217510"/>
                    </a:lnTo>
                    <a:lnTo>
                      <a:pt x="1054240" y="214957"/>
                    </a:lnTo>
                    <a:lnTo>
                      <a:pt x="1059463" y="202073"/>
                    </a:lnTo>
                    <a:lnTo>
                      <a:pt x="1056909" y="197431"/>
                    </a:lnTo>
                    <a:lnTo>
                      <a:pt x="1054240" y="184547"/>
                    </a:lnTo>
                    <a:lnTo>
                      <a:pt x="1051454" y="183386"/>
                    </a:lnTo>
                    <a:lnTo>
                      <a:pt x="1044954" y="188377"/>
                    </a:lnTo>
                    <a:lnTo>
                      <a:pt x="1036017" y="203582"/>
                    </a:lnTo>
                    <a:lnTo>
                      <a:pt x="1026964" y="214725"/>
                    </a:lnTo>
                    <a:lnTo>
                      <a:pt x="1018723" y="217626"/>
                    </a:lnTo>
                    <a:lnTo>
                      <a:pt x="1008509" y="211475"/>
                    </a:lnTo>
                    <a:lnTo>
                      <a:pt x="991679" y="181413"/>
                    </a:lnTo>
                    <a:lnTo>
                      <a:pt x="982394" y="169574"/>
                    </a:lnTo>
                    <a:lnTo>
                      <a:pt x="971716" y="163655"/>
                    </a:lnTo>
                    <a:lnTo>
                      <a:pt x="964636" y="163075"/>
                    </a:lnTo>
                    <a:lnTo>
                      <a:pt x="963591" y="165860"/>
                    </a:lnTo>
                    <a:lnTo>
                      <a:pt x="967886" y="173753"/>
                    </a:lnTo>
                    <a:lnTo>
                      <a:pt x="970903" y="181065"/>
                    </a:lnTo>
                    <a:lnTo>
                      <a:pt x="966029" y="182690"/>
                    </a:lnTo>
                    <a:lnTo>
                      <a:pt x="960109" y="184663"/>
                    </a:lnTo>
                    <a:lnTo>
                      <a:pt x="959413" y="187681"/>
                    </a:lnTo>
                    <a:lnTo>
                      <a:pt x="954074" y="198243"/>
                    </a:lnTo>
                    <a:lnTo>
                      <a:pt x="945601" y="203930"/>
                    </a:lnTo>
                    <a:lnTo>
                      <a:pt x="941654" y="203118"/>
                    </a:lnTo>
                    <a:lnTo>
                      <a:pt x="939333" y="198823"/>
                    </a:lnTo>
                    <a:lnTo>
                      <a:pt x="930164" y="198011"/>
                    </a:lnTo>
                    <a:lnTo>
                      <a:pt x="920530" y="204163"/>
                    </a:lnTo>
                    <a:lnTo>
                      <a:pt x="912405" y="212519"/>
                    </a:lnTo>
                    <a:lnTo>
                      <a:pt x="903817" y="217626"/>
                    </a:lnTo>
                    <a:lnTo>
                      <a:pt x="898129" y="217626"/>
                    </a:lnTo>
                    <a:cubicBezTo>
                      <a:pt x="898129" y="217626"/>
                      <a:pt x="894995" y="214260"/>
                      <a:pt x="894995" y="214260"/>
                    </a:cubicBezTo>
                    <a:lnTo>
                      <a:pt x="880835" y="217278"/>
                    </a:lnTo>
                    <a:lnTo>
                      <a:pt x="863773" y="227144"/>
                    </a:lnTo>
                    <a:lnTo>
                      <a:pt x="857622" y="234572"/>
                    </a:lnTo>
                    <a:lnTo>
                      <a:pt x="856461" y="240143"/>
                    </a:lnTo>
                    <a:lnTo>
                      <a:pt x="846711" y="245018"/>
                    </a:lnTo>
                    <a:lnTo>
                      <a:pt x="837426" y="244090"/>
                    </a:lnTo>
                    <a:lnTo>
                      <a:pt x="837426" y="240376"/>
                    </a:lnTo>
                    <a:lnTo>
                      <a:pt x="862032" y="222385"/>
                    </a:lnTo>
                    <a:lnTo>
                      <a:pt x="889888" y="206368"/>
                    </a:lnTo>
                    <a:lnTo>
                      <a:pt x="901147" y="203582"/>
                    </a:lnTo>
                    <a:lnTo>
                      <a:pt x="922968" y="194877"/>
                    </a:lnTo>
                    <a:lnTo>
                      <a:pt x="932021" y="186985"/>
                    </a:lnTo>
                    <a:lnTo>
                      <a:pt x="929235" y="184083"/>
                    </a:lnTo>
                    <a:lnTo>
                      <a:pt x="918557" y="184547"/>
                    </a:lnTo>
                    <a:lnTo>
                      <a:pt x="902656" y="185360"/>
                    </a:lnTo>
                    <a:lnTo>
                      <a:pt x="885710" y="192788"/>
                    </a:lnTo>
                    <a:lnTo>
                      <a:pt x="869693" y="200100"/>
                    </a:lnTo>
                    <a:lnTo>
                      <a:pt x="853443" y="204279"/>
                    </a:lnTo>
                    <a:lnTo>
                      <a:pt x="846363" y="207529"/>
                    </a:lnTo>
                    <a:lnTo>
                      <a:pt x="845551" y="215305"/>
                    </a:lnTo>
                    <a:lnTo>
                      <a:pt x="837658" y="214609"/>
                    </a:lnTo>
                    <a:lnTo>
                      <a:pt x="832551" y="214609"/>
                    </a:lnTo>
                    <a:cubicBezTo>
                      <a:pt x="832551" y="214609"/>
                      <a:pt x="826864" y="218555"/>
                      <a:pt x="826864" y="218555"/>
                    </a:cubicBezTo>
                    <a:lnTo>
                      <a:pt x="822221" y="216117"/>
                    </a:lnTo>
                    <a:lnTo>
                      <a:pt x="824542" y="210314"/>
                    </a:lnTo>
                    <a:lnTo>
                      <a:pt x="813516" y="206252"/>
                    </a:lnTo>
                    <a:lnTo>
                      <a:pt x="811195" y="207412"/>
                    </a:lnTo>
                    <a:lnTo>
                      <a:pt x="807713" y="213332"/>
                    </a:lnTo>
                    <a:lnTo>
                      <a:pt x="795177" y="216001"/>
                    </a:lnTo>
                    <a:lnTo>
                      <a:pt x="776839" y="223082"/>
                    </a:lnTo>
                    <a:lnTo>
                      <a:pt x="778000" y="231438"/>
                    </a:lnTo>
                    <a:lnTo>
                      <a:pt x="785544" y="235617"/>
                    </a:lnTo>
                    <a:lnTo>
                      <a:pt x="790883" y="239911"/>
                    </a:lnTo>
                    <a:lnTo>
                      <a:pt x="787633" y="245366"/>
                    </a:lnTo>
                    <a:lnTo>
                      <a:pt x="776839" y="242581"/>
                    </a:lnTo>
                    <a:lnTo>
                      <a:pt x="758500" y="235965"/>
                    </a:lnTo>
                    <a:lnTo>
                      <a:pt x="742831" y="235153"/>
                    </a:lnTo>
                    <a:lnTo>
                      <a:pt x="722635" y="228421"/>
                    </a:lnTo>
                    <a:lnTo>
                      <a:pt x="698726" y="214144"/>
                    </a:lnTo>
                    <a:lnTo>
                      <a:pt x="695011" y="209502"/>
                    </a:lnTo>
                    <a:lnTo>
                      <a:pt x="670173" y="206716"/>
                    </a:lnTo>
                    <a:lnTo>
                      <a:pt x="643013" y="204627"/>
                    </a:lnTo>
                    <a:lnTo>
                      <a:pt x="613764" y="193716"/>
                    </a:lnTo>
                    <a:lnTo>
                      <a:pt x="593917" y="189306"/>
                    </a:lnTo>
                    <a:lnTo>
                      <a:pt x="570587" y="192556"/>
                    </a:lnTo>
                    <a:lnTo>
                      <a:pt x="547838" y="192556"/>
                    </a:lnTo>
                    <a:cubicBezTo>
                      <a:pt x="547838" y="192556"/>
                      <a:pt x="525437" y="185708"/>
                      <a:pt x="525437" y="185708"/>
                    </a:cubicBezTo>
                    <a:lnTo>
                      <a:pt x="505241" y="185940"/>
                    </a:lnTo>
                    <a:lnTo>
                      <a:pt x="491545" y="185128"/>
                    </a:lnTo>
                    <a:lnTo>
                      <a:pt x="450690" y="170271"/>
                    </a:lnTo>
                    <a:lnTo>
                      <a:pt x="417030" y="170271"/>
                    </a:lnTo>
                    <a:cubicBezTo>
                      <a:pt x="417030" y="170271"/>
                      <a:pt x="392424" y="175146"/>
                      <a:pt x="392424" y="175146"/>
                    </a:cubicBezTo>
                    <a:lnTo>
                      <a:pt x="384763" y="171432"/>
                    </a:lnTo>
                    <a:lnTo>
                      <a:pt x="380701" y="168530"/>
                    </a:lnTo>
                    <a:lnTo>
                      <a:pt x="371648" y="166905"/>
                    </a:lnTo>
                    <a:lnTo>
                      <a:pt x="369326" y="155879"/>
                    </a:lnTo>
                    <a:lnTo>
                      <a:pt x="358996" y="152280"/>
                    </a:lnTo>
                    <a:lnTo>
                      <a:pt x="337988" y="154718"/>
                    </a:lnTo>
                    <a:lnTo>
                      <a:pt x="323480" y="156459"/>
                    </a:lnTo>
                    <a:lnTo>
                      <a:pt x="317560" y="153441"/>
                    </a:lnTo>
                    <a:lnTo>
                      <a:pt x="317560" y="142763"/>
                    </a:lnTo>
                    <a:lnTo>
                      <a:pt x="309203" y="144852"/>
                    </a:lnTo>
                    <a:lnTo>
                      <a:pt x="303516" y="149959"/>
                    </a:lnTo>
                    <a:lnTo>
                      <a:pt x="292025" y="155646"/>
                    </a:lnTo>
                    <a:lnTo>
                      <a:pt x="284829" y="153093"/>
                    </a:lnTo>
                    <a:lnTo>
                      <a:pt x="284829" y="147638"/>
                    </a:lnTo>
                    <a:lnTo>
                      <a:pt x="294463" y="142415"/>
                    </a:lnTo>
                    <a:lnTo>
                      <a:pt x="292954" y="139745"/>
                    </a:lnTo>
                    <a:lnTo>
                      <a:pt x="278330" y="134174"/>
                    </a:lnTo>
                    <a:lnTo>
                      <a:pt x="271133" y="133478"/>
                    </a:lnTo>
                    <a:lnTo>
                      <a:pt x="258946" y="141022"/>
                    </a:lnTo>
                    <a:lnTo>
                      <a:pt x="240259" y="154602"/>
                    </a:lnTo>
                    <a:lnTo>
                      <a:pt x="212171" y="156691"/>
                    </a:lnTo>
                    <a:lnTo>
                      <a:pt x="191395" y="160173"/>
                    </a:lnTo>
                    <a:lnTo>
                      <a:pt x="189770" y="163655"/>
                    </a:lnTo>
                    <a:lnTo>
                      <a:pt x="195109" y="170039"/>
                    </a:lnTo>
                    <a:lnTo>
                      <a:pt x="195109" y="176422"/>
                    </a:lnTo>
                    <a:cubicBezTo>
                      <a:pt x="195109" y="176422"/>
                      <a:pt x="189770" y="177931"/>
                      <a:pt x="189770" y="177931"/>
                    </a:cubicBezTo>
                    <a:lnTo>
                      <a:pt x="180833" y="169691"/>
                    </a:lnTo>
                    <a:lnTo>
                      <a:pt x="175262" y="176190"/>
                    </a:lnTo>
                    <a:lnTo>
                      <a:pt x="167021" y="179556"/>
                    </a:lnTo>
                    <a:lnTo>
                      <a:pt x="148218" y="181297"/>
                    </a:lnTo>
                    <a:lnTo>
                      <a:pt x="142183" y="180717"/>
                    </a:lnTo>
                    <a:lnTo>
                      <a:pt x="133129" y="185592"/>
                    </a:lnTo>
                    <a:lnTo>
                      <a:pt x="119317" y="198591"/>
                    </a:lnTo>
                    <a:lnTo>
                      <a:pt x="113862" y="204163"/>
                    </a:lnTo>
                    <a:lnTo>
                      <a:pt x="112121" y="213912"/>
                    </a:lnTo>
                    <a:lnTo>
                      <a:pt x="108291" y="224010"/>
                    </a:lnTo>
                    <a:lnTo>
                      <a:pt x="98193" y="234108"/>
                    </a:lnTo>
                    <a:lnTo>
                      <a:pt x="73703" y="241420"/>
                    </a:lnTo>
                    <a:lnTo>
                      <a:pt x="48284" y="242233"/>
                    </a:lnTo>
                    <a:lnTo>
                      <a:pt x="39463" y="242929"/>
                    </a:lnTo>
                    <a:lnTo>
                      <a:pt x="37954" y="251518"/>
                    </a:lnTo>
                    <a:lnTo>
                      <a:pt x="35401" y="260339"/>
                    </a:lnTo>
                    <a:lnTo>
                      <a:pt x="38766" y="264866"/>
                    </a:lnTo>
                    <a:lnTo>
                      <a:pt x="58730" y="272642"/>
                    </a:lnTo>
                    <a:cubicBezTo>
                      <a:pt x="58730" y="272642"/>
                      <a:pt x="73355" y="276937"/>
                      <a:pt x="74515" y="277285"/>
                    </a:cubicBezTo>
                    <a:cubicBezTo>
                      <a:pt x="75560" y="277633"/>
                      <a:pt x="91577" y="296784"/>
                      <a:pt x="91577" y="296784"/>
                    </a:cubicBezTo>
                    <a:lnTo>
                      <a:pt x="102604" y="315935"/>
                    </a:lnTo>
                    <a:lnTo>
                      <a:pt x="107827" y="318837"/>
                    </a:lnTo>
                    <a:lnTo>
                      <a:pt x="126397" y="317096"/>
                    </a:lnTo>
                    <a:lnTo>
                      <a:pt x="143227" y="317096"/>
                    </a:lnTo>
                    <a:cubicBezTo>
                      <a:pt x="143227" y="317096"/>
                      <a:pt x="147870" y="317793"/>
                      <a:pt x="147870" y="317793"/>
                    </a:cubicBezTo>
                    <a:lnTo>
                      <a:pt x="150772" y="332881"/>
                    </a:lnTo>
                    <a:lnTo>
                      <a:pt x="156111" y="336479"/>
                    </a:lnTo>
                    <a:lnTo>
                      <a:pt x="174681" y="338685"/>
                    </a:lnTo>
                    <a:lnTo>
                      <a:pt x="176887" y="343327"/>
                    </a:lnTo>
                    <a:lnTo>
                      <a:pt x="171083" y="347042"/>
                    </a:lnTo>
                    <a:lnTo>
                      <a:pt x="160289" y="347390"/>
                    </a:lnTo>
                    <a:lnTo>
                      <a:pt x="147986" y="351220"/>
                    </a:lnTo>
                    <a:lnTo>
                      <a:pt x="133129" y="359925"/>
                    </a:lnTo>
                    <a:lnTo>
                      <a:pt x="124540" y="354934"/>
                    </a:lnTo>
                    <a:lnTo>
                      <a:pt x="102487" y="355282"/>
                    </a:lnTo>
                    <a:lnTo>
                      <a:pt x="94131" y="355863"/>
                    </a:lnTo>
                    <a:lnTo>
                      <a:pt x="92738" y="351452"/>
                    </a:lnTo>
                    <a:lnTo>
                      <a:pt x="95175" y="336363"/>
                    </a:lnTo>
                    <a:lnTo>
                      <a:pt x="86586" y="334274"/>
                    </a:lnTo>
                    <a:lnTo>
                      <a:pt x="66739" y="340542"/>
                    </a:lnTo>
                    <a:lnTo>
                      <a:pt x="54087" y="348783"/>
                    </a:lnTo>
                    <a:lnTo>
                      <a:pt x="53391" y="354934"/>
                    </a:lnTo>
                    <a:lnTo>
                      <a:pt x="49445" y="357488"/>
                    </a:lnTo>
                    <a:lnTo>
                      <a:pt x="42481" y="355282"/>
                    </a:lnTo>
                    <a:lnTo>
                      <a:pt x="35517" y="355747"/>
                    </a:lnTo>
                    <a:lnTo>
                      <a:pt x="18571" y="364103"/>
                    </a:lnTo>
                    <a:lnTo>
                      <a:pt x="0" y="375826"/>
                    </a:lnTo>
                    <a:lnTo>
                      <a:pt x="5223" y="381978"/>
                    </a:lnTo>
                    <a:lnTo>
                      <a:pt x="26231" y="388594"/>
                    </a:lnTo>
                    <a:lnTo>
                      <a:pt x="37025" y="390335"/>
                    </a:lnTo>
                    <a:lnTo>
                      <a:pt x="33892" y="394977"/>
                    </a:lnTo>
                    <a:lnTo>
                      <a:pt x="30526" y="401361"/>
                    </a:lnTo>
                    <a:lnTo>
                      <a:pt x="37374" y="405075"/>
                    </a:lnTo>
                    <a:lnTo>
                      <a:pt x="40391" y="412620"/>
                    </a:lnTo>
                    <a:lnTo>
                      <a:pt x="55248" y="420860"/>
                    </a:lnTo>
                    <a:lnTo>
                      <a:pt x="79970" y="421905"/>
                    </a:lnTo>
                    <a:lnTo>
                      <a:pt x="100050" y="419119"/>
                    </a:lnTo>
                    <a:lnTo>
                      <a:pt x="113282" y="423762"/>
                    </a:lnTo>
                    <a:lnTo>
                      <a:pt x="120826" y="424458"/>
                    </a:lnTo>
                    <a:lnTo>
                      <a:pt x="130460" y="414477"/>
                    </a:lnTo>
                    <a:lnTo>
                      <a:pt x="147289" y="403682"/>
                    </a:lnTo>
                    <a:lnTo>
                      <a:pt x="159477" y="404031"/>
                    </a:lnTo>
                    <a:lnTo>
                      <a:pt x="164700" y="406816"/>
                    </a:lnTo>
                    <a:lnTo>
                      <a:pt x="168066" y="412620"/>
                    </a:lnTo>
                    <a:lnTo>
                      <a:pt x="159128" y="418655"/>
                    </a:lnTo>
                    <a:lnTo>
                      <a:pt x="156807" y="421093"/>
                    </a:lnTo>
                    <a:lnTo>
                      <a:pt x="163771" y="432351"/>
                    </a:lnTo>
                    <a:lnTo>
                      <a:pt x="166441" y="444654"/>
                    </a:lnTo>
                    <a:lnTo>
                      <a:pt x="158200" y="456841"/>
                    </a:lnTo>
                    <a:lnTo>
                      <a:pt x="146013" y="459975"/>
                    </a:lnTo>
                    <a:lnTo>
                      <a:pt x="136495" y="458582"/>
                    </a:lnTo>
                    <a:lnTo>
                      <a:pt x="131156" y="457538"/>
                    </a:lnTo>
                    <a:lnTo>
                      <a:pt x="125005" y="467868"/>
                    </a:lnTo>
                    <a:lnTo>
                      <a:pt x="118389" y="477385"/>
                    </a:lnTo>
                    <a:lnTo>
                      <a:pt x="105853" y="477153"/>
                    </a:lnTo>
                    <a:lnTo>
                      <a:pt x="99354" y="472975"/>
                    </a:lnTo>
                    <a:lnTo>
                      <a:pt x="90997" y="469261"/>
                    </a:lnTo>
                    <a:lnTo>
                      <a:pt x="80899" y="471582"/>
                    </a:lnTo>
                    <a:lnTo>
                      <a:pt x="77881" y="480287"/>
                    </a:lnTo>
                    <a:lnTo>
                      <a:pt x="77649" y="495608"/>
                    </a:lnTo>
                    <a:lnTo>
                      <a:pt x="70569" y="497697"/>
                    </a:lnTo>
                    <a:lnTo>
                      <a:pt x="61051" y="500715"/>
                    </a:lnTo>
                    <a:lnTo>
                      <a:pt x="56873" y="504777"/>
                    </a:lnTo>
                    <a:lnTo>
                      <a:pt x="52114" y="516036"/>
                    </a:lnTo>
                    <a:lnTo>
                      <a:pt x="46427" y="520794"/>
                    </a:lnTo>
                    <a:lnTo>
                      <a:pt x="35865" y="522071"/>
                    </a:lnTo>
                    <a:lnTo>
                      <a:pt x="42365" y="532401"/>
                    </a:lnTo>
                    <a:lnTo>
                      <a:pt x="51418" y="542615"/>
                    </a:lnTo>
                    <a:lnTo>
                      <a:pt x="56757" y="543892"/>
                    </a:lnTo>
                    <a:lnTo>
                      <a:pt x="64301" y="546794"/>
                    </a:lnTo>
                    <a:lnTo>
                      <a:pt x="66971" y="553758"/>
                    </a:lnTo>
                    <a:lnTo>
                      <a:pt x="62212" y="562579"/>
                    </a:lnTo>
                    <a:lnTo>
                      <a:pt x="60355" y="567918"/>
                    </a:lnTo>
                    <a:lnTo>
                      <a:pt x="63141" y="569775"/>
                    </a:lnTo>
                    <a:lnTo>
                      <a:pt x="74631" y="572909"/>
                    </a:lnTo>
                    <a:lnTo>
                      <a:pt x="86006" y="590203"/>
                    </a:lnTo>
                    <a:lnTo>
                      <a:pt x="93086" y="598095"/>
                    </a:lnTo>
                    <a:lnTo>
                      <a:pt x="100746" y="600765"/>
                    </a:lnTo>
                    <a:lnTo>
                      <a:pt x="110032" y="596935"/>
                    </a:lnTo>
                    <a:lnTo>
                      <a:pt x="121406" y="593801"/>
                    </a:lnTo>
                    <a:lnTo>
                      <a:pt x="127210" y="592524"/>
                    </a:lnTo>
                    <a:lnTo>
                      <a:pt x="131504" y="582542"/>
                    </a:lnTo>
                    <a:lnTo>
                      <a:pt x="137308" y="587881"/>
                    </a:lnTo>
                    <a:lnTo>
                      <a:pt x="143459" y="599024"/>
                    </a:lnTo>
                    <a:lnTo>
                      <a:pt x="144968" y="603899"/>
                    </a:lnTo>
                    <a:lnTo>
                      <a:pt x="143343" y="610979"/>
                    </a:lnTo>
                    <a:lnTo>
                      <a:pt x="140442" y="618059"/>
                    </a:lnTo>
                    <a:lnTo>
                      <a:pt x="141138" y="629317"/>
                    </a:lnTo>
                    <a:lnTo>
                      <a:pt x="141138" y="635005"/>
                    </a:lnTo>
                    <a:cubicBezTo>
                      <a:pt x="141138" y="635005"/>
                      <a:pt x="152280" y="638719"/>
                      <a:pt x="152280" y="638719"/>
                    </a:cubicBezTo>
                    <a:lnTo>
                      <a:pt x="165164" y="635469"/>
                    </a:lnTo>
                    <a:lnTo>
                      <a:pt x="169807" y="629782"/>
                    </a:lnTo>
                    <a:lnTo>
                      <a:pt x="179092" y="624791"/>
                    </a:lnTo>
                    <a:lnTo>
                      <a:pt x="191975" y="628389"/>
                    </a:lnTo>
                    <a:lnTo>
                      <a:pt x="203118" y="636978"/>
                    </a:lnTo>
                    <a:lnTo>
                      <a:pt x="212868" y="645219"/>
                    </a:lnTo>
                    <a:lnTo>
                      <a:pt x="215537" y="639415"/>
                    </a:lnTo>
                    <a:lnTo>
                      <a:pt x="217394" y="629201"/>
                    </a:lnTo>
                    <a:lnTo>
                      <a:pt x="223430" y="624210"/>
                    </a:lnTo>
                    <a:lnTo>
                      <a:pt x="227144" y="631407"/>
                    </a:lnTo>
                    <a:lnTo>
                      <a:pt x="233411" y="634308"/>
                    </a:lnTo>
                    <a:lnTo>
                      <a:pt x="251750" y="629898"/>
                    </a:lnTo>
                    <a:lnTo>
                      <a:pt x="259178" y="627576"/>
                    </a:lnTo>
                    <a:lnTo>
                      <a:pt x="260223" y="631059"/>
                    </a:lnTo>
                    <a:lnTo>
                      <a:pt x="252330" y="641272"/>
                    </a:lnTo>
                    <a:lnTo>
                      <a:pt x="246875" y="656013"/>
                    </a:lnTo>
                    <a:lnTo>
                      <a:pt x="246875" y="665995"/>
                    </a:lnTo>
                    <a:cubicBezTo>
                      <a:pt x="246875" y="665995"/>
                      <a:pt x="246295" y="677485"/>
                      <a:pt x="246295" y="677485"/>
                    </a:cubicBezTo>
                    <a:lnTo>
                      <a:pt x="237358" y="684566"/>
                    </a:lnTo>
                    <a:lnTo>
                      <a:pt x="222733" y="701627"/>
                    </a:lnTo>
                    <a:lnTo>
                      <a:pt x="217974" y="704413"/>
                    </a:lnTo>
                    <a:lnTo>
                      <a:pt x="207180" y="707779"/>
                    </a:lnTo>
                    <a:lnTo>
                      <a:pt x="192324" y="718341"/>
                    </a:lnTo>
                    <a:lnTo>
                      <a:pt x="173637" y="737492"/>
                    </a:lnTo>
                    <a:lnTo>
                      <a:pt x="144736" y="735867"/>
                    </a:lnTo>
                    <a:lnTo>
                      <a:pt x="137888" y="738653"/>
                    </a:lnTo>
                    <a:lnTo>
                      <a:pt x="132085" y="748403"/>
                    </a:lnTo>
                    <a:lnTo>
                      <a:pt x="121290" y="759893"/>
                    </a:lnTo>
                    <a:lnTo>
                      <a:pt x="117924" y="765000"/>
                    </a:lnTo>
                    <a:lnTo>
                      <a:pt x="118621" y="767438"/>
                    </a:lnTo>
                    <a:lnTo>
                      <a:pt x="133245" y="762911"/>
                    </a:lnTo>
                    <a:lnTo>
                      <a:pt x="147522" y="751885"/>
                    </a:lnTo>
                    <a:lnTo>
                      <a:pt x="150075" y="745385"/>
                    </a:lnTo>
                    <a:lnTo>
                      <a:pt x="156111" y="751420"/>
                    </a:lnTo>
                    <a:lnTo>
                      <a:pt x="164351" y="753974"/>
                    </a:lnTo>
                    <a:lnTo>
                      <a:pt x="175842" y="744921"/>
                    </a:lnTo>
                    <a:lnTo>
                      <a:pt x="181529" y="741787"/>
                    </a:lnTo>
                    <a:lnTo>
                      <a:pt x="193484" y="742831"/>
                    </a:lnTo>
                    <a:lnTo>
                      <a:pt x="201609" y="739698"/>
                    </a:lnTo>
                    <a:lnTo>
                      <a:pt x="214957" y="734242"/>
                    </a:lnTo>
                    <a:lnTo>
                      <a:pt x="225983" y="731457"/>
                    </a:lnTo>
                    <a:lnTo>
                      <a:pt x="229349" y="719850"/>
                    </a:lnTo>
                    <a:lnTo>
                      <a:pt x="246411" y="706386"/>
                    </a:lnTo>
                    <a:lnTo>
                      <a:pt x="264285" y="698494"/>
                    </a:lnTo>
                    <a:lnTo>
                      <a:pt x="275776" y="694896"/>
                    </a:lnTo>
                    <a:lnTo>
                      <a:pt x="279722" y="683405"/>
                    </a:lnTo>
                    <a:lnTo>
                      <a:pt x="297597" y="676209"/>
                    </a:lnTo>
                    <a:lnTo>
                      <a:pt x="309552" y="665182"/>
                    </a:lnTo>
                    <a:lnTo>
                      <a:pt x="318025" y="660307"/>
                    </a:lnTo>
                    <a:lnTo>
                      <a:pt x="331488" y="656941"/>
                    </a:lnTo>
                    <a:lnTo>
                      <a:pt x="332533" y="644754"/>
                    </a:lnTo>
                    <a:lnTo>
                      <a:pt x="336247" y="640576"/>
                    </a:lnTo>
                    <a:lnTo>
                      <a:pt x="344372" y="637558"/>
                    </a:lnTo>
                    <a:lnTo>
                      <a:pt x="350639" y="626764"/>
                    </a:lnTo>
                    <a:lnTo>
                      <a:pt x="341818" y="622469"/>
                    </a:lnTo>
                    <a:lnTo>
                      <a:pt x="329167" y="618639"/>
                    </a:lnTo>
                    <a:lnTo>
                      <a:pt x="331721" y="613532"/>
                    </a:lnTo>
                    <a:lnTo>
                      <a:pt x="339613" y="605988"/>
                    </a:lnTo>
                    <a:lnTo>
                      <a:pt x="348898" y="601461"/>
                    </a:lnTo>
                    <a:lnTo>
                      <a:pt x="357487" y="601461"/>
                    </a:lnTo>
                    <a:cubicBezTo>
                      <a:pt x="357487" y="601461"/>
                      <a:pt x="365380" y="591944"/>
                      <a:pt x="365380" y="591944"/>
                    </a:cubicBezTo>
                    <a:lnTo>
                      <a:pt x="365032" y="586953"/>
                    </a:lnTo>
                    <a:lnTo>
                      <a:pt x="368282" y="579757"/>
                    </a:lnTo>
                    <a:lnTo>
                      <a:pt x="379424" y="572212"/>
                    </a:lnTo>
                    <a:lnTo>
                      <a:pt x="389058" y="556775"/>
                    </a:lnTo>
                    <a:lnTo>
                      <a:pt x="396950" y="553525"/>
                    </a:lnTo>
                    <a:lnTo>
                      <a:pt x="406236" y="546329"/>
                    </a:lnTo>
                    <a:lnTo>
                      <a:pt x="416566" y="539481"/>
                    </a:lnTo>
                    <a:lnTo>
                      <a:pt x="422601" y="542383"/>
                    </a:lnTo>
                    <a:cubicBezTo>
                      <a:pt x="422601" y="542383"/>
                      <a:pt x="424807" y="546794"/>
                      <a:pt x="428521" y="546213"/>
                    </a:cubicBezTo>
                    <a:cubicBezTo>
                      <a:pt x="432235" y="545633"/>
                      <a:pt x="437226" y="546329"/>
                      <a:pt x="437226" y="546329"/>
                    </a:cubicBezTo>
                    <a:lnTo>
                      <a:pt x="437574" y="554222"/>
                    </a:lnTo>
                    <a:lnTo>
                      <a:pt x="428985" y="555266"/>
                    </a:lnTo>
                    <a:lnTo>
                      <a:pt x="418887" y="552249"/>
                    </a:lnTo>
                    <a:cubicBezTo>
                      <a:pt x="418887" y="552249"/>
                      <a:pt x="412852" y="553409"/>
                      <a:pt x="411691" y="554106"/>
                    </a:cubicBezTo>
                    <a:cubicBezTo>
                      <a:pt x="410530" y="554686"/>
                      <a:pt x="399968" y="564784"/>
                      <a:pt x="399968" y="564784"/>
                    </a:cubicBezTo>
                    <a:lnTo>
                      <a:pt x="397531" y="575578"/>
                    </a:lnTo>
                    <a:lnTo>
                      <a:pt x="391611" y="586024"/>
                    </a:lnTo>
                    <a:lnTo>
                      <a:pt x="389058" y="596238"/>
                    </a:lnTo>
                    <a:lnTo>
                      <a:pt x="395790" y="599836"/>
                    </a:lnTo>
                    <a:lnTo>
                      <a:pt x="398575" y="604595"/>
                    </a:lnTo>
                    <a:lnTo>
                      <a:pt x="383138" y="614345"/>
                    </a:lnTo>
                    <a:lnTo>
                      <a:pt x="391727" y="618523"/>
                    </a:lnTo>
                    <a:lnTo>
                      <a:pt x="401013" y="617479"/>
                    </a:lnTo>
                    <a:lnTo>
                      <a:pt x="414244" y="612139"/>
                    </a:lnTo>
                    <a:lnTo>
                      <a:pt x="439663" y="593917"/>
                    </a:lnTo>
                    <a:lnTo>
                      <a:pt x="463341" y="587417"/>
                    </a:lnTo>
                    <a:lnTo>
                      <a:pt x="479242" y="590783"/>
                    </a:lnTo>
                    <a:lnTo>
                      <a:pt x="477269" y="582310"/>
                    </a:lnTo>
                    <a:lnTo>
                      <a:pt x="479822" y="578480"/>
                    </a:lnTo>
                    <a:lnTo>
                      <a:pt x="473323" y="572677"/>
                    </a:lnTo>
                    <a:lnTo>
                      <a:pt x="466823" y="562347"/>
                    </a:lnTo>
                    <a:lnTo>
                      <a:pt x="468564" y="555499"/>
                    </a:lnTo>
                    <a:lnTo>
                      <a:pt x="477037" y="552249"/>
                    </a:lnTo>
                    <a:lnTo>
                      <a:pt x="481099" y="545401"/>
                    </a:lnTo>
                    <a:lnTo>
                      <a:pt x="493286" y="551784"/>
                    </a:lnTo>
                    <a:lnTo>
                      <a:pt x="502223" y="551436"/>
                    </a:lnTo>
                    <a:lnTo>
                      <a:pt x="511509" y="561418"/>
                    </a:lnTo>
                    <a:lnTo>
                      <a:pt x="518009" y="561186"/>
                    </a:lnTo>
                    <a:lnTo>
                      <a:pt x="526830" y="561882"/>
                    </a:lnTo>
                    <a:lnTo>
                      <a:pt x="529267" y="567105"/>
                    </a:lnTo>
                    <a:lnTo>
                      <a:pt x="516152" y="569891"/>
                    </a:lnTo>
                    <a:lnTo>
                      <a:pt x="511393" y="574069"/>
                    </a:lnTo>
                    <a:lnTo>
                      <a:pt x="512902" y="579176"/>
                    </a:lnTo>
                    <a:lnTo>
                      <a:pt x="526017" y="572677"/>
                    </a:lnTo>
                    <a:lnTo>
                      <a:pt x="534606" y="571284"/>
                    </a:lnTo>
                    <a:lnTo>
                      <a:pt x="542499" y="576971"/>
                    </a:lnTo>
                    <a:lnTo>
                      <a:pt x="545052" y="579525"/>
                    </a:lnTo>
                    <a:lnTo>
                      <a:pt x="552597" y="572677"/>
                    </a:lnTo>
                    <a:lnTo>
                      <a:pt x="557588" y="569891"/>
                    </a:lnTo>
                    <a:lnTo>
                      <a:pt x="557936" y="577435"/>
                    </a:lnTo>
                    <a:cubicBezTo>
                      <a:pt x="557936" y="577435"/>
                      <a:pt x="566525" y="583123"/>
                      <a:pt x="567569" y="583471"/>
                    </a:cubicBezTo>
                    <a:cubicBezTo>
                      <a:pt x="568614" y="583819"/>
                      <a:pt x="596238" y="587069"/>
                      <a:pt x="596238" y="587069"/>
                    </a:cubicBezTo>
                    <a:lnTo>
                      <a:pt x="629201" y="585676"/>
                    </a:lnTo>
                    <a:lnTo>
                      <a:pt x="637674" y="584515"/>
                    </a:lnTo>
                    <a:lnTo>
                      <a:pt x="648120" y="593917"/>
                    </a:lnTo>
                    <a:lnTo>
                      <a:pt x="659030" y="598908"/>
                    </a:lnTo>
                    <a:lnTo>
                      <a:pt x="671450" y="598560"/>
                    </a:lnTo>
                    <a:lnTo>
                      <a:pt x="683289" y="588578"/>
                    </a:lnTo>
                    <a:lnTo>
                      <a:pt x="688512" y="589390"/>
                    </a:lnTo>
                    <a:lnTo>
                      <a:pt x="692110" y="595078"/>
                    </a:lnTo>
                    <a:lnTo>
                      <a:pt x="683637" y="604363"/>
                    </a:lnTo>
                    <a:lnTo>
                      <a:pt x="682824" y="607961"/>
                    </a:lnTo>
                    <a:lnTo>
                      <a:pt x="690020" y="611559"/>
                    </a:lnTo>
                    <a:lnTo>
                      <a:pt x="717644" y="622353"/>
                    </a:lnTo>
                    <a:lnTo>
                      <a:pt x="727626" y="633148"/>
                    </a:lnTo>
                    <a:lnTo>
                      <a:pt x="746545" y="646728"/>
                    </a:lnTo>
                    <a:lnTo>
                      <a:pt x="757688" y="652067"/>
                    </a:lnTo>
                    <a:lnTo>
                      <a:pt x="760938" y="647424"/>
                    </a:lnTo>
                    <a:lnTo>
                      <a:pt x="760241" y="637442"/>
                    </a:lnTo>
                    <a:lnTo>
                      <a:pt x="763491" y="636398"/>
                    </a:lnTo>
                    <a:lnTo>
                      <a:pt x="773473" y="642085"/>
                    </a:lnTo>
                    <a:lnTo>
                      <a:pt x="778464" y="643130"/>
                    </a:lnTo>
                    <a:lnTo>
                      <a:pt x="785312" y="648236"/>
                    </a:lnTo>
                    <a:lnTo>
                      <a:pt x="790303" y="652067"/>
                    </a:lnTo>
                    <a:lnTo>
                      <a:pt x="793204" y="647076"/>
                    </a:lnTo>
                    <a:cubicBezTo>
                      <a:pt x="793204" y="647076"/>
                      <a:pt x="791115" y="639531"/>
                      <a:pt x="790651" y="638487"/>
                    </a:cubicBezTo>
                    <a:cubicBezTo>
                      <a:pt x="790303" y="637442"/>
                      <a:pt x="786356" y="624559"/>
                      <a:pt x="786356" y="624559"/>
                    </a:cubicBezTo>
                    <a:lnTo>
                      <a:pt x="786008" y="618059"/>
                    </a:lnTo>
                    <a:lnTo>
                      <a:pt x="794249" y="622702"/>
                    </a:lnTo>
                    <a:lnTo>
                      <a:pt x="797035" y="630130"/>
                    </a:lnTo>
                    <a:lnTo>
                      <a:pt x="799936" y="637558"/>
                    </a:lnTo>
                    <a:lnTo>
                      <a:pt x="799472" y="659031"/>
                    </a:lnTo>
                    <a:cubicBezTo>
                      <a:pt x="799472" y="659031"/>
                      <a:pt x="797499" y="664834"/>
                      <a:pt x="795642" y="665530"/>
                    </a:cubicBezTo>
                    <a:cubicBezTo>
                      <a:pt x="793785" y="666111"/>
                      <a:pt x="786472" y="664834"/>
                      <a:pt x="786472" y="664834"/>
                    </a:cubicBezTo>
                    <a:lnTo>
                      <a:pt x="781365" y="660424"/>
                    </a:lnTo>
                    <a:lnTo>
                      <a:pt x="780205" y="655781"/>
                    </a:lnTo>
                    <a:lnTo>
                      <a:pt x="775098" y="655200"/>
                    </a:lnTo>
                    <a:lnTo>
                      <a:pt x="765232" y="660191"/>
                    </a:lnTo>
                    <a:lnTo>
                      <a:pt x="765232" y="666343"/>
                    </a:lnTo>
                    <a:cubicBezTo>
                      <a:pt x="765232" y="666343"/>
                      <a:pt x="774053" y="679575"/>
                      <a:pt x="774053" y="679575"/>
                    </a:cubicBezTo>
                    <a:lnTo>
                      <a:pt x="784267" y="685842"/>
                    </a:lnTo>
                    <a:lnTo>
                      <a:pt x="789258" y="695824"/>
                    </a:lnTo>
                    <a:lnTo>
                      <a:pt x="791811" y="702324"/>
                    </a:lnTo>
                    <a:lnTo>
                      <a:pt x="797615" y="708243"/>
                    </a:lnTo>
                    <a:lnTo>
                      <a:pt x="803070" y="716136"/>
                    </a:lnTo>
                    <a:cubicBezTo>
                      <a:pt x="803070" y="716136"/>
                      <a:pt x="806552" y="711493"/>
                      <a:pt x="806552" y="709984"/>
                    </a:cubicBezTo>
                    <a:cubicBezTo>
                      <a:pt x="806552" y="708475"/>
                      <a:pt x="803302" y="694896"/>
                      <a:pt x="803302" y="694896"/>
                    </a:cubicBezTo>
                    <a:cubicBezTo>
                      <a:pt x="803302" y="694896"/>
                      <a:pt x="798660" y="682012"/>
                      <a:pt x="798311" y="680619"/>
                    </a:cubicBezTo>
                    <a:cubicBezTo>
                      <a:pt x="797963" y="679226"/>
                      <a:pt x="797731" y="670173"/>
                      <a:pt x="801213" y="672030"/>
                    </a:cubicBezTo>
                    <a:cubicBezTo>
                      <a:pt x="804695" y="673887"/>
                      <a:pt x="808061" y="675628"/>
                      <a:pt x="808061" y="675628"/>
                    </a:cubicBezTo>
                    <a:lnTo>
                      <a:pt x="807016" y="686771"/>
                    </a:lnTo>
                    <a:lnTo>
                      <a:pt x="807945" y="691065"/>
                    </a:lnTo>
                    <a:lnTo>
                      <a:pt x="814445" y="689672"/>
                    </a:lnTo>
                    <a:lnTo>
                      <a:pt x="824426" y="679691"/>
                    </a:lnTo>
                    <a:lnTo>
                      <a:pt x="822337" y="666807"/>
                    </a:lnTo>
                    <a:lnTo>
                      <a:pt x="821873" y="660075"/>
                    </a:lnTo>
                    <a:lnTo>
                      <a:pt x="830230" y="660656"/>
                    </a:lnTo>
                    <a:lnTo>
                      <a:pt x="835105" y="673191"/>
                    </a:lnTo>
                    <a:lnTo>
                      <a:pt x="836730" y="681432"/>
                    </a:lnTo>
                    <a:lnTo>
                      <a:pt x="831507" y="688396"/>
                    </a:lnTo>
                    <a:lnTo>
                      <a:pt x="826864" y="695940"/>
                    </a:lnTo>
                    <a:lnTo>
                      <a:pt x="814909" y="699538"/>
                    </a:lnTo>
                    <a:lnTo>
                      <a:pt x="813400" y="713002"/>
                    </a:lnTo>
                    <a:lnTo>
                      <a:pt x="817578" y="724609"/>
                    </a:lnTo>
                    <a:lnTo>
                      <a:pt x="824542" y="713118"/>
                    </a:lnTo>
                    <a:lnTo>
                      <a:pt x="829533" y="717761"/>
                    </a:lnTo>
                    <a:lnTo>
                      <a:pt x="839863" y="710216"/>
                    </a:lnTo>
                    <a:lnTo>
                      <a:pt x="842649" y="712770"/>
                    </a:lnTo>
                    <a:lnTo>
                      <a:pt x="852399" y="725073"/>
                    </a:lnTo>
                    <a:lnTo>
                      <a:pt x="862961" y="728787"/>
                    </a:lnTo>
                    <a:lnTo>
                      <a:pt x="864586" y="724841"/>
                    </a:lnTo>
                    <a:lnTo>
                      <a:pt x="860291" y="719850"/>
                    </a:lnTo>
                    <a:lnTo>
                      <a:pt x="848452" y="714859"/>
                    </a:lnTo>
                    <a:lnTo>
                      <a:pt x="847060" y="708011"/>
                    </a:lnTo>
                    <a:lnTo>
                      <a:pt x="851702" y="702324"/>
                    </a:lnTo>
                    <a:lnTo>
                      <a:pt x="859943" y="703020"/>
                    </a:lnTo>
                    <a:lnTo>
                      <a:pt x="870389" y="720198"/>
                    </a:lnTo>
                    <a:lnTo>
                      <a:pt x="871898" y="730412"/>
                    </a:lnTo>
                    <a:lnTo>
                      <a:pt x="864238" y="736680"/>
                    </a:lnTo>
                    <a:lnTo>
                      <a:pt x="857738" y="741555"/>
                    </a:lnTo>
                    <a:lnTo>
                      <a:pt x="849845" y="736796"/>
                    </a:lnTo>
                    <a:lnTo>
                      <a:pt x="841604" y="730296"/>
                    </a:lnTo>
                    <a:lnTo>
                      <a:pt x="836613" y="732037"/>
                    </a:lnTo>
                    <a:lnTo>
                      <a:pt x="839747" y="742367"/>
                    </a:lnTo>
                    <a:lnTo>
                      <a:pt x="842765" y="748635"/>
                    </a:lnTo>
                    <a:lnTo>
                      <a:pt x="842069" y="757340"/>
                    </a:lnTo>
                    <a:lnTo>
                      <a:pt x="839979" y="763956"/>
                    </a:lnTo>
                    <a:lnTo>
                      <a:pt x="843229" y="772196"/>
                    </a:lnTo>
                    <a:lnTo>
                      <a:pt x="848104" y="774402"/>
                    </a:lnTo>
                    <a:cubicBezTo>
                      <a:pt x="848104" y="774402"/>
                      <a:pt x="849845" y="771500"/>
                      <a:pt x="849845" y="770107"/>
                    </a:cubicBezTo>
                    <a:cubicBezTo>
                      <a:pt x="849845" y="768714"/>
                      <a:pt x="851122" y="764188"/>
                      <a:pt x="851122" y="764188"/>
                    </a:cubicBezTo>
                    <a:lnTo>
                      <a:pt x="854140" y="762563"/>
                    </a:lnTo>
                    <a:lnTo>
                      <a:pt x="863425" y="766857"/>
                    </a:lnTo>
                    <a:lnTo>
                      <a:pt x="864470" y="769063"/>
                    </a:lnTo>
                    <a:lnTo>
                      <a:pt x="869461" y="762563"/>
                    </a:lnTo>
                    <a:lnTo>
                      <a:pt x="869809" y="755599"/>
                    </a:lnTo>
                    <a:lnTo>
                      <a:pt x="874103" y="752813"/>
                    </a:lnTo>
                    <a:lnTo>
                      <a:pt x="882112" y="759893"/>
                    </a:lnTo>
                    <a:lnTo>
                      <a:pt x="884549" y="762215"/>
                    </a:lnTo>
                    <a:lnTo>
                      <a:pt x="887335" y="758384"/>
                    </a:lnTo>
                    <a:lnTo>
                      <a:pt x="893370" y="753974"/>
                    </a:lnTo>
                    <a:lnTo>
                      <a:pt x="896852" y="760706"/>
                    </a:lnTo>
                    <a:lnTo>
                      <a:pt x="895460" y="771036"/>
                    </a:lnTo>
                    <a:lnTo>
                      <a:pt x="895228" y="773589"/>
                    </a:lnTo>
                    <a:lnTo>
                      <a:pt x="902772" y="771036"/>
                    </a:lnTo>
                    <a:lnTo>
                      <a:pt x="905558" y="775330"/>
                    </a:lnTo>
                    <a:lnTo>
                      <a:pt x="910548" y="783223"/>
                    </a:lnTo>
                    <a:lnTo>
                      <a:pt x="915771" y="787633"/>
                    </a:lnTo>
                    <a:lnTo>
                      <a:pt x="914959" y="792044"/>
                    </a:lnTo>
                    <a:lnTo>
                      <a:pt x="906254" y="794597"/>
                    </a:lnTo>
                    <a:lnTo>
                      <a:pt x="909156" y="801097"/>
                    </a:lnTo>
                    <a:lnTo>
                      <a:pt x="911709" y="812356"/>
                    </a:lnTo>
                    <a:lnTo>
                      <a:pt x="915539" y="820480"/>
                    </a:lnTo>
                    <a:lnTo>
                      <a:pt x="927726" y="817927"/>
                    </a:lnTo>
                    <a:lnTo>
                      <a:pt x="938056" y="813284"/>
                    </a:lnTo>
                    <a:lnTo>
                      <a:pt x="942699" y="817231"/>
                    </a:lnTo>
                    <a:lnTo>
                      <a:pt x="939681" y="828837"/>
                    </a:lnTo>
                    <a:lnTo>
                      <a:pt x="938753" y="834641"/>
                    </a:lnTo>
                    <a:lnTo>
                      <a:pt x="943396" y="839516"/>
                    </a:lnTo>
                    <a:lnTo>
                      <a:pt x="949895" y="836962"/>
                    </a:lnTo>
                    <a:lnTo>
                      <a:pt x="956279" y="835569"/>
                    </a:lnTo>
                    <a:lnTo>
                      <a:pt x="969627" y="849265"/>
                    </a:lnTo>
                    <a:lnTo>
                      <a:pt x="977751" y="857158"/>
                    </a:lnTo>
                    <a:lnTo>
                      <a:pt x="971252" y="860059"/>
                    </a:lnTo>
                    <a:lnTo>
                      <a:pt x="966841" y="862265"/>
                    </a:lnTo>
                    <a:lnTo>
                      <a:pt x="966493" y="871550"/>
                    </a:lnTo>
                    <a:lnTo>
                      <a:pt x="973457" y="876193"/>
                    </a:lnTo>
                    <a:cubicBezTo>
                      <a:pt x="973457" y="876193"/>
                      <a:pt x="975546" y="882925"/>
                      <a:pt x="975546" y="885130"/>
                    </a:cubicBezTo>
                    <a:cubicBezTo>
                      <a:pt x="975546" y="887335"/>
                      <a:pt x="977867" y="890585"/>
                      <a:pt x="977867" y="890585"/>
                    </a:cubicBezTo>
                    <a:lnTo>
                      <a:pt x="989590" y="896505"/>
                    </a:lnTo>
                    <a:lnTo>
                      <a:pt x="1001197" y="896853"/>
                    </a:lnTo>
                    <a:lnTo>
                      <a:pt x="1014661" y="900683"/>
                    </a:lnTo>
                    <a:lnTo>
                      <a:pt x="1021393" y="910781"/>
                    </a:lnTo>
                    <a:lnTo>
                      <a:pt x="1034276" y="914495"/>
                    </a:lnTo>
                    <a:lnTo>
                      <a:pt x="1042865" y="910665"/>
                    </a:lnTo>
                    <a:lnTo>
                      <a:pt x="1047160" y="924361"/>
                    </a:lnTo>
                    <a:lnTo>
                      <a:pt x="1049365" y="930745"/>
                    </a:lnTo>
                    <a:lnTo>
                      <a:pt x="1065963" y="930512"/>
                    </a:lnTo>
                    <a:lnTo>
                      <a:pt x="1075364" y="934459"/>
                    </a:lnTo>
                    <a:lnTo>
                      <a:pt x="1084417" y="936896"/>
                    </a:lnTo>
                    <a:lnTo>
                      <a:pt x="1092078" y="939333"/>
                    </a:lnTo>
                    <a:lnTo>
                      <a:pt x="1094515" y="951405"/>
                    </a:lnTo>
                    <a:lnTo>
                      <a:pt x="1101363" y="963243"/>
                    </a:lnTo>
                    <a:lnTo>
                      <a:pt x="1105309" y="970672"/>
                    </a:lnTo>
                    <a:lnTo>
                      <a:pt x="1105077" y="980537"/>
                    </a:lnTo>
                    <a:lnTo>
                      <a:pt x="1106702" y="997251"/>
                    </a:lnTo>
                    <a:lnTo>
                      <a:pt x="1102176" y="1011527"/>
                    </a:lnTo>
                    <a:lnTo>
                      <a:pt x="1092194" y="1010135"/>
                    </a:lnTo>
                    <a:lnTo>
                      <a:pt x="1094979" y="1000733"/>
                    </a:lnTo>
                    <a:lnTo>
                      <a:pt x="1097765" y="991912"/>
                    </a:lnTo>
                    <a:lnTo>
                      <a:pt x="1091846" y="985760"/>
                    </a:lnTo>
                    <a:lnTo>
                      <a:pt x="1087319" y="979957"/>
                    </a:lnTo>
                    <a:lnTo>
                      <a:pt x="1089872" y="963592"/>
                    </a:lnTo>
                    <a:lnTo>
                      <a:pt x="1078498" y="960110"/>
                    </a:lnTo>
                    <a:lnTo>
                      <a:pt x="1074668" y="957324"/>
                    </a:lnTo>
                    <a:lnTo>
                      <a:pt x="1050294" y="947806"/>
                    </a:lnTo>
                    <a:lnTo>
                      <a:pt x="1042285" y="936084"/>
                    </a:lnTo>
                    <a:lnTo>
                      <a:pt x="1025107" y="915772"/>
                    </a:lnTo>
                    <a:lnTo>
                      <a:pt x="1015241" y="913218"/>
                    </a:lnTo>
                    <a:lnTo>
                      <a:pt x="996438" y="911129"/>
                    </a:lnTo>
                    <a:lnTo>
                      <a:pt x="980537" y="902076"/>
                    </a:lnTo>
                    <a:lnTo>
                      <a:pt x="970091" y="899406"/>
                    </a:lnTo>
                    <a:lnTo>
                      <a:pt x="961850" y="902424"/>
                    </a:lnTo>
                    <a:lnTo>
                      <a:pt x="967537" y="910549"/>
                    </a:lnTo>
                    <a:lnTo>
                      <a:pt x="972180" y="919718"/>
                    </a:lnTo>
                    <a:lnTo>
                      <a:pt x="980537" y="921111"/>
                    </a:lnTo>
                    <a:lnTo>
                      <a:pt x="990983" y="929003"/>
                    </a:lnTo>
                    <a:lnTo>
                      <a:pt x="997135" y="933994"/>
                    </a:lnTo>
                    <a:lnTo>
                      <a:pt x="1007233" y="940958"/>
                    </a:lnTo>
                    <a:lnTo>
                      <a:pt x="1020580" y="945253"/>
                    </a:lnTo>
                    <a:lnTo>
                      <a:pt x="1026035" y="958020"/>
                    </a:lnTo>
                    <a:lnTo>
                      <a:pt x="1038339" y="963359"/>
                    </a:lnTo>
                    <a:lnTo>
                      <a:pt x="1042633" y="969511"/>
                    </a:lnTo>
                    <a:lnTo>
                      <a:pt x="1049017" y="976939"/>
                    </a:lnTo>
                    <a:lnTo>
                      <a:pt x="1056097" y="1001430"/>
                    </a:lnTo>
                    <a:lnTo>
                      <a:pt x="1064454" y="1014893"/>
                    </a:lnTo>
                    <a:lnTo>
                      <a:pt x="1067471" y="1024875"/>
                    </a:lnTo>
                    <a:lnTo>
                      <a:pt x="1069096" y="1030098"/>
                    </a:lnTo>
                    <a:lnTo>
                      <a:pt x="1080819" y="1039732"/>
                    </a:lnTo>
                    <a:lnTo>
                      <a:pt x="1076409" y="1041357"/>
                    </a:lnTo>
                    <a:lnTo>
                      <a:pt x="1069096" y="1042169"/>
                    </a:lnTo>
                    <a:lnTo>
                      <a:pt x="1067820" y="1063410"/>
                    </a:lnTo>
                    <a:lnTo>
                      <a:pt x="1066427" y="1077106"/>
                    </a:lnTo>
                    <a:lnTo>
                      <a:pt x="1065266" y="1104729"/>
                    </a:lnTo>
                    <a:lnTo>
                      <a:pt x="1063409" y="1125854"/>
                    </a:lnTo>
                    <a:lnTo>
                      <a:pt x="1055633" y="1151156"/>
                    </a:lnTo>
                    <a:lnTo>
                      <a:pt x="1059579" y="1163228"/>
                    </a:lnTo>
                    <a:lnTo>
                      <a:pt x="1065614" y="1177968"/>
                    </a:lnTo>
                    <a:lnTo>
                      <a:pt x="1067007" y="1190503"/>
                    </a:lnTo>
                    <a:lnTo>
                      <a:pt x="1063641" y="1210467"/>
                    </a:lnTo>
                    <a:lnTo>
                      <a:pt x="1064918" y="1222770"/>
                    </a:lnTo>
                    <a:lnTo>
                      <a:pt x="1068516" y="1230663"/>
                    </a:lnTo>
                    <a:lnTo>
                      <a:pt x="1072346" y="1252599"/>
                    </a:lnTo>
                    <a:lnTo>
                      <a:pt x="1076061" y="1262233"/>
                    </a:lnTo>
                    <a:lnTo>
                      <a:pt x="1086507" y="1271867"/>
                    </a:lnTo>
                    <a:lnTo>
                      <a:pt x="1094283" y="1283009"/>
                    </a:lnTo>
                    <a:lnTo>
                      <a:pt x="1105542" y="1292411"/>
                    </a:lnTo>
                    <a:lnTo>
                      <a:pt x="1108211" y="1305294"/>
                    </a:lnTo>
                    <a:lnTo>
                      <a:pt x="1116220" y="1311446"/>
                    </a:lnTo>
                    <a:lnTo>
                      <a:pt x="1120746" y="1316669"/>
                    </a:lnTo>
                    <a:lnTo>
                      <a:pt x="1119470" y="1330249"/>
                    </a:lnTo>
                    <a:lnTo>
                      <a:pt x="1128175" y="1342668"/>
                    </a:lnTo>
                    <a:lnTo>
                      <a:pt x="1148835" y="1362283"/>
                    </a:lnTo>
                    <a:lnTo>
                      <a:pt x="1152201" y="1373542"/>
                    </a:lnTo>
                    <a:lnTo>
                      <a:pt x="1153361" y="1379113"/>
                    </a:lnTo>
                    <a:lnTo>
                      <a:pt x="1169030" y="1382595"/>
                    </a:lnTo>
                    <a:lnTo>
                      <a:pt x="1188646" y="1395478"/>
                    </a:lnTo>
                    <a:lnTo>
                      <a:pt x="1194797" y="1396523"/>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64" name="任意多边形: 形状 263">
                <a:extLst>
                  <a:ext uri="{FF2B5EF4-FFF2-40B4-BE49-F238E27FC236}">
                    <a16:creationId xmlns:a16="http://schemas.microsoft.com/office/drawing/2014/main" id="{9CB2D048-C895-52E9-8640-6355E7E98238}"/>
                  </a:ext>
                </a:extLst>
              </p:cNvPr>
              <p:cNvSpPr/>
              <p:nvPr/>
            </p:nvSpPr>
            <p:spPr>
              <a:xfrm>
                <a:off x="4813988" y="1931912"/>
                <a:ext cx="235075" cy="154694"/>
              </a:xfrm>
              <a:custGeom>
                <a:avLst/>
                <a:gdLst>
                  <a:gd name="connsiteX0" fmla="*/ 8821 w 251866"/>
                  <a:gd name="connsiteY0" fmla="*/ 122567 h 165744"/>
                  <a:gd name="connsiteX1" fmla="*/ 25767 w 251866"/>
                  <a:gd name="connsiteY1" fmla="*/ 125701 h 165744"/>
                  <a:gd name="connsiteX2" fmla="*/ 43525 w 251866"/>
                  <a:gd name="connsiteY2" fmla="*/ 128254 h 165744"/>
                  <a:gd name="connsiteX3" fmla="*/ 56989 w 251866"/>
                  <a:gd name="connsiteY3" fmla="*/ 154486 h 165744"/>
                  <a:gd name="connsiteX4" fmla="*/ 68480 w 251866"/>
                  <a:gd name="connsiteY4" fmla="*/ 165744 h 165744"/>
                  <a:gd name="connsiteX5" fmla="*/ 77069 w 251866"/>
                  <a:gd name="connsiteY5" fmla="*/ 154486 h 165744"/>
                  <a:gd name="connsiteX6" fmla="*/ 90068 w 251866"/>
                  <a:gd name="connsiteY6" fmla="*/ 154486 h 165744"/>
                  <a:gd name="connsiteX7" fmla="*/ 96800 w 251866"/>
                  <a:gd name="connsiteY7" fmla="*/ 151352 h 165744"/>
                  <a:gd name="connsiteX8" fmla="*/ 108059 w 251866"/>
                  <a:gd name="connsiteY8" fmla="*/ 148682 h 165744"/>
                  <a:gd name="connsiteX9" fmla="*/ 125933 w 251866"/>
                  <a:gd name="connsiteY9" fmla="*/ 144504 h 165744"/>
                  <a:gd name="connsiteX10" fmla="*/ 131620 w 251866"/>
                  <a:gd name="connsiteY10" fmla="*/ 130460 h 165744"/>
                  <a:gd name="connsiteX11" fmla="*/ 134522 w 251866"/>
                  <a:gd name="connsiteY11" fmla="*/ 118621 h 165744"/>
                  <a:gd name="connsiteX12" fmla="*/ 146477 w 251866"/>
                  <a:gd name="connsiteY12" fmla="*/ 109335 h 165744"/>
                  <a:gd name="connsiteX13" fmla="*/ 159128 w 251866"/>
                  <a:gd name="connsiteY13" fmla="*/ 103764 h 165744"/>
                  <a:gd name="connsiteX14" fmla="*/ 164700 w 251866"/>
                  <a:gd name="connsiteY14" fmla="*/ 88095 h 165744"/>
                  <a:gd name="connsiteX15" fmla="*/ 173289 w 251866"/>
                  <a:gd name="connsiteY15" fmla="*/ 83452 h 165744"/>
                  <a:gd name="connsiteX16" fmla="*/ 200100 w 251866"/>
                  <a:gd name="connsiteY16" fmla="*/ 74399 h 165744"/>
                  <a:gd name="connsiteX17" fmla="*/ 245366 w 251866"/>
                  <a:gd name="connsiteY17" fmla="*/ 54320 h 165744"/>
                  <a:gd name="connsiteX18" fmla="*/ 251866 w 251866"/>
                  <a:gd name="connsiteY18" fmla="*/ 45963 h 165744"/>
                  <a:gd name="connsiteX19" fmla="*/ 235733 w 251866"/>
                  <a:gd name="connsiteY19" fmla="*/ 33660 h 165744"/>
                  <a:gd name="connsiteX20" fmla="*/ 208109 w 251866"/>
                  <a:gd name="connsiteY20" fmla="*/ 18107 h 165744"/>
                  <a:gd name="connsiteX21" fmla="*/ 185940 w 251866"/>
                  <a:gd name="connsiteY21" fmla="*/ 13928 h 165744"/>
                  <a:gd name="connsiteX22" fmla="*/ 164700 w 251866"/>
                  <a:gd name="connsiteY22" fmla="*/ 21821 h 165744"/>
                  <a:gd name="connsiteX23" fmla="*/ 161334 w 251866"/>
                  <a:gd name="connsiteY23" fmla="*/ 13696 h 165744"/>
                  <a:gd name="connsiteX24" fmla="*/ 148682 w 251866"/>
                  <a:gd name="connsiteY24" fmla="*/ 15089 h 165744"/>
                  <a:gd name="connsiteX25" fmla="*/ 134522 w 251866"/>
                  <a:gd name="connsiteY25" fmla="*/ 12535 h 165744"/>
                  <a:gd name="connsiteX26" fmla="*/ 120362 w 251866"/>
                  <a:gd name="connsiteY26" fmla="*/ 7428 h 165744"/>
                  <a:gd name="connsiteX27" fmla="*/ 108059 w 251866"/>
                  <a:gd name="connsiteY27" fmla="*/ 0 h 165744"/>
                  <a:gd name="connsiteX28" fmla="*/ 81015 w 251866"/>
                  <a:gd name="connsiteY28" fmla="*/ 2321 h 165744"/>
                  <a:gd name="connsiteX29" fmla="*/ 42249 w 251866"/>
                  <a:gd name="connsiteY29" fmla="*/ 10446 h 165744"/>
                  <a:gd name="connsiteX30" fmla="*/ 21705 w 251866"/>
                  <a:gd name="connsiteY30" fmla="*/ 10446 h 165744"/>
                  <a:gd name="connsiteX31" fmla="*/ 31454 w 251866"/>
                  <a:gd name="connsiteY31" fmla="*/ 23678 h 165744"/>
                  <a:gd name="connsiteX32" fmla="*/ 42829 w 251866"/>
                  <a:gd name="connsiteY32" fmla="*/ 34240 h 165744"/>
                  <a:gd name="connsiteX33" fmla="*/ 43409 w 251866"/>
                  <a:gd name="connsiteY33" fmla="*/ 42016 h 165744"/>
                  <a:gd name="connsiteX34" fmla="*/ 36793 w 251866"/>
                  <a:gd name="connsiteY34" fmla="*/ 51650 h 165744"/>
                  <a:gd name="connsiteX35" fmla="*/ 25767 w 251866"/>
                  <a:gd name="connsiteY35" fmla="*/ 70569 h 165744"/>
                  <a:gd name="connsiteX36" fmla="*/ 26928 w 251866"/>
                  <a:gd name="connsiteY36" fmla="*/ 76953 h 165744"/>
                  <a:gd name="connsiteX37" fmla="*/ 0 w 251866"/>
                  <a:gd name="connsiteY37" fmla="*/ 114326 h 165744"/>
                  <a:gd name="connsiteX38" fmla="*/ 8821 w 251866"/>
                  <a:gd name="connsiteY38" fmla="*/ 122567 h 16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1866" h="165744">
                    <a:moveTo>
                      <a:pt x="8821" y="122567"/>
                    </a:moveTo>
                    <a:lnTo>
                      <a:pt x="25767" y="125701"/>
                    </a:lnTo>
                    <a:lnTo>
                      <a:pt x="43525" y="128254"/>
                    </a:lnTo>
                    <a:lnTo>
                      <a:pt x="56989" y="154486"/>
                    </a:lnTo>
                    <a:lnTo>
                      <a:pt x="68480" y="165744"/>
                    </a:lnTo>
                    <a:lnTo>
                      <a:pt x="77069" y="154486"/>
                    </a:lnTo>
                    <a:lnTo>
                      <a:pt x="90068" y="154486"/>
                    </a:lnTo>
                    <a:lnTo>
                      <a:pt x="96800" y="151352"/>
                    </a:lnTo>
                    <a:lnTo>
                      <a:pt x="108059" y="148682"/>
                    </a:lnTo>
                    <a:lnTo>
                      <a:pt x="125933" y="144504"/>
                    </a:lnTo>
                    <a:lnTo>
                      <a:pt x="131620" y="130460"/>
                    </a:lnTo>
                    <a:lnTo>
                      <a:pt x="134522" y="118621"/>
                    </a:lnTo>
                    <a:lnTo>
                      <a:pt x="146477" y="109335"/>
                    </a:lnTo>
                    <a:lnTo>
                      <a:pt x="159128" y="103764"/>
                    </a:lnTo>
                    <a:lnTo>
                      <a:pt x="164700" y="88095"/>
                    </a:lnTo>
                    <a:lnTo>
                      <a:pt x="173289" y="83452"/>
                    </a:lnTo>
                    <a:lnTo>
                      <a:pt x="200100" y="74399"/>
                    </a:lnTo>
                    <a:lnTo>
                      <a:pt x="245366" y="54320"/>
                    </a:lnTo>
                    <a:lnTo>
                      <a:pt x="251866" y="45963"/>
                    </a:lnTo>
                    <a:lnTo>
                      <a:pt x="235733" y="33660"/>
                    </a:lnTo>
                    <a:lnTo>
                      <a:pt x="208109" y="18107"/>
                    </a:lnTo>
                    <a:lnTo>
                      <a:pt x="185940" y="13928"/>
                    </a:lnTo>
                    <a:lnTo>
                      <a:pt x="164700" y="21821"/>
                    </a:lnTo>
                    <a:lnTo>
                      <a:pt x="161334" y="13696"/>
                    </a:lnTo>
                    <a:lnTo>
                      <a:pt x="148682" y="15089"/>
                    </a:lnTo>
                    <a:lnTo>
                      <a:pt x="134522" y="12535"/>
                    </a:lnTo>
                    <a:lnTo>
                      <a:pt x="120362" y="7428"/>
                    </a:lnTo>
                    <a:lnTo>
                      <a:pt x="108059" y="0"/>
                    </a:lnTo>
                    <a:lnTo>
                      <a:pt x="81015" y="2321"/>
                    </a:lnTo>
                    <a:lnTo>
                      <a:pt x="42249" y="10446"/>
                    </a:lnTo>
                    <a:lnTo>
                      <a:pt x="21705" y="10446"/>
                    </a:lnTo>
                    <a:lnTo>
                      <a:pt x="31454" y="23678"/>
                    </a:lnTo>
                    <a:lnTo>
                      <a:pt x="42829" y="34240"/>
                    </a:lnTo>
                    <a:lnTo>
                      <a:pt x="43409" y="42016"/>
                    </a:lnTo>
                    <a:lnTo>
                      <a:pt x="36793" y="51650"/>
                    </a:lnTo>
                    <a:lnTo>
                      <a:pt x="25767" y="70569"/>
                    </a:lnTo>
                    <a:lnTo>
                      <a:pt x="26928" y="76953"/>
                    </a:lnTo>
                    <a:lnTo>
                      <a:pt x="0" y="114326"/>
                    </a:lnTo>
                    <a:lnTo>
                      <a:pt x="8821" y="12256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65" name="任意多边形: 形状 264">
                <a:extLst>
                  <a:ext uri="{FF2B5EF4-FFF2-40B4-BE49-F238E27FC236}">
                    <a16:creationId xmlns:a16="http://schemas.microsoft.com/office/drawing/2014/main" id="{BC149CF1-CCE7-3D8B-A05C-08336BB6892B}"/>
                  </a:ext>
                </a:extLst>
              </p:cNvPr>
              <p:cNvSpPr/>
              <p:nvPr/>
            </p:nvSpPr>
            <p:spPr>
              <a:xfrm>
                <a:off x="4967706" y="1966795"/>
                <a:ext cx="409377" cy="217851"/>
              </a:xfrm>
              <a:custGeom>
                <a:avLst/>
                <a:gdLst>
                  <a:gd name="connsiteX0" fmla="*/ 404379 w 438618"/>
                  <a:gd name="connsiteY0" fmla="*/ 177583 h 233411"/>
                  <a:gd name="connsiteX1" fmla="*/ 428753 w 438618"/>
                  <a:gd name="connsiteY1" fmla="*/ 181878 h 233411"/>
                  <a:gd name="connsiteX2" fmla="*/ 435137 w 438618"/>
                  <a:gd name="connsiteY2" fmla="*/ 181994 h 233411"/>
                  <a:gd name="connsiteX3" fmla="*/ 438619 w 438618"/>
                  <a:gd name="connsiteY3" fmla="*/ 176539 h 233411"/>
                  <a:gd name="connsiteX4" fmla="*/ 434208 w 438618"/>
                  <a:gd name="connsiteY4" fmla="*/ 166092 h 233411"/>
                  <a:gd name="connsiteX5" fmla="*/ 414477 w 438618"/>
                  <a:gd name="connsiteY5" fmla="*/ 153789 h 233411"/>
                  <a:gd name="connsiteX6" fmla="*/ 386040 w 438618"/>
                  <a:gd name="connsiteY6" fmla="*/ 139513 h 233411"/>
                  <a:gd name="connsiteX7" fmla="*/ 357255 w 438618"/>
                  <a:gd name="connsiteY7" fmla="*/ 125121 h 233411"/>
                  <a:gd name="connsiteX8" fmla="*/ 349131 w 438618"/>
                  <a:gd name="connsiteY8" fmla="*/ 113978 h 233411"/>
                  <a:gd name="connsiteX9" fmla="*/ 352497 w 438618"/>
                  <a:gd name="connsiteY9" fmla="*/ 97381 h 233411"/>
                  <a:gd name="connsiteX10" fmla="*/ 347622 w 438618"/>
                  <a:gd name="connsiteY10" fmla="*/ 90997 h 233411"/>
                  <a:gd name="connsiteX11" fmla="*/ 335203 w 438618"/>
                  <a:gd name="connsiteY11" fmla="*/ 71265 h 233411"/>
                  <a:gd name="connsiteX12" fmla="*/ 333461 w 438618"/>
                  <a:gd name="connsiteY12" fmla="*/ 45498 h 233411"/>
                  <a:gd name="connsiteX13" fmla="*/ 343675 w 438618"/>
                  <a:gd name="connsiteY13" fmla="*/ 30178 h 233411"/>
                  <a:gd name="connsiteX14" fmla="*/ 352497 w 438618"/>
                  <a:gd name="connsiteY14" fmla="*/ 16366 h 233411"/>
                  <a:gd name="connsiteX15" fmla="*/ 348550 w 438618"/>
                  <a:gd name="connsiteY15" fmla="*/ 6848 h 233411"/>
                  <a:gd name="connsiteX16" fmla="*/ 325917 w 438618"/>
                  <a:gd name="connsiteY16" fmla="*/ 0 h 233411"/>
                  <a:gd name="connsiteX17" fmla="*/ 307695 w 438618"/>
                  <a:gd name="connsiteY17" fmla="*/ 3714 h 233411"/>
                  <a:gd name="connsiteX18" fmla="*/ 294231 w 438618"/>
                  <a:gd name="connsiteY18" fmla="*/ 12883 h 233411"/>
                  <a:gd name="connsiteX19" fmla="*/ 316632 w 438618"/>
                  <a:gd name="connsiteY19" fmla="*/ 29713 h 233411"/>
                  <a:gd name="connsiteX20" fmla="*/ 324176 w 438618"/>
                  <a:gd name="connsiteY20" fmla="*/ 38534 h 233411"/>
                  <a:gd name="connsiteX21" fmla="*/ 290981 w 438618"/>
                  <a:gd name="connsiteY21" fmla="*/ 25651 h 233411"/>
                  <a:gd name="connsiteX22" fmla="*/ 282972 w 438618"/>
                  <a:gd name="connsiteY22" fmla="*/ 25999 h 233411"/>
                  <a:gd name="connsiteX23" fmla="*/ 272526 w 438618"/>
                  <a:gd name="connsiteY23" fmla="*/ 22053 h 233411"/>
                  <a:gd name="connsiteX24" fmla="*/ 265330 w 438618"/>
                  <a:gd name="connsiteY24" fmla="*/ 25651 h 233411"/>
                  <a:gd name="connsiteX25" fmla="*/ 265098 w 438618"/>
                  <a:gd name="connsiteY25" fmla="*/ 44918 h 233411"/>
                  <a:gd name="connsiteX26" fmla="*/ 282972 w 438618"/>
                  <a:gd name="connsiteY26" fmla="*/ 90765 h 233411"/>
                  <a:gd name="connsiteX27" fmla="*/ 266375 w 438618"/>
                  <a:gd name="connsiteY27" fmla="*/ 97381 h 233411"/>
                  <a:gd name="connsiteX28" fmla="*/ 256277 w 438618"/>
                  <a:gd name="connsiteY28" fmla="*/ 77881 h 233411"/>
                  <a:gd name="connsiteX29" fmla="*/ 248152 w 438618"/>
                  <a:gd name="connsiteY29" fmla="*/ 55596 h 233411"/>
                  <a:gd name="connsiteX30" fmla="*/ 234804 w 438618"/>
                  <a:gd name="connsiteY30" fmla="*/ 44918 h 233411"/>
                  <a:gd name="connsiteX31" fmla="*/ 212519 w 438618"/>
                  <a:gd name="connsiteY31" fmla="*/ 36329 h 233411"/>
                  <a:gd name="connsiteX32" fmla="*/ 203234 w 438618"/>
                  <a:gd name="connsiteY32" fmla="*/ 38534 h 233411"/>
                  <a:gd name="connsiteX33" fmla="*/ 219367 w 438618"/>
                  <a:gd name="connsiteY33" fmla="*/ 47355 h 233411"/>
                  <a:gd name="connsiteX34" fmla="*/ 221457 w 438618"/>
                  <a:gd name="connsiteY34" fmla="*/ 58846 h 233411"/>
                  <a:gd name="connsiteX35" fmla="*/ 219367 w 438618"/>
                  <a:gd name="connsiteY35" fmla="*/ 65694 h 233411"/>
                  <a:gd name="connsiteX36" fmla="*/ 199636 w 438618"/>
                  <a:gd name="connsiteY36" fmla="*/ 58382 h 233411"/>
                  <a:gd name="connsiteX37" fmla="*/ 186172 w 438618"/>
                  <a:gd name="connsiteY37" fmla="*/ 65694 h 233411"/>
                  <a:gd name="connsiteX38" fmla="*/ 186172 w 438618"/>
                  <a:gd name="connsiteY38" fmla="*/ 54552 h 233411"/>
                  <a:gd name="connsiteX39" fmla="*/ 175842 w 438618"/>
                  <a:gd name="connsiteY39" fmla="*/ 41204 h 233411"/>
                  <a:gd name="connsiteX40" fmla="*/ 155878 w 438618"/>
                  <a:gd name="connsiteY40" fmla="*/ 36213 h 233411"/>
                  <a:gd name="connsiteX41" fmla="*/ 139281 w 438618"/>
                  <a:gd name="connsiteY41" fmla="*/ 38534 h 233411"/>
                  <a:gd name="connsiteX42" fmla="*/ 133942 w 438618"/>
                  <a:gd name="connsiteY42" fmla="*/ 47355 h 233411"/>
                  <a:gd name="connsiteX43" fmla="*/ 131620 w 438618"/>
                  <a:gd name="connsiteY43" fmla="*/ 58846 h 233411"/>
                  <a:gd name="connsiteX44" fmla="*/ 112934 w 438618"/>
                  <a:gd name="connsiteY44" fmla="*/ 63141 h 233411"/>
                  <a:gd name="connsiteX45" fmla="*/ 107246 w 438618"/>
                  <a:gd name="connsiteY45" fmla="*/ 53855 h 233411"/>
                  <a:gd name="connsiteX46" fmla="*/ 123147 w 438618"/>
                  <a:gd name="connsiteY46" fmla="*/ 47355 h 233411"/>
                  <a:gd name="connsiteX47" fmla="*/ 126049 w 438618"/>
                  <a:gd name="connsiteY47" fmla="*/ 41204 h 233411"/>
                  <a:gd name="connsiteX48" fmla="*/ 121987 w 438618"/>
                  <a:gd name="connsiteY48" fmla="*/ 30526 h 233411"/>
                  <a:gd name="connsiteX49" fmla="*/ 107827 w 438618"/>
                  <a:gd name="connsiteY49" fmla="*/ 19151 h 233411"/>
                  <a:gd name="connsiteX50" fmla="*/ 48284 w 438618"/>
                  <a:gd name="connsiteY50" fmla="*/ 40624 h 233411"/>
                  <a:gd name="connsiteX51" fmla="*/ 12883 w 438618"/>
                  <a:gd name="connsiteY51" fmla="*/ 63141 h 233411"/>
                  <a:gd name="connsiteX52" fmla="*/ 14044 w 438618"/>
                  <a:gd name="connsiteY52" fmla="*/ 72194 h 233411"/>
                  <a:gd name="connsiteX53" fmla="*/ 0 w 438618"/>
                  <a:gd name="connsiteY53" fmla="*/ 88675 h 233411"/>
                  <a:gd name="connsiteX54" fmla="*/ 4178 w 438618"/>
                  <a:gd name="connsiteY54" fmla="*/ 96452 h 233411"/>
                  <a:gd name="connsiteX55" fmla="*/ 17178 w 438618"/>
                  <a:gd name="connsiteY55" fmla="*/ 100514 h 233411"/>
                  <a:gd name="connsiteX56" fmla="*/ 26812 w 438618"/>
                  <a:gd name="connsiteY56" fmla="*/ 112353 h 233411"/>
                  <a:gd name="connsiteX57" fmla="*/ 49445 w 438618"/>
                  <a:gd name="connsiteY57" fmla="*/ 107827 h 233411"/>
                  <a:gd name="connsiteX58" fmla="*/ 74283 w 438618"/>
                  <a:gd name="connsiteY58" fmla="*/ 102952 h 233411"/>
                  <a:gd name="connsiteX59" fmla="*/ 83452 w 438618"/>
                  <a:gd name="connsiteY59" fmla="*/ 104809 h 233411"/>
                  <a:gd name="connsiteX60" fmla="*/ 56293 w 438618"/>
                  <a:gd name="connsiteY60" fmla="*/ 117112 h 233411"/>
                  <a:gd name="connsiteX61" fmla="*/ 28437 w 438618"/>
                  <a:gd name="connsiteY61" fmla="*/ 121639 h 233411"/>
                  <a:gd name="connsiteX62" fmla="*/ 20428 w 438618"/>
                  <a:gd name="connsiteY62" fmla="*/ 129415 h 233411"/>
                  <a:gd name="connsiteX63" fmla="*/ 25999 w 438618"/>
                  <a:gd name="connsiteY63" fmla="*/ 137192 h 233411"/>
                  <a:gd name="connsiteX64" fmla="*/ 58614 w 438618"/>
                  <a:gd name="connsiteY64" fmla="*/ 145665 h 233411"/>
                  <a:gd name="connsiteX65" fmla="*/ 90997 w 438618"/>
                  <a:gd name="connsiteY65" fmla="*/ 144388 h 233411"/>
                  <a:gd name="connsiteX66" fmla="*/ 112237 w 438618"/>
                  <a:gd name="connsiteY66" fmla="*/ 142879 h 233411"/>
                  <a:gd name="connsiteX67" fmla="*/ 155878 w 438618"/>
                  <a:gd name="connsiteY67" fmla="*/ 144620 h 233411"/>
                  <a:gd name="connsiteX68" fmla="*/ 173289 w 438618"/>
                  <a:gd name="connsiteY68" fmla="*/ 156227 h 233411"/>
                  <a:gd name="connsiteX69" fmla="*/ 145084 w 438618"/>
                  <a:gd name="connsiteY69" fmla="*/ 163191 h 233411"/>
                  <a:gd name="connsiteX70" fmla="*/ 101443 w 438618"/>
                  <a:gd name="connsiteY70" fmla="*/ 162494 h 233411"/>
                  <a:gd name="connsiteX71" fmla="*/ 51302 w 438618"/>
                  <a:gd name="connsiteY71" fmla="*/ 167485 h 233411"/>
                  <a:gd name="connsiteX72" fmla="*/ 40740 w 438618"/>
                  <a:gd name="connsiteY72" fmla="*/ 176539 h 233411"/>
                  <a:gd name="connsiteX73" fmla="*/ 46543 w 438618"/>
                  <a:gd name="connsiteY73" fmla="*/ 185708 h 233411"/>
                  <a:gd name="connsiteX74" fmla="*/ 73819 w 438618"/>
                  <a:gd name="connsiteY74" fmla="*/ 198940 h 233411"/>
                  <a:gd name="connsiteX75" fmla="*/ 97148 w 438618"/>
                  <a:gd name="connsiteY75" fmla="*/ 203698 h 233411"/>
                  <a:gd name="connsiteX76" fmla="*/ 127906 w 438618"/>
                  <a:gd name="connsiteY76" fmla="*/ 201841 h 233411"/>
                  <a:gd name="connsiteX77" fmla="*/ 129531 w 438618"/>
                  <a:gd name="connsiteY77" fmla="*/ 210778 h 233411"/>
                  <a:gd name="connsiteX78" fmla="*/ 134406 w 438618"/>
                  <a:gd name="connsiteY78" fmla="*/ 224706 h 233411"/>
                  <a:gd name="connsiteX79" fmla="*/ 165048 w 438618"/>
                  <a:gd name="connsiteY79" fmla="*/ 233412 h 233411"/>
                  <a:gd name="connsiteX80" fmla="*/ 198359 w 438618"/>
                  <a:gd name="connsiteY80" fmla="*/ 233412 h 233411"/>
                  <a:gd name="connsiteX81" fmla="*/ 233876 w 438618"/>
                  <a:gd name="connsiteY81" fmla="*/ 222965 h 233411"/>
                  <a:gd name="connsiteX82" fmla="*/ 254652 w 438618"/>
                  <a:gd name="connsiteY82" fmla="*/ 218207 h 233411"/>
                  <a:gd name="connsiteX83" fmla="*/ 273687 w 438618"/>
                  <a:gd name="connsiteY83" fmla="*/ 216698 h 233411"/>
                  <a:gd name="connsiteX84" fmla="*/ 286570 w 438618"/>
                  <a:gd name="connsiteY84" fmla="*/ 207761 h 233411"/>
                  <a:gd name="connsiteX85" fmla="*/ 300498 w 438618"/>
                  <a:gd name="connsiteY85" fmla="*/ 193949 h 233411"/>
                  <a:gd name="connsiteX86" fmla="*/ 308043 w 438618"/>
                  <a:gd name="connsiteY86" fmla="*/ 204279 h 233411"/>
                  <a:gd name="connsiteX87" fmla="*/ 339149 w 438618"/>
                  <a:gd name="connsiteY87" fmla="*/ 214957 h 233411"/>
                  <a:gd name="connsiteX88" fmla="*/ 348550 w 438618"/>
                  <a:gd name="connsiteY88" fmla="*/ 220528 h 233411"/>
                  <a:gd name="connsiteX89" fmla="*/ 358764 w 438618"/>
                  <a:gd name="connsiteY89" fmla="*/ 222965 h 233411"/>
                  <a:gd name="connsiteX90" fmla="*/ 388361 w 438618"/>
                  <a:gd name="connsiteY90" fmla="*/ 222965 h 233411"/>
                  <a:gd name="connsiteX91" fmla="*/ 415057 w 438618"/>
                  <a:gd name="connsiteY91" fmla="*/ 216117 h 233411"/>
                  <a:gd name="connsiteX92" fmla="*/ 420976 w 438618"/>
                  <a:gd name="connsiteY92" fmla="*/ 207412 h 233411"/>
                  <a:gd name="connsiteX93" fmla="*/ 417842 w 438618"/>
                  <a:gd name="connsiteY93" fmla="*/ 199752 h 233411"/>
                  <a:gd name="connsiteX94" fmla="*/ 403450 w 438618"/>
                  <a:gd name="connsiteY94" fmla="*/ 192092 h 233411"/>
                  <a:gd name="connsiteX95" fmla="*/ 398343 w 438618"/>
                  <a:gd name="connsiteY95" fmla="*/ 199752 h 233411"/>
                  <a:gd name="connsiteX96" fmla="*/ 386388 w 438618"/>
                  <a:gd name="connsiteY96" fmla="*/ 199752 h 233411"/>
                  <a:gd name="connsiteX97" fmla="*/ 380817 w 438618"/>
                  <a:gd name="connsiteY97" fmla="*/ 193600 h 233411"/>
                  <a:gd name="connsiteX98" fmla="*/ 387433 w 438618"/>
                  <a:gd name="connsiteY98" fmla="*/ 187333 h 233411"/>
                  <a:gd name="connsiteX99" fmla="*/ 404379 w 438618"/>
                  <a:gd name="connsiteY99" fmla="*/ 177583 h 23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8618" h="233411">
                    <a:moveTo>
                      <a:pt x="404379" y="177583"/>
                    </a:moveTo>
                    <a:lnTo>
                      <a:pt x="428753" y="181878"/>
                    </a:lnTo>
                    <a:lnTo>
                      <a:pt x="435137" y="181994"/>
                    </a:lnTo>
                    <a:lnTo>
                      <a:pt x="438619" y="176539"/>
                    </a:lnTo>
                    <a:lnTo>
                      <a:pt x="434208" y="166092"/>
                    </a:lnTo>
                    <a:lnTo>
                      <a:pt x="414477" y="153789"/>
                    </a:lnTo>
                    <a:lnTo>
                      <a:pt x="386040" y="139513"/>
                    </a:lnTo>
                    <a:lnTo>
                      <a:pt x="357255" y="125121"/>
                    </a:lnTo>
                    <a:lnTo>
                      <a:pt x="349131" y="113978"/>
                    </a:lnTo>
                    <a:lnTo>
                      <a:pt x="352497" y="97381"/>
                    </a:lnTo>
                    <a:lnTo>
                      <a:pt x="347622" y="90997"/>
                    </a:lnTo>
                    <a:lnTo>
                      <a:pt x="335203" y="71265"/>
                    </a:lnTo>
                    <a:lnTo>
                      <a:pt x="333461" y="45498"/>
                    </a:lnTo>
                    <a:lnTo>
                      <a:pt x="343675" y="30178"/>
                    </a:lnTo>
                    <a:lnTo>
                      <a:pt x="352497" y="16366"/>
                    </a:lnTo>
                    <a:lnTo>
                      <a:pt x="348550" y="6848"/>
                    </a:lnTo>
                    <a:lnTo>
                      <a:pt x="325917" y="0"/>
                    </a:lnTo>
                    <a:lnTo>
                      <a:pt x="307695" y="3714"/>
                    </a:lnTo>
                    <a:lnTo>
                      <a:pt x="294231" y="12883"/>
                    </a:lnTo>
                    <a:lnTo>
                      <a:pt x="316632" y="29713"/>
                    </a:lnTo>
                    <a:lnTo>
                      <a:pt x="324176" y="38534"/>
                    </a:lnTo>
                    <a:lnTo>
                      <a:pt x="290981" y="25651"/>
                    </a:lnTo>
                    <a:lnTo>
                      <a:pt x="282972" y="25999"/>
                    </a:lnTo>
                    <a:lnTo>
                      <a:pt x="272526" y="22053"/>
                    </a:lnTo>
                    <a:lnTo>
                      <a:pt x="265330" y="25651"/>
                    </a:lnTo>
                    <a:lnTo>
                      <a:pt x="265098" y="44918"/>
                    </a:lnTo>
                    <a:lnTo>
                      <a:pt x="282972" y="90765"/>
                    </a:lnTo>
                    <a:lnTo>
                      <a:pt x="266375" y="97381"/>
                    </a:lnTo>
                    <a:lnTo>
                      <a:pt x="256277" y="77881"/>
                    </a:lnTo>
                    <a:lnTo>
                      <a:pt x="248152" y="55596"/>
                    </a:lnTo>
                    <a:lnTo>
                      <a:pt x="234804" y="44918"/>
                    </a:lnTo>
                    <a:lnTo>
                      <a:pt x="212519" y="36329"/>
                    </a:lnTo>
                    <a:lnTo>
                      <a:pt x="203234" y="38534"/>
                    </a:lnTo>
                    <a:lnTo>
                      <a:pt x="219367" y="47355"/>
                    </a:lnTo>
                    <a:lnTo>
                      <a:pt x="221457" y="58846"/>
                    </a:lnTo>
                    <a:lnTo>
                      <a:pt x="219367" y="65694"/>
                    </a:lnTo>
                    <a:lnTo>
                      <a:pt x="199636" y="58382"/>
                    </a:lnTo>
                    <a:lnTo>
                      <a:pt x="186172" y="65694"/>
                    </a:lnTo>
                    <a:lnTo>
                      <a:pt x="186172" y="54552"/>
                    </a:lnTo>
                    <a:lnTo>
                      <a:pt x="175842" y="41204"/>
                    </a:lnTo>
                    <a:lnTo>
                      <a:pt x="155878" y="36213"/>
                    </a:lnTo>
                    <a:lnTo>
                      <a:pt x="139281" y="38534"/>
                    </a:lnTo>
                    <a:lnTo>
                      <a:pt x="133942" y="47355"/>
                    </a:lnTo>
                    <a:lnTo>
                      <a:pt x="131620" y="58846"/>
                    </a:lnTo>
                    <a:lnTo>
                      <a:pt x="112934" y="63141"/>
                    </a:lnTo>
                    <a:lnTo>
                      <a:pt x="107246" y="53855"/>
                    </a:lnTo>
                    <a:lnTo>
                      <a:pt x="123147" y="47355"/>
                    </a:lnTo>
                    <a:lnTo>
                      <a:pt x="126049" y="41204"/>
                    </a:lnTo>
                    <a:lnTo>
                      <a:pt x="121987" y="30526"/>
                    </a:lnTo>
                    <a:lnTo>
                      <a:pt x="107827" y="19151"/>
                    </a:lnTo>
                    <a:lnTo>
                      <a:pt x="48284" y="40624"/>
                    </a:lnTo>
                    <a:lnTo>
                      <a:pt x="12883" y="63141"/>
                    </a:lnTo>
                    <a:lnTo>
                      <a:pt x="14044" y="72194"/>
                    </a:lnTo>
                    <a:lnTo>
                      <a:pt x="0" y="88675"/>
                    </a:lnTo>
                    <a:lnTo>
                      <a:pt x="4178" y="96452"/>
                    </a:lnTo>
                    <a:lnTo>
                      <a:pt x="17178" y="100514"/>
                    </a:lnTo>
                    <a:lnTo>
                      <a:pt x="26812" y="112353"/>
                    </a:lnTo>
                    <a:lnTo>
                      <a:pt x="49445" y="107827"/>
                    </a:lnTo>
                    <a:lnTo>
                      <a:pt x="74283" y="102952"/>
                    </a:lnTo>
                    <a:lnTo>
                      <a:pt x="83452" y="104809"/>
                    </a:lnTo>
                    <a:lnTo>
                      <a:pt x="56293" y="117112"/>
                    </a:lnTo>
                    <a:lnTo>
                      <a:pt x="28437" y="121639"/>
                    </a:lnTo>
                    <a:lnTo>
                      <a:pt x="20428" y="129415"/>
                    </a:lnTo>
                    <a:lnTo>
                      <a:pt x="25999" y="137192"/>
                    </a:lnTo>
                    <a:lnTo>
                      <a:pt x="58614" y="145665"/>
                    </a:lnTo>
                    <a:lnTo>
                      <a:pt x="90997" y="144388"/>
                    </a:lnTo>
                    <a:lnTo>
                      <a:pt x="112237" y="142879"/>
                    </a:lnTo>
                    <a:lnTo>
                      <a:pt x="155878" y="144620"/>
                    </a:lnTo>
                    <a:lnTo>
                      <a:pt x="173289" y="156227"/>
                    </a:lnTo>
                    <a:lnTo>
                      <a:pt x="145084" y="163191"/>
                    </a:lnTo>
                    <a:lnTo>
                      <a:pt x="101443" y="162494"/>
                    </a:lnTo>
                    <a:lnTo>
                      <a:pt x="51302" y="167485"/>
                    </a:lnTo>
                    <a:lnTo>
                      <a:pt x="40740" y="176539"/>
                    </a:lnTo>
                    <a:lnTo>
                      <a:pt x="46543" y="185708"/>
                    </a:lnTo>
                    <a:lnTo>
                      <a:pt x="73819" y="198940"/>
                    </a:lnTo>
                    <a:lnTo>
                      <a:pt x="97148" y="203698"/>
                    </a:lnTo>
                    <a:lnTo>
                      <a:pt x="127906" y="201841"/>
                    </a:lnTo>
                    <a:lnTo>
                      <a:pt x="129531" y="210778"/>
                    </a:lnTo>
                    <a:lnTo>
                      <a:pt x="134406" y="224706"/>
                    </a:lnTo>
                    <a:lnTo>
                      <a:pt x="165048" y="233412"/>
                    </a:lnTo>
                    <a:lnTo>
                      <a:pt x="198359" y="233412"/>
                    </a:lnTo>
                    <a:lnTo>
                      <a:pt x="233876" y="222965"/>
                    </a:lnTo>
                    <a:lnTo>
                      <a:pt x="254652" y="218207"/>
                    </a:lnTo>
                    <a:lnTo>
                      <a:pt x="273687" y="216698"/>
                    </a:lnTo>
                    <a:lnTo>
                      <a:pt x="286570" y="207761"/>
                    </a:lnTo>
                    <a:lnTo>
                      <a:pt x="300498" y="193949"/>
                    </a:lnTo>
                    <a:lnTo>
                      <a:pt x="308043" y="204279"/>
                    </a:lnTo>
                    <a:lnTo>
                      <a:pt x="339149" y="214957"/>
                    </a:lnTo>
                    <a:lnTo>
                      <a:pt x="348550" y="220528"/>
                    </a:lnTo>
                    <a:lnTo>
                      <a:pt x="358764" y="222965"/>
                    </a:lnTo>
                    <a:lnTo>
                      <a:pt x="388361" y="222965"/>
                    </a:lnTo>
                    <a:lnTo>
                      <a:pt x="415057" y="216117"/>
                    </a:lnTo>
                    <a:lnTo>
                      <a:pt x="420976" y="207412"/>
                    </a:lnTo>
                    <a:lnTo>
                      <a:pt x="417842" y="199752"/>
                    </a:lnTo>
                    <a:lnTo>
                      <a:pt x="403450" y="192092"/>
                    </a:lnTo>
                    <a:lnTo>
                      <a:pt x="398343" y="199752"/>
                    </a:lnTo>
                    <a:lnTo>
                      <a:pt x="386388" y="199752"/>
                    </a:lnTo>
                    <a:lnTo>
                      <a:pt x="380817" y="193600"/>
                    </a:lnTo>
                    <a:lnTo>
                      <a:pt x="387433" y="187333"/>
                    </a:lnTo>
                    <a:lnTo>
                      <a:pt x="404379" y="177583"/>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66" name="任意多边形: 形状 265">
                <a:extLst>
                  <a:ext uri="{FF2B5EF4-FFF2-40B4-BE49-F238E27FC236}">
                    <a16:creationId xmlns:a16="http://schemas.microsoft.com/office/drawing/2014/main" id="{9D6994A5-A800-C8C0-ED8D-F2742761532D}"/>
                  </a:ext>
                </a:extLst>
              </p:cNvPr>
              <p:cNvSpPr/>
              <p:nvPr/>
            </p:nvSpPr>
            <p:spPr>
              <a:xfrm>
                <a:off x="5339818" y="1949353"/>
                <a:ext cx="142020" cy="123821"/>
              </a:xfrm>
              <a:custGeom>
                <a:avLst/>
                <a:gdLst>
                  <a:gd name="connsiteX0" fmla="*/ 84613 w 152164"/>
                  <a:gd name="connsiteY0" fmla="*/ 132665 h 132665"/>
                  <a:gd name="connsiteX1" fmla="*/ 94595 w 152164"/>
                  <a:gd name="connsiteY1" fmla="*/ 130460 h 132665"/>
                  <a:gd name="connsiteX2" fmla="*/ 107130 w 152164"/>
                  <a:gd name="connsiteY2" fmla="*/ 118737 h 132665"/>
                  <a:gd name="connsiteX3" fmla="*/ 114674 w 152164"/>
                  <a:gd name="connsiteY3" fmla="*/ 116300 h 132665"/>
                  <a:gd name="connsiteX4" fmla="*/ 133709 w 152164"/>
                  <a:gd name="connsiteY4" fmla="*/ 111425 h 132665"/>
                  <a:gd name="connsiteX5" fmla="*/ 144736 w 152164"/>
                  <a:gd name="connsiteY5" fmla="*/ 92274 h 132665"/>
                  <a:gd name="connsiteX6" fmla="*/ 152164 w 152164"/>
                  <a:gd name="connsiteY6" fmla="*/ 57221 h 132665"/>
                  <a:gd name="connsiteX7" fmla="*/ 152164 w 152164"/>
                  <a:gd name="connsiteY7" fmla="*/ 51070 h 132665"/>
                  <a:gd name="connsiteX8" fmla="*/ 140441 w 152164"/>
                  <a:gd name="connsiteY8" fmla="*/ 45614 h 132665"/>
                  <a:gd name="connsiteX9" fmla="*/ 137192 w 152164"/>
                  <a:gd name="connsiteY9" fmla="*/ 53971 h 132665"/>
                  <a:gd name="connsiteX10" fmla="*/ 139745 w 152164"/>
                  <a:gd name="connsiteY10" fmla="*/ 63605 h 132665"/>
                  <a:gd name="connsiteX11" fmla="*/ 135915 w 152164"/>
                  <a:gd name="connsiteY11" fmla="*/ 72310 h 132665"/>
                  <a:gd name="connsiteX12" fmla="*/ 127442 w 152164"/>
                  <a:gd name="connsiteY12" fmla="*/ 56873 h 132665"/>
                  <a:gd name="connsiteX13" fmla="*/ 103996 w 152164"/>
                  <a:gd name="connsiteY13" fmla="*/ 51882 h 132665"/>
                  <a:gd name="connsiteX14" fmla="*/ 104461 w 152164"/>
                  <a:gd name="connsiteY14" fmla="*/ 45614 h 132665"/>
                  <a:gd name="connsiteX15" fmla="*/ 120246 w 152164"/>
                  <a:gd name="connsiteY15" fmla="*/ 37490 h 132665"/>
                  <a:gd name="connsiteX16" fmla="*/ 135102 w 152164"/>
                  <a:gd name="connsiteY16" fmla="*/ 26231 h 132665"/>
                  <a:gd name="connsiteX17" fmla="*/ 134754 w 152164"/>
                  <a:gd name="connsiteY17" fmla="*/ 18687 h 132665"/>
                  <a:gd name="connsiteX18" fmla="*/ 122451 w 152164"/>
                  <a:gd name="connsiteY18" fmla="*/ 12071 h 132665"/>
                  <a:gd name="connsiteX19" fmla="*/ 117924 w 152164"/>
                  <a:gd name="connsiteY19" fmla="*/ 3714 h 132665"/>
                  <a:gd name="connsiteX20" fmla="*/ 105273 w 152164"/>
                  <a:gd name="connsiteY20" fmla="*/ 0 h 132665"/>
                  <a:gd name="connsiteX21" fmla="*/ 95175 w 152164"/>
                  <a:gd name="connsiteY21" fmla="*/ 2089 h 132665"/>
                  <a:gd name="connsiteX22" fmla="*/ 86934 w 152164"/>
                  <a:gd name="connsiteY22" fmla="*/ 11259 h 132665"/>
                  <a:gd name="connsiteX23" fmla="*/ 93550 w 152164"/>
                  <a:gd name="connsiteY23" fmla="*/ 16017 h 132665"/>
                  <a:gd name="connsiteX24" fmla="*/ 84613 w 152164"/>
                  <a:gd name="connsiteY24" fmla="*/ 20312 h 132665"/>
                  <a:gd name="connsiteX25" fmla="*/ 73006 w 152164"/>
                  <a:gd name="connsiteY25" fmla="*/ 15553 h 132665"/>
                  <a:gd name="connsiteX26" fmla="*/ 60239 w 152164"/>
                  <a:gd name="connsiteY26" fmla="*/ 12303 h 132665"/>
                  <a:gd name="connsiteX27" fmla="*/ 39927 w 152164"/>
                  <a:gd name="connsiteY27" fmla="*/ 16017 h 132665"/>
                  <a:gd name="connsiteX28" fmla="*/ 30061 w 152164"/>
                  <a:gd name="connsiteY28" fmla="*/ 24490 h 132665"/>
                  <a:gd name="connsiteX29" fmla="*/ 31338 w 152164"/>
                  <a:gd name="connsiteY29" fmla="*/ 34820 h 132665"/>
                  <a:gd name="connsiteX30" fmla="*/ 45731 w 152164"/>
                  <a:gd name="connsiteY30" fmla="*/ 37954 h 132665"/>
                  <a:gd name="connsiteX31" fmla="*/ 60239 w 152164"/>
                  <a:gd name="connsiteY31" fmla="*/ 39231 h 132665"/>
                  <a:gd name="connsiteX32" fmla="*/ 65114 w 152164"/>
                  <a:gd name="connsiteY32" fmla="*/ 42945 h 132665"/>
                  <a:gd name="connsiteX33" fmla="*/ 58034 w 152164"/>
                  <a:gd name="connsiteY33" fmla="*/ 56177 h 132665"/>
                  <a:gd name="connsiteX34" fmla="*/ 50489 w 152164"/>
                  <a:gd name="connsiteY34" fmla="*/ 64185 h 132665"/>
                  <a:gd name="connsiteX35" fmla="*/ 40624 w 152164"/>
                  <a:gd name="connsiteY35" fmla="*/ 66623 h 132665"/>
                  <a:gd name="connsiteX36" fmla="*/ 9982 w 152164"/>
                  <a:gd name="connsiteY36" fmla="*/ 51882 h 132665"/>
                  <a:gd name="connsiteX37" fmla="*/ 0 w 152164"/>
                  <a:gd name="connsiteY37" fmla="*/ 59310 h 132665"/>
                  <a:gd name="connsiteX38" fmla="*/ 5687 w 152164"/>
                  <a:gd name="connsiteY38" fmla="*/ 74167 h 132665"/>
                  <a:gd name="connsiteX39" fmla="*/ 28088 w 152164"/>
                  <a:gd name="connsiteY39" fmla="*/ 87167 h 132665"/>
                  <a:gd name="connsiteX40" fmla="*/ 49445 w 152164"/>
                  <a:gd name="connsiteY40" fmla="*/ 98889 h 132665"/>
                  <a:gd name="connsiteX41" fmla="*/ 84613 w 152164"/>
                  <a:gd name="connsiteY41" fmla="*/ 132665 h 1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164" h="132665">
                    <a:moveTo>
                      <a:pt x="84613" y="132665"/>
                    </a:moveTo>
                    <a:lnTo>
                      <a:pt x="94595" y="130460"/>
                    </a:lnTo>
                    <a:lnTo>
                      <a:pt x="107130" y="118737"/>
                    </a:lnTo>
                    <a:lnTo>
                      <a:pt x="114674" y="116300"/>
                    </a:lnTo>
                    <a:lnTo>
                      <a:pt x="133709" y="111425"/>
                    </a:lnTo>
                    <a:lnTo>
                      <a:pt x="144736" y="92274"/>
                    </a:lnTo>
                    <a:lnTo>
                      <a:pt x="152164" y="57221"/>
                    </a:lnTo>
                    <a:lnTo>
                      <a:pt x="152164" y="51070"/>
                    </a:lnTo>
                    <a:lnTo>
                      <a:pt x="140441" y="45614"/>
                    </a:lnTo>
                    <a:lnTo>
                      <a:pt x="137192" y="53971"/>
                    </a:lnTo>
                    <a:lnTo>
                      <a:pt x="139745" y="63605"/>
                    </a:lnTo>
                    <a:lnTo>
                      <a:pt x="135915" y="72310"/>
                    </a:lnTo>
                    <a:lnTo>
                      <a:pt x="127442" y="56873"/>
                    </a:lnTo>
                    <a:lnTo>
                      <a:pt x="103996" y="51882"/>
                    </a:lnTo>
                    <a:lnTo>
                      <a:pt x="104461" y="45614"/>
                    </a:lnTo>
                    <a:lnTo>
                      <a:pt x="120246" y="37490"/>
                    </a:lnTo>
                    <a:lnTo>
                      <a:pt x="135102" y="26231"/>
                    </a:lnTo>
                    <a:lnTo>
                      <a:pt x="134754" y="18687"/>
                    </a:lnTo>
                    <a:lnTo>
                      <a:pt x="122451" y="12071"/>
                    </a:lnTo>
                    <a:lnTo>
                      <a:pt x="117924" y="3714"/>
                    </a:lnTo>
                    <a:lnTo>
                      <a:pt x="105273" y="0"/>
                    </a:lnTo>
                    <a:lnTo>
                      <a:pt x="95175" y="2089"/>
                    </a:lnTo>
                    <a:lnTo>
                      <a:pt x="86934" y="11259"/>
                    </a:lnTo>
                    <a:lnTo>
                      <a:pt x="93550" y="16017"/>
                    </a:lnTo>
                    <a:lnTo>
                      <a:pt x="84613" y="20312"/>
                    </a:lnTo>
                    <a:lnTo>
                      <a:pt x="73006" y="15553"/>
                    </a:lnTo>
                    <a:lnTo>
                      <a:pt x="60239" y="12303"/>
                    </a:lnTo>
                    <a:lnTo>
                      <a:pt x="39927" y="16017"/>
                    </a:lnTo>
                    <a:lnTo>
                      <a:pt x="30061" y="24490"/>
                    </a:lnTo>
                    <a:lnTo>
                      <a:pt x="31338" y="34820"/>
                    </a:lnTo>
                    <a:lnTo>
                      <a:pt x="45731" y="37954"/>
                    </a:lnTo>
                    <a:lnTo>
                      <a:pt x="60239" y="39231"/>
                    </a:lnTo>
                    <a:lnTo>
                      <a:pt x="65114" y="42945"/>
                    </a:lnTo>
                    <a:lnTo>
                      <a:pt x="58034" y="56177"/>
                    </a:lnTo>
                    <a:lnTo>
                      <a:pt x="50489" y="64185"/>
                    </a:lnTo>
                    <a:lnTo>
                      <a:pt x="40624" y="66623"/>
                    </a:lnTo>
                    <a:lnTo>
                      <a:pt x="9982" y="51882"/>
                    </a:lnTo>
                    <a:lnTo>
                      <a:pt x="0" y="59310"/>
                    </a:lnTo>
                    <a:lnTo>
                      <a:pt x="5687" y="74167"/>
                    </a:lnTo>
                    <a:lnTo>
                      <a:pt x="28088" y="87167"/>
                    </a:lnTo>
                    <a:lnTo>
                      <a:pt x="49445" y="98889"/>
                    </a:lnTo>
                    <a:lnTo>
                      <a:pt x="84613" y="132665"/>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67" name="任意多边形: 形状 266">
                <a:extLst>
                  <a:ext uri="{FF2B5EF4-FFF2-40B4-BE49-F238E27FC236}">
                    <a16:creationId xmlns:a16="http://schemas.microsoft.com/office/drawing/2014/main" id="{C5FBF32D-A7A9-F605-E982-48307AC55253}"/>
                  </a:ext>
                </a:extLst>
              </p:cNvPr>
              <p:cNvSpPr/>
              <p:nvPr/>
            </p:nvSpPr>
            <p:spPr>
              <a:xfrm>
                <a:off x="4882885" y="1792059"/>
                <a:ext cx="164769" cy="83955"/>
              </a:xfrm>
              <a:custGeom>
                <a:avLst/>
                <a:gdLst>
                  <a:gd name="connsiteX0" fmla="*/ 17642 w 176538"/>
                  <a:gd name="connsiteY0" fmla="*/ 79042 h 89952"/>
                  <a:gd name="connsiteX1" fmla="*/ 25651 w 176538"/>
                  <a:gd name="connsiteY1" fmla="*/ 82408 h 89952"/>
                  <a:gd name="connsiteX2" fmla="*/ 37026 w 176538"/>
                  <a:gd name="connsiteY2" fmla="*/ 80551 h 89952"/>
                  <a:gd name="connsiteX3" fmla="*/ 44918 w 176538"/>
                  <a:gd name="connsiteY3" fmla="*/ 70685 h 89952"/>
                  <a:gd name="connsiteX4" fmla="*/ 53159 w 176538"/>
                  <a:gd name="connsiteY4" fmla="*/ 84497 h 89952"/>
                  <a:gd name="connsiteX5" fmla="*/ 62096 w 176538"/>
                  <a:gd name="connsiteY5" fmla="*/ 89952 h 89952"/>
                  <a:gd name="connsiteX6" fmla="*/ 73819 w 176538"/>
                  <a:gd name="connsiteY6" fmla="*/ 75328 h 89952"/>
                  <a:gd name="connsiteX7" fmla="*/ 82408 w 176538"/>
                  <a:gd name="connsiteY7" fmla="*/ 71730 h 89952"/>
                  <a:gd name="connsiteX8" fmla="*/ 90881 w 176538"/>
                  <a:gd name="connsiteY8" fmla="*/ 75328 h 89952"/>
                  <a:gd name="connsiteX9" fmla="*/ 94595 w 176538"/>
                  <a:gd name="connsiteY9" fmla="*/ 70685 h 89952"/>
                  <a:gd name="connsiteX10" fmla="*/ 100514 w 176538"/>
                  <a:gd name="connsiteY10" fmla="*/ 51650 h 89952"/>
                  <a:gd name="connsiteX11" fmla="*/ 106898 w 176538"/>
                  <a:gd name="connsiteY11" fmla="*/ 37142 h 89952"/>
                  <a:gd name="connsiteX12" fmla="*/ 117460 w 176538"/>
                  <a:gd name="connsiteY12" fmla="*/ 39463 h 89952"/>
                  <a:gd name="connsiteX13" fmla="*/ 119782 w 176538"/>
                  <a:gd name="connsiteY13" fmla="*/ 60007 h 89952"/>
                  <a:gd name="connsiteX14" fmla="*/ 131040 w 176538"/>
                  <a:gd name="connsiteY14" fmla="*/ 65926 h 89952"/>
                  <a:gd name="connsiteX15" fmla="*/ 142299 w 176538"/>
                  <a:gd name="connsiteY15" fmla="*/ 54668 h 89952"/>
                  <a:gd name="connsiteX16" fmla="*/ 161566 w 176538"/>
                  <a:gd name="connsiteY16" fmla="*/ 45034 h 89952"/>
                  <a:gd name="connsiteX17" fmla="*/ 162843 w 176538"/>
                  <a:gd name="connsiteY17" fmla="*/ 37142 h 89952"/>
                  <a:gd name="connsiteX18" fmla="*/ 161566 w 176538"/>
                  <a:gd name="connsiteY18" fmla="*/ 26812 h 89952"/>
                  <a:gd name="connsiteX19" fmla="*/ 160057 w 176538"/>
                  <a:gd name="connsiteY19" fmla="*/ 18919 h 89952"/>
                  <a:gd name="connsiteX20" fmla="*/ 176539 w 176538"/>
                  <a:gd name="connsiteY20" fmla="*/ 13928 h 89952"/>
                  <a:gd name="connsiteX21" fmla="*/ 157271 w 176538"/>
                  <a:gd name="connsiteY21" fmla="*/ 3250 h 89952"/>
                  <a:gd name="connsiteX22" fmla="*/ 151584 w 176538"/>
                  <a:gd name="connsiteY22" fmla="*/ 0 h 89952"/>
                  <a:gd name="connsiteX23" fmla="*/ 143807 w 176538"/>
                  <a:gd name="connsiteY23" fmla="*/ 5339 h 89952"/>
                  <a:gd name="connsiteX24" fmla="*/ 142299 w 176538"/>
                  <a:gd name="connsiteY24" fmla="*/ 12883 h 89952"/>
                  <a:gd name="connsiteX25" fmla="*/ 131040 w 176538"/>
                  <a:gd name="connsiteY25" fmla="*/ 15437 h 89952"/>
                  <a:gd name="connsiteX26" fmla="*/ 110148 w 176538"/>
                  <a:gd name="connsiteY26" fmla="*/ 9750 h 89952"/>
                  <a:gd name="connsiteX27" fmla="*/ 98309 w 176538"/>
                  <a:gd name="connsiteY27" fmla="*/ 11259 h 89952"/>
                  <a:gd name="connsiteX28" fmla="*/ 58730 w 176538"/>
                  <a:gd name="connsiteY28" fmla="*/ 37142 h 89952"/>
                  <a:gd name="connsiteX29" fmla="*/ 50838 w 176538"/>
                  <a:gd name="connsiteY29" fmla="*/ 44918 h 89952"/>
                  <a:gd name="connsiteX30" fmla="*/ 37606 w 176538"/>
                  <a:gd name="connsiteY30" fmla="*/ 54320 h 89952"/>
                  <a:gd name="connsiteX31" fmla="*/ 13464 w 176538"/>
                  <a:gd name="connsiteY31" fmla="*/ 58498 h 89952"/>
                  <a:gd name="connsiteX32" fmla="*/ 0 w 176538"/>
                  <a:gd name="connsiteY32" fmla="*/ 71730 h 89952"/>
                  <a:gd name="connsiteX33" fmla="*/ 8589 w 176538"/>
                  <a:gd name="connsiteY33" fmla="*/ 85658 h 89952"/>
                  <a:gd name="connsiteX34" fmla="*/ 17642 w 176538"/>
                  <a:gd name="connsiteY34" fmla="*/ 79042 h 8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538" h="89952">
                    <a:moveTo>
                      <a:pt x="17642" y="79042"/>
                    </a:moveTo>
                    <a:lnTo>
                      <a:pt x="25651" y="82408"/>
                    </a:lnTo>
                    <a:lnTo>
                      <a:pt x="37026" y="80551"/>
                    </a:lnTo>
                    <a:lnTo>
                      <a:pt x="44918" y="70685"/>
                    </a:lnTo>
                    <a:lnTo>
                      <a:pt x="53159" y="84497"/>
                    </a:lnTo>
                    <a:lnTo>
                      <a:pt x="62096" y="89952"/>
                    </a:lnTo>
                    <a:lnTo>
                      <a:pt x="73819" y="75328"/>
                    </a:lnTo>
                    <a:lnTo>
                      <a:pt x="82408" y="71730"/>
                    </a:lnTo>
                    <a:lnTo>
                      <a:pt x="90881" y="75328"/>
                    </a:lnTo>
                    <a:lnTo>
                      <a:pt x="94595" y="70685"/>
                    </a:lnTo>
                    <a:lnTo>
                      <a:pt x="100514" y="51650"/>
                    </a:lnTo>
                    <a:lnTo>
                      <a:pt x="106898" y="37142"/>
                    </a:lnTo>
                    <a:lnTo>
                      <a:pt x="117460" y="39463"/>
                    </a:lnTo>
                    <a:lnTo>
                      <a:pt x="119782" y="60007"/>
                    </a:lnTo>
                    <a:lnTo>
                      <a:pt x="131040" y="65926"/>
                    </a:lnTo>
                    <a:lnTo>
                      <a:pt x="142299" y="54668"/>
                    </a:lnTo>
                    <a:lnTo>
                      <a:pt x="161566" y="45034"/>
                    </a:lnTo>
                    <a:lnTo>
                      <a:pt x="162843" y="37142"/>
                    </a:lnTo>
                    <a:lnTo>
                      <a:pt x="161566" y="26812"/>
                    </a:lnTo>
                    <a:lnTo>
                      <a:pt x="160057" y="18919"/>
                    </a:lnTo>
                    <a:lnTo>
                      <a:pt x="176539" y="13928"/>
                    </a:lnTo>
                    <a:lnTo>
                      <a:pt x="157271" y="3250"/>
                    </a:lnTo>
                    <a:lnTo>
                      <a:pt x="151584" y="0"/>
                    </a:lnTo>
                    <a:lnTo>
                      <a:pt x="143807" y="5339"/>
                    </a:lnTo>
                    <a:lnTo>
                      <a:pt x="142299" y="12883"/>
                    </a:lnTo>
                    <a:lnTo>
                      <a:pt x="131040" y="15437"/>
                    </a:lnTo>
                    <a:lnTo>
                      <a:pt x="110148" y="9750"/>
                    </a:lnTo>
                    <a:lnTo>
                      <a:pt x="98309" y="11259"/>
                    </a:lnTo>
                    <a:lnTo>
                      <a:pt x="58730" y="37142"/>
                    </a:lnTo>
                    <a:lnTo>
                      <a:pt x="50838" y="44918"/>
                    </a:lnTo>
                    <a:lnTo>
                      <a:pt x="37606" y="54320"/>
                    </a:lnTo>
                    <a:lnTo>
                      <a:pt x="13464" y="58498"/>
                    </a:lnTo>
                    <a:lnTo>
                      <a:pt x="0" y="71730"/>
                    </a:lnTo>
                    <a:lnTo>
                      <a:pt x="8589" y="85658"/>
                    </a:lnTo>
                    <a:lnTo>
                      <a:pt x="17642" y="79042"/>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68" name="任意多边形: 形状 267">
                <a:extLst>
                  <a:ext uri="{FF2B5EF4-FFF2-40B4-BE49-F238E27FC236}">
                    <a16:creationId xmlns:a16="http://schemas.microsoft.com/office/drawing/2014/main" id="{ED4024BE-6EC0-A60A-8321-BAC6ADC9FAFF}"/>
                  </a:ext>
                </a:extLst>
              </p:cNvPr>
              <p:cNvSpPr/>
              <p:nvPr/>
            </p:nvSpPr>
            <p:spPr>
              <a:xfrm>
                <a:off x="4965757" y="1863989"/>
                <a:ext cx="34990" cy="22966"/>
              </a:xfrm>
              <a:custGeom>
                <a:avLst/>
                <a:gdLst>
                  <a:gd name="connsiteX0" fmla="*/ 0 w 37489"/>
                  <a:gd name="connsiteY0" fmla="*/ 24606 h 24606"/>
                  <a:gd name="connsiteX1" fmla="*/ 18687 w 37489"/>
                  <a:gd name="connsiteY1" fmla="*/ 21124 h 24606"/>
                  <a:gd name="connsiteX2" fmla="*/ 32151 w 37489"/>
                  <a:gd name="connsiteY2" fmla="*/ 11491 h 24606"/>
                  <a:gd name="connsiteX3" fmla="*/ 37490 w 37489"/>
                  <a:gd name="connsiteY3" fmla="*/ 0 h 24606"/>
                  <a:gd name="connsiteX4" fmla="*/ 10330 w 37489"/>
                  <a:gd name="connsiteY4" fmla="*/ 11491 h 24606"/>
                  <a:gd name="connsiteX5" fmla="*/ 0 w 37489"/>
                  <a:gd name="connsiteY5" fmla="*/ 24606 h 2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9" h="24606">
                    <a:moveTo>
                      <a:pt x="0" y="24606"/>
                    </a:moveTo>
                    <a:lnTo>
                      <a:pt x="18687" y="21124"/>
                    </a:lnTo>
                    <a:lnTo>
                      <a:pt x="32151" y="11491"/>
                    </a:lnTo>
                    <a:lnTo>
                      <a:pt x="37490" y="0"/>
                    </a:lnTo>
                    <a:lnTo>
                      <a:pt x="10330" y="11491"/>
                    </a:lnTo>
                    <a:lnTo>
                      <a:pt x="0" y="24606"/>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69" name="任意多边形: 形状 268">
                <a:extLst>
                  <a:ext uri="{FF2B5EF4-FFF2-40B4-BE49-F238E27FC236}">
                    <a16:creationId xmlns:a16="http://schemas.microsoft.com/office/drawing/2014/main" id="{77D2E254-E9DF-398D-ED74-F471595F6452}"/>
                  </a:ext>
                </a:extLst>
              </p:cNvPr>
              <p:cNvSpPr/>
              <p:nvPr/>
            </p:nvSpPr>
            <p:spPr>
              <a:xfrm>
                <a:off x="5060652" y="1773100"/>
                <a:ext cx="29898" cy="13866"/>
              </a:xfrm>
              <a:custGeom>
                <a:avLst/>
                <a:gdLst>
                  <a:gd name="connsiteX0" fmla="*/ 27392 w 32034"/>
                  <a:gd name="connsiteY0" fmla="*/ 14857 h 14856"/>
                  <a:gd name="connsiteX1" fmla="*/ 32035 w 32034"/>
                  <a:gd name="connsiteY1" fmla="*/ 9750 h 14856"/>
                  <a:gd name="connsiteX2" fmla="*/ 29713 w 32034"/>
                  <a:gd name="connsiteY2" fmla="*/ 3250 h 14856"/>
                  <a:gd name="connsiteX3" fmla="*/ 16133 w 32034"/>
                  <a:gd name="connsiteY3" fmla="*/ 0 h 14856"/>
                  <a:gd name="connsiteX4" fmla="*/ 0 w 32034"/>
                  <a:gd name="connsiteY4" fmla="*/ 3250 h 14856"/>
                  <a:gd name="connsiteX5" fmla="*/ 16017 w 32034"/>
                  <a:gd name="connsiteY5" fmla="*/ 14857 h 14856"/>
                  <a:gd name="connsiteX6" fmla="*/ 27392 w 32034"/>
                  <a:gd name="connsiteY6" fmla="*/ 14857 h 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34" h="14856">
                    <a:moveTo>
                      <a:pt x="27392" y="14857"/>
                    </a:moveTo>
                    <a:lnTo>
                      <a:pt x="32035" y="9750"/>
                    </a:lnTo>
                    <a:lnTo>
                      <a:pt x="29713" y="3250"/>
                    </a:lnTo>
                    <a:lnTo>
                      <a:pt x="16133" y="0"/>
                    </a:lnTo>
                    <a:lnTo>
                      <a:pt x="0" y="3250"/>
                    </a:lnTo>
                    <a:lnTo>
                      <a:pt x="16017" y="14857"/>
                    </a:lnTo>
                    <a:lnTo>
                      <a:pt x="27392" y="1485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71" name="任意多边形: 形状 270">
                <a:extLst>
                  <a:ext uri="{FF2B5EF4-FFF2-40B4-BE49-F238E27FC236}">
                    <a16:creationId xmlns:a16="http://schemas.microsoft.com/office/drawing/2014/main" id="{B3A2B234-E8D4-892E-7C44-A3A024053CDA}"/>
                  </a:ext>
                </a:extLst>
              </p:cNvPr>
              <p:cNvSpPr/>
              <p:nvPr/>
            </p:nvSpPr>
            <p:spPr>
              <a:xfrm>
                <a:off x="5097486" y="1735619"/>
                <a:ext cx="91863" cy="24483"/>
              </a:xfrm>
              <a:custGeom>
                <a:avLst/>
                <a:gdLst>
                  <a:gd name="connsiteX0" fmla="*/ 21821 w 98425"/>
                  <a:gd name="connsiteY0" fmla="*/ 18919 h 26231"/>
                  <a:gd name="connsiteX1" fmla="*/ 28901 w 98425"/>
                  <a:gd name="connsiteY1" fmla="*/ 24142 h 26231"/>
                  <a:gd name="connsiteX2" fmla="*/ 43990 w 98425"/>
                  <a:gd name="connsiteY2" fmla="*/ 22053 h 26231"/>
                  <a:gd name="connsiteX3" fmla="*/ 57801 w 98425"/>
                  <a:gd name="connsiteY3" fmla="*/ 21008 h 26231"/>
                  <a:gd name="connsiteX4" fmla="*/ 71846 w 98425"/>
                  <a:gd name="connsiteY4" fmla="*/ 26231 h 26231"/>
                  <a:gd name="connsiteX5" fmla="*/ 88675 w 98425"/>
                  <a:gd name="connsiteY5" fmla="*/ 26231 h 26231"/>
                  <a:gd name="connsiteX6" fmla="*/ 98425 w 98425"/>
                  <a:gd name="connsiteY6" fmla="*/ 15669 h 26231"/>
                  <a:gd name="connsiteX7" fmla="*/ 89488 w 98425"/>
                  <a:gd name="connsiteY7" fmla="*/ 4295 h 26231"/>
                  <a:gd name="connsiteX8" fmla="*/ 80319 w 98425"/>
                  <a:gd name="connsiteY8" fmla="*/ 0 h 26231"/>
                  <a:gd name="connsiteX9" fmla="*/ 56060 w 98425"/>
                  <a:gd name="connsiteY9" fmla="*/ 0 h 26231"/>
                  <a:gd name="connsiteX10" fmla="*/ 35400 w 98425"/>
                  <a:gd name="connsiteY10" fmla="*/ 6268 h 26231"/>
                  <a:gd name="connsiteX11" fmla="*/ 5455 w 98425"/>
                  <a:gd name="connsiteY11" fmla="*/ 13000 h 26231"/>
                  <a:gd name="connsiteX12" fmla="*/ 0 w 98425"/>
                  <a:gd name="connsiteY12" fmla="*/ 22053 h 26231"/>
                  <a:gd name="connsiteX13" fmla="*/ 11259 w 98425"/>
                  <a:gd name="connsiteY13" fmla="*/ 24374 h 26231"/>
                  <a:gd name="connsiteX14" fmla="*/ 21821 w 98425"/>
                  <a:gd name="connsiteY14" fmla="*/ 18919 h 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425" h="26231">
                    <a:moveTo>
                      <a:pt x="21821" y="18919"/>
                    </a:moveTo>
                    <a:lnTo>
                      <a:pt x="28901" y="24142"/>
                    </a:lnTo>
                    <a:lnTo>
                      <a:pt x="43990" y="22053"/>
                    </a:lnTo>
                    <a:lnTo>
                      <a:pt x="57801" y="21008"/>
                    </a:lnTo>
                    <a:lnTo>
                      <a:pt x="71846" y="26231"/>
                    </a:lnTo>
                    <a:lnTo>
                      <a:pt x="88675" y="26231"/>
                    </a:lnTo>
                    <a:lnTo>
                      <a:pt x="98425" y="15669"/>
                    </a:lnTo>
                    <a:lnTo>
                      <a:pt x="89488" y="4295"/>
                    </a:lnTo>
                    <a:lnTo>
                      <a:pt x="80319" y="0"/>
                    </a:lnTo>
                    <a:lnTo>
                      <a:pt x="56060" y="0"/>
                    </a:lnTo>
                    <a:lnTo>
                      <a:pt x="35400" y="6268"/>
                    </a:lnTo>
                    <a:lnTo>
                      <a:pt x="5455" y="13000"/>
                    </a:lnTo>
                    <a:lnTo>
                      <a:pt x="0" y="22053"/>
                    </a:lnTo>
                    <a:lnTo>
                      <a:pt x="11259" y="24374"/>
                    </a:lnTo>
                    <a:lnTo>
                      <a:pt x="21821" y="18919"/>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72" name="任意多边形: 形状 271">
                <a:extLst>
                  <a:ext uri="{FF2B5EF4-FFF2-40B4-BE49-F238E27FC236}">
                    <a16:creationId xmlns:a16="http://schemas.microsoft.com/office/drawing/2014/main" id="{70A7BE71-0E30-5116-F79F-3CC82D5C1C68}"/>
                  </a:ext>
                </a:extLst>
              </p:cNvPr>
              <p:cNvSpPr/>
              <p:nvPr/>
            </p:nvSpPr>
            <p:spPr>
              <a:xfrm>
                <a:off x="5102576" y="1768226"/>
                <a:ext cx="77564" cy="37915"/>
              </a:xfrm>
              <a:custGeom>
                <a:avLst/>
                <a:gdLst>
                  <a:gd name="connsiteX0" fmla="*/ 83104 w 83104"/>
                  <a:gd name="connsiteY0" fmla="*/ 5223 h 40623"/>
                  <a:gd name="connsiteX1" fmla="*/ 74863 w 83104"/>
                  <a:gd name="connsiteY1" fmla="*/ 0 h 40623"/>
                  <a:gd name="connsiteX2" fmla="*/ 60935 w 83104"/>
                  <a:gd name="connsiteY2" fmla="*/ 0 h 40623"/>
                  <a:gd name="connsiteX3" fmla="*/ 19848 w 83104"/>
                  <a:gd name="connsiteY3" fmla="*/ 5223 h 40623"/>
                  <a:gd name="connsiteX4" fmla="*/ 5223 w 83104"/>
                  <a:gd name="connsiteY4" fmla="*/ 10678 h 40623"/>
                  <a:gd name="connsiteX5" fmla="*/ 0 w 83104"/>
                  <a:gd name="connsiteY5" fmla="*/ 19151 h 40623"/>
                  <a:gd name="connsiteX6" fmla="*/ 3482 w 83104"/>
                  <a:gd name="connsiteY6" fmla="*/ 30874 h 40623"/>
                  <a:gd name="connsiteX7" fmla="*/ 13116 w 83104"/>
                  <a:gd name="connsiteY7" fmla="*/ 37026 h 40623"/>
                  <a:gd name="connsiteX8" fmla="*/ 32035 w 83104"/>
                  <a:gd name="connsiteY8" fmla="*/ 40624 h 40623"/>
                  <a:gd name="connsiteX9" fmla="*/ 57221 w 83104"/>
                  <a:gd name="connsiteY9" fmla="*/ 34472 h 40623"/>
                  <a:gd name="connsiteX10" fmla="*/ 66274 w 83104"/>
                  <a:gd name="connsiteY10" fmla="*/ 19151 h 40623"/>
                  <a:gd name="connsiteX11" fmla="*/ 63025 w 83104"/>
                  <a:gd name="connsiteY11" fmla="*/ 13928 h 40623"/>
                  <a:gd name="connsiteX12" fmla="*/ 75908 w 83104"/>
                  <a:gd name="connsiteY12" fmla="*/ 9518 h 40623"/>
                  <a:gd name="connsiteX13" fmla="*/ 83104 w 83104"/>
                  <a:gd name="connsiteY13" fmla="*/ 5223 h 4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104" h="40623">
                    <a:moveTo>
                      <a:pt x="83104" y="5223"/>
                    </a:moveTo>
                    <a:lnTo>
                      <a:pt x="74863" y="0"/>
                    </a:lnTo>
                    <a:lnTo>
                      <a:pt x="60935" y="0"/>
                    </a:lnTo>
                    <a:lnTo>
                      <a:pt x="19848" y="5223"/>
                    </a:lnTo>
                    <a:lnTo>
                      <a:pt x="5223" y="10678"/>
                    </a:lnTo>
                    <a:lnTo>
                      <a:pt x="0" y="19151"/>
                    </a:lnTo>
                    <a:lnTo>
                      <a:pt x="3482" y="30874"/>
                    </a:lnTo>
                    <a:lnTo>
                      <a:pt x="13116" y="37026"/>
                    </a:lnTo>
                    <a:lnTo>
                      <a:pt x="32035" y="40624"/>
                    </a:lnTo>
                    <a:lnTo>
                      <a:pt x="57221" y="34472"/>
                    </a:lnTo>
                    <a:lnTo>
                      <a:pt x="66274" y="19151"/>
                    </a:lnTo>
                    <a:lnTo>
                      <a:pt x="63025" y="13928"/>
                    </a:lnTo>
                    <a:lnTo>
                      <a:pt x="75908" y="9518"/>
                    </a:lnTo>
                    <a:lnTo>
                      <a:pt x="83104" y="5223"/>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73" name="任意多边形: 形状 272">
                <a:extLst>
                  <a:ext uri="{FF2B5EF4-FFF2-40B4-BE49-F238E27FC236}">
                    <a16:creationId xmlns:a16="http://schemas.microsoft.com/office/drawing/2014/main" id="{11FAEC7E-2A66-9BE2-4F3D-CBC8420F95E4}"/>
                  </a:ext>
                </a:extLst>
              </p:cNvPr>
              <p:cNvSpPr/>
              <p:nvPr/>
            </p:nvSpPr>
            <p:spPr>
              <a:xfrm>
                <a:off x="5264205" y="1780250"/>
                <a:ext cx="34773" cy="32932"/>
              </a:xfrm>
              <a:custGeom>
                <a:avLst/>
                <a:gdLst>
                  <a:gd name="connsiteX0" fmla="*/ 25535 w 37257"/>
                  <a:gd name="connsiteY0" fmla="*/ 35285 h 35284"/>
                  <a:gd name="connsiteX1" fmla="*/ 36445 w 37257"/>
                  <a:gd name="connsiteY1" fmla="*/ 33079 h 35284"/>
                  <a:gd name="connsiteX2" fmla="*/ 37258 w 37257"/>
                  <a:gd name="connsiteY2" fmla="*/ 27856 h 35284"/>
                  <a:gd name="connsiteX3" fmla="*/ 26696 w 37257"/>
                  <a:gd name="connsiteY3" fmla="*/ 12535 h 35284"/>
                  <a:gd name="connsiteX4" fmla="*/ 8241 w 37257"/>
                  <a:gd name="connsiteY4" fmla="*/ 0 h 35284"/>
                  <a:gd name="connsiteX5" fmla="*/ 0 w 37257"/>
                  <a:gd name="connsiteY5" fmla="*/ 4178 h 35284"/>
                  <a:gd name="connsiteX6" fmla="*/ 8241 w 37257"/>
                  <a:gd name="connsiteY6" fmla="*/ 23446 h 35284"/>
                  <a:gd name="connsiteX7" fmla="*/ 25535 w 37257"/>
                  <a:gd name="connsiteY7" fmla="*/ 35285 h 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57" h="35284">
                    <a:moveTo>
                      <a:pt x="25535" y="35285"/>
                    </a:moveTo>
                    <a:lnTo>
                      <a:pt x="36445" y="33079"/>
                    </a:lnTo>
                    <a:lnTo>
                      <a:pt x="37258" y="27856"/>
                    </a:lnTo>
                    <a:lnTo>
                      <a:pt x="26696" y="12535"/>
                    </a:lnTo>
                    <a:lnTo>
                      <a:pt x="8241" y="0"/>
                    </a:lnTo>
                    <a:lnTo>
                      <a:pt x="0" y="4178"/>
                    </a:lnTo>
                    <a:lnTo>
                      <a:pt x="8241" y="23446"/>
                    </a:lnTo>
                    <a:lnTo>
                      <a:pt x="25535" y="35285"/>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74" name="任意多边形: 形状 273">
                <a:extLst>
                  <a:ext uri="{FF2B5EF4-FFF2-40B4-BE49-F238E27FC236}">
                    <a16:creationId xmlns:a16="http://schemas.microsoft.com/office/drawing/2014/main" id="{CB4D1461-1DCD-2564-3347-C9BEA70E8D6F}"/>
                  </a:ext>
                </a:extLst>
              </p:cNvPr>
              <p:cNvSpPr/>
              <p:nvPr/>
            </p:nvSpPr>
            <p:spPr>
              <a:xfrm>
                <a:off x="5294212" y="1890639"/>
                <a:ext cx="21774" cy="20149"/>
              </a:xfrm>
              <a:custGeom>
                <a:avLst/>
                <a:gdLst>
                  <a:gd name="connsiteX0" fmla="*/ 0 w 23329"/>
                  <a:gd name="connsiteY0" fmla="*/ 15437 h 21588"/>
                  <a:gd name="connsiteX1" fmla="*/ 11375 w 23329"/>
                  <a:gd name="connsiteY1" fmla="*/ 21589 h 21588"/>
                  <a:gd name="connsiteX2" fmla="*/ 22401 w 23329"/>
                  <a:gd name="connsiteY2" fmla="*/ 17410 h 21588"/>
                  <a:gd name="connsiteX3" fmla="*/ 23329 w 23329"/>
                  <a:gd name="connsiteY3" fmla="*/ 10794 h 21588"/>
                  <a:gd name="connsiteX4" fmla="*/ 16482 w 23329"/>
                  <a:gd name="connsiteY4" fmla="*/ 2786 h 21588"/>
                  <a:gd name="connsiteX5" fmla="*/ 5339 w 23329"/>
                  <a:gd name="connsiteY5" fmla="*/ 0 h 21588"/>
                  <a:gd name="connsiteX6" fmla="*/ 0 w 23329"/>
                  <a:gd name="connsiteY6" fmla="*/ 5687 h 21588"/>
                  <a:gd name="connsiteX7" fmla="*/ 0 w 23329"/>
                  <a:gd name="connsiteY7" fmla="*/ 15437 h 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9" h="21588">
                    <a:moveTo>
                      <a:pt x="0" y="15437"/>
                    </a:moveTo>
                    <a:lnTo>
                      <a:pt x="11375" y="21589"/>
                    </a:lnTo>
                    <a:lnTo>
                      <a:pt x="22401" y="17410"/>
                    </a:lnTo>
                    <a:lnTo>
                      <a:pt x="23329" y="10794"/>
                    </a:lnTo>
                    <a:lnTo>
                      <a:pt x="16482" y="2786"/>
                    </a:lnTo>
                    <a:lnTo>
                      <a:pt x="5339" y="0"/>
                    </a:lnTo>
                    <a:lnTo>
                      <a:pt x="0" y="5687"/>
                    </a:lnTo>
                    <a:lnTo>
                      <a:pt x="0" y="1543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75" name="任意多边形: 形状 274">
                <a:extLst>
                  <a:ext uri="{FF2B5EF4-FFF2-40B4-BE49-F238E27FC236}">
                    <a16:creationId xmlns:a16="http://schemas.microsoft.com/office/drawing/2014/main" id="{690A4F3D-7C87-D3B7-86BA-7E480CE8855F}"/>
                  </a:ext>
                </a:extLst>
              </p:cNvPr>
              <p:cNvSpPr/>
              <p:nvPr/>
            </p:nvSpPr>
            <p:spPr>
              <a:xfrm>
                <a:off x="5005730" y="1829107"/>
                <a:ext cx="265624" cy="112554"/>
              </a:xfrm>
              <a:custGeom>
                <a:avLst/>
                <a:gdLst>
                  <a:gd name="connsiteX0" fmla="*/ 171664 w 284597"/>
                  <a:gd name="connsiteY0" fmla="*/ 22865 h 120594"/>
                  <a:gd name="connsiteX1" fmla="*/ 178628 w 284597"/>
                  <a:gd name="connsiteY1" fmla="*/ 26696 h 120594"/>
                  <a:gd name="connsiteX2" fmla="*/ 188029 w 284597"/>
                  <a:gd name="connsiteY2" fmla="*/ 29597 h 120594"/>
                  <a:gd name="connsiteX3" fmla="*/ 189422 w 284597"/>
                  <a:gd name="connsiteY3" fmla="*/ 35633 h 120594"/>
                  <a:gd name="connsiteX4" fmla="*/ 180717 w 284597"/>
                  <a:gd name="connsiteY4" fmla="*/ 42713 h 120594"/>
                  <a:gd name="connsiteX5" fmla="*/ 186868 w 284597"/>
                  <a:gd name="connsiteY5" fmla="*/ 48864 h 120594"/>
                  <a:gd name="connsiteX6" fmla="*/ 196734 w 284597"/>
                  <a:gd name="connsiteY6" fmla="*/ 56177 h 120594"/>
                  <a:gd name="connsiteX7" fmla="*/ 196734 w 284597"/>
                  <a:gd name="connsiteY7" fmla="*/ 65926 h 120594"/>
                  <a:gd name="connsiteX8" fmla="*/ 178628 w 284597"/>
                  <a:gd name="connsiteY8" fmla="*/ 63373 h 120594"/>
                  <a:gd name="connsiteX9" fmla="*/ 158664 w 284597"/>
                  <a:gd name="connsiteY9" fmla="*/ 60239 h 120594"/>
                  <a:gd name="connsiteX10" fmla="*/ 143227 w 284597"/>
                  <a:gd name="connsiteY10" fmla="*/ 51302 h 120594"/>
                  <a:gd name="connsiteX11" fmla="*/ 128719 w 284597"/>
                  <a:gd name="connsiteY11" fmla="*/ 37374 h 120594"/>
                  <a:gd name="connsiteX12" fmla="*/ 103764 w 284597"/>
                  <a:gd name="connsiteY12" fmla="*/ 26812 h 120594"/>
                  <a:gd name="connsiteX13" fmla="*/ 86586 w 284597"/>
                  <a:gd name="connsiteY13" fmla="*/ 25651 h 120594"/>
                  <a:gd name="connsiteX14" fmla="*/ 74863 w 284597"/>
                  <a:gd name="connsiteY14" fmla="*/ 29597 h 120594"/>
                  <a:gd name="connsiteX15" fmla="*/ 70105 w 284597"/>
                  <a:gd name="connsiteY15" fmla="*/ 15669 h 120594"/>
                  <a:gd name="connsiteX16" fmla="*/ 60935 w 284597"/>
                  <a:gd name="connsiteY16" fmla="*/ 11723 h 120594"/>
                  <a:gd name="connsiteX17" fmla="*/ 44918 w 284597"/>
                  <a:gd name="connsiteY17" fmla="*/ 22169 h 120594"/>
                  <a:gd name="connsiteX18" fmla="*/ 27160 w 284597"/>
                  <a:gd name="connsiteY18" fmla="*/ 29597 h 120594"/>
                  <a:gd name="connsiteX19" fmla="*/ 24954 w 284597"/>
                  <a:gd name="connsiteY19" fmla="*/ 35633 h 120594"/>
                  <a:gd name="connsiteX20" fmla="*/ 33195 w 284597"/>
                  <a:gd name="connsiteY20" fmla="*/ 42132 h 120594"/>
                  <a:gd name="connsiteX21" fmla="*/ 52695 w 284597"/>
                  <a:gd name="connsiteY21" fmla="*/ 44802 h 120594"/>
                  <a:gd name="connsiteX22" fmla="*/ 47007 w 284597"/>
                  <a:gd name="connsiteY22" fmla="*/ 49677 h 120594"/>
                  <a:gd name="connsiteX23" fmla="*/ 24954 w 284597"/>
                  <a:gd name="connsiteY23" fmla="*/ 48864 h 120594"/>
                  <a:gd name="connsiteX24" fmla="*/ 9866 w 284597"/>
                  <a:gd name="connsiteY24" fmla="*/ 60239 h 120594"/>
                  <a:gd name="connsiteX25" fmla="*/ 18106 w 284597"/>
                  <a:gd name="connsiteY25" fmla="*/ 63025 h 120594"/>
                  <a:gd name="connsiteX26" fmla="*/ 35168 w 284597"/>
                  <a:gd name="connsiteY26" fmla="*/ 60239 h 120594"/>
                  <a:gd name="connsiteX27" fmla="*/ 47007 w 284597"/>
                  <a:gd name="connsiteY27" fmla="*/ 60239 h 120594"/>
                  <a:gd name="connsiteX28" fmla="*/ 30990 w 284597"/>
                  <a:gd name="connsiteY28" fmla="*/ 65926 h 120594"/>
                  <a:gd name="connsiteX29" fmla="*/ 9866 w 284597"/>
                  <a:gd name="connsiteY29" fmla="*/ 70221 h 120594"/>
                  <a:gd name="connsiteX30" fmla="*/ 0 w 284597"/>
                  <a:gd name="connsiteY30" fmla="*/ 76953 h 120594"/>
                  <a:gd name="connsiteX31" fmla="*/ 10794 w 284597"/>
                  <a:gd name="connsiteY31" fmla="*/ 80667 h 120594"/>
                  <a:gd name="connsiteX32" fmla="*/ 30990 w 284597"/>
                  <a:gd name="connsiteY32" fmla="*/ 85542 h 120594"/>
                  <a:gd name="connsiteX33" fmla="*/ 47007 w 284597"/>
                  <a:gd name="connsiteY33" fmla="*/ 90184 h 120594"/>
                  <a:gd name="connsiteX34" fmla="*/ 58614 w 284597"/>
                  <a:gd name="connsiteY34" fmla="*/ 84497 h 120594"/>
                  <a:gd name="connsiteX35" fmla="*/ 81479 w 284597"/>
                  <a:gd name="connsiteY35" fmla="*/ 65926 h 120594"/>
                  <a:gd name="connsiteX36" fmla="*/ 83336 w 284597"/>
                  <a:gd name="connsiteY36" fmla="*/ 74863 h 120594"/>
                  <a:gd name="connsiteX37" fmla="*/ 83336 w 284597"/>
                  <a:gd name="connsiteY37" fmla="*/ 81363 h 120594"/>
                  <a:gd name="connsiteX38" fmla="*/ 95872 w 284597"/>
                  <a:gd name="connsiteY38" fmla="*/ 82524 h 120594"/>
                  <a:gd name="connsiteX39" fmla="*/ 121639 w 284597"/>
                  <a:gd name="connsiteY39" fmla="*/ 78578 h 120594"/>
                  <a:gd name="connsiteX40" fmla="*/ 133710 w 284597"/>
                  <a:gd name="connsiteY40" fmla="*/ 77997 h 120594"/>
                  <a:gd name="connsiteX41" fmla="*/ 142299 w 284597"/>
                  <a:gd name="connsiteY41" fmla="*/ 84497 h 120594"/>
                  <a:gd name="connsiteX42" fmla="*/ 125469 w 284597"/>
                  <a:gd name="connsiteY42" fmla="*/ 90184 h 120594"/>
                  <a:gd name="connsiteX43" fmla="*/ 83917 w 284597"/>
                  <a:gd name="connsiteY43" fmla="*/ 98773 h 120594"/>
                  <a:gd name="connsiteX44" fmla="*/ 74980 w 284597"/>
                  <a:gd name="connsiteY44" fmla="*/ 109103 h 120594"/>
                  <a:gd name="connsiteX45" fmla="*/ 85658 w 284597"/>
                  <a:gd name="connsiteY45" fmla="*/ 117576 h 120594"/>
                  <a:gd name="connsiteX46" fmla="*/ 109452 w 284597"/>
                  <a:gd name="connsiteY46" fmla="*/ 120594 h 120594"/>
                  <a:gd name="connsiteX47" fmla="*/ 149959 w 284597"/>
                  <a:gd name="connsiteY47" fmla="*/ 109103 h 120594"/>
                  <a:gd name="connsiteX48" fmla="*/ 172244 w 284597"/>
                  <a:gd name="connsiteY48" fmla="*/ 97845 h 120594"/>
                  <a:gd name="connsiteX49" fmla="*/ 186868 w 284597"/>
                  <a:gd name="connsiteY49" fmla="*/ 84497 h 120594"/>
                  <a:gd name="connsiteX50" fmla="*/ 205323 w 284597"/>
                  <a:gd name="connsiteY50" fmla="*/ 93202 h 120594"/>
                  <a:gd name="connsiteX51" fmla="*/ 222037 w 284597"/>
                  <a:gd name="connsiteY51" fmla="*/ 87515 h 120594"/>
                  <a:gd name="connsiteX52" fmla="*/ 241188 w 284597"/>
                  <a:gd name="connsiteY52" fmla="*/ 87515 h 120594"/>
                  <a:gd name="connsiteX53" fmla="*/ 267303 w 284597"/>
                  <a:gd name="connsiteY53" fmla="*/ 87631 h 120594"/>
                  <a:gd name="connsiteX54" fmla="*/ 280767 w 284597"/>
                  <a:gd name="connsiteY54" fmla="*/ 76721 h 120594"/>
                  <a:gd name="connsiteX55" fmla="*/ 284597 w 284597"/>
                  <a:gd name="connsiteY55" fmla="*/ 51766 h 120594"/>
                  <a:gd name="connsiteX56" fmla="*/ 275892 w 284597"/>
                  <a:gd name="connsiteY56" fmla="*/ 38418 h 120594"/>
                  <a:gd name="connsiteX57" fmla="*/ 265562 w 284597"/>
                  <a:gd name="connsiteY57" fmla="*/ 37374 h 120594"/>
                  <a:gd name="connsiteX58" fmla="*/ 256161 w 284597"/>
                  <a:gd name="connsiteY58" fmla="*/ 44802 h 120594"/>
                  <a:gd name="connsiteX59" fmla="*/ 249197 w 284597"/>
                  <a:gd name="connsiteY59" fmla="*/ 48052 h 120594"/>
                  <a:gd name="connsiteX60" fmla="*/ 238170 w 284597"/>
                  <a:gd name="connsiteY60" fmla="*/ 44802 h 120594"/>
                  <a:gd name="connsiteX61" fmla="*/ 221340 w 284597"/>
                  <a:gd name="connsiteY61" fmla="*/ 25651 h 120594"/>
                  <a:gd name="connsiteX62" fmla="*/ 215189 w 284597"/>
                  <a:gd name="connsiteY62" fmla="*/ 11723 h 120594"/>
                  <a:gd name="connsiteX63" fmla="*/ 204279 w 284597"/>
                  <a:gd name="connsiteY63" fmla="*/ 0 h 120594"/>
                  <a:gd name="connsiteX64" fmla="*/ 186868 w 284597"/>
                  <a:gd name="connsiteY64" fmla="*/ 7660 h 120594"/>
                  <a:gd name="connsiteX65" fmla="*/ 171664 w 284597"/>
                  <a:gd name="connsiteY65" fmla="*/ 22865 h 12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4597" h="120594">
                    <a:moveTo>
                      <a:pt x="171664" y="22865"/>
                    </a:moveTo>
                    <a:lnTo>
                      <a:pt x="178628" y="26696"/>
                    </a:lnTo>
                    <a:lnTo>
                      <a:pt x="188029" y="29597"/>
                    </a:lnTo>
                    <a:lnTo>
                      <a:pt x="189422" y="35633"/>
                    </a:lnTo>
                    <a:lnTo>
                      <a:pt x="180717" y="42713"/>
                    </a:lnTo>
                    <a:lnTo>
                      <a:pt x="186868" y="48864"/>
                    </a:lnTo>
                    <a:lnTo>
                      <a:pt x="196734" y="56177"/>
                    </a:lnTo>
                    <a:lnTo>
                      <a:pt x="196734" y="65926"/>
                    </a:lnTo>
                    <a:lnTo>
                      <a:pt x="178628" y="63373"/>
                    </a:lnTo>
                    <a:lnTo>
                      <a:pt x="158664" y="60239"/>
                    </a:lnTo>
                    <a:lnTo>
                      <a:pt x="143227" y="51302"/>
                    </a:lnTo>
                    <a:lnTo>
                      <a:pt x="128719" y="37374"/>
                    </a:lnTo>
                    <a:lnTo>
                      <a:pt x="103764" y="26812"/>
                    </a:lnTo>
                    <a:lnTo>
                      <a:pt x="86586" y="25651"/>
                    </a:lnTo>
                    <a:lnTo>
                      <a:pt x="74863" y="29597"/>
                    </a:lnTo>
                    <a:lnTo>
                      <a:pt x="70105" y="15669"/>
                    </a:lnTo>
                    <a:lnTo>
                      <a:pt x="60935" y="11723"/>
                    </a:lnTo>
                    <a:lnTo>
                      <a:pt x="44918" y="22169"/>
                    </a:lnTo>
                    <a:lnTo>
                      <a:pt x="27160" y="29597"/>
                    </a:lnTo>
                    <a:lnTo>
                      <a:pt x="24954" y="35633"/>
                    </a:lnTo>
                    <a:lnTo>
                      <a:pt x="33195" y="42132"/>
                    </a:lnTo>
                    <a:lnTo>
                      <a:pt x="52695" y="44802"/>
                    </a:lnTo>
                    <a:lnTo>
                      <a:pt x="47007" y="49677"/>
                    </a:lnTo>
                    <a:lnTo>
                      <a:pt x="24954" y="48864"/>
                    </a:lnTo>
                    <a:lnTo>
                      <a:pt x="9866" y="60239"/>
                    </a:lnTo>
                    <a:lnTo>
                      <a:pt x="18106" y="63025"/>
                    </a:lnTo>
                    <a:lnTo>
                      <a:pt x="35168" y="60239"/>
                    </a:lnTo>
                    <a:lnTo>
                      <a:pt x="47007" y="60239"/>
                    </a:lnTo>
                    <a:lnTo>
                      <a:pt x="30990" y="65926"/>
                    </a:lnTo>
                    <a:lnTo>
                      <a:pt x="9866" y="70221"/>
                    </a:lnTo>
                    <a:lnTo>
                      <a:pt x="0" y="76953"/>
                    </a:lnTo>
                    <a:lnTo>
                      <a:pt x="10794" y="80667"/>
                    </a:lnTo>
                    <a:lnTo>
                      <a:pt x="30990" y="85542"/>
                    </a:lnTo>
                    <a:lnTo>
                      <a:pt x="47007" y="90184"/>
                    </a:lnTo>
                    <a:lnTo>
                      <a:pt x="58614" y="84497"/>
                    </a:lnTo>
                    <a:lnTo>
                      <a:pt x="81479" y="65926"/>
                    </a:lnTo>
                    <a:lnTo>
                      <a:pt x="83336" y="74863"/>
                    </a:lnTo>
                    <a:lnTo>
                      <a:pt x="83336" y="81363"/>
                    </a:lnTo>
                    <a:lnTo>
                      <a:pt x="95872" y="82524"/>
                    </a:lnTo>
                    <a:lnTo>
                      <a:pt x="121639" y="78578"/>
                    </a:lnTo>
                    <a:lnTo>
                      <a:pt x="133710" y="77997"/>
                    </a:lnTo>
                    <a:lnTo>
                      <a:pt x="142299" y="84497"/>
                    </a:lnTo>
                    <a:lnTo>
                      <a:pt x="125469" y="90184"/>
                    </a:lnTo>
                    <a:lnTo>
                      <a:pt x="83917" y="98773"/>
                    </a:lnTo>
                    <a:lnTo>
                      <a:pt x="74980" y="109103"/>
                    </a:lnTo>
                    <a:lnTo>
                      <a:pt x="85658" y="117576"/>
                    </a:lnTo>
                    <a:lnTo>
                      <a:pt x="109452" y="120594"/>
                    </a:lnTo>
                    <a:lnTo>
                      <a:pt x="149959" y="109103"/>
                    </a:lnTo>
                    <a:lnTo>
                      <a:pt x="172244" y="97845"/>
                    </a:lnTo>
                    <a:lnTo>
                      <a:pt x="186868" y="84497"/>
                    </a:lnTo>
                    <a:lnTo>
                      <a:pt x="205323" y="93202"/>
                    </a:lnTo>
                    <a:lnTo>
                      <a:pt x="222037" y="87515"/>
                    </a:lnTo>
                    <a:lnTo>
                      <a:pt x="241188" y="87515"/>
                    </a:lnTo>
                    <a:lnTo>
                      <a:pt x="267303" y="87631"/>
                    </a:lnTo>
                    <a:lnTo>
                      <a:pt x="280767" y="76721"/>
                    </a:lnTo>
                    <a:lnTo>
                      <a:pt x="284597" y="51766"/>
                    </a:lnTo>
                    <a:lnTo>
                      <a:pt x="275892" y="38418"/>
                    </a:lnTo>
                    <a:lnTo>
                      <a:pt x="265562" y="37374"/>
                    </a:lnTo>
                    <a:lnTo>
                      <a:pt x="256161" y="44802"/>
                    </a:lnTo>
                    <a:lnTo>
                      <a:pt x="249197" y="48052"/>
                    </a:lnTo>
                    <a:lnTo>
                      <a:pt x="238170" y="44802"/>
                    </a:lnTo>
                    <a:lnTo>
                      <a:pt x="221340" y="25651"/>
                    </a:lnTo>
                    <a:lnTo>
                      <a:pt x="215189" y="11723"/>
                    </a:lnTo>
                    <a:lnTo>
                      <a:pt x="204279" y="0"/>
                    </a:lnTo>
                    <a:lnTo>
                      <a:pt x="186868" y="7660"/>
                    </a:lnTo>
                    <a:lnTo>
                      <a:pt x="171664" y="22865"/>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76" name="任意多边形: 形状 275">
                <a:extLst>
                  <a:ext uri="{FF2B5EF4-FFF2-40B4-BE49-F238E27FC236}">
                    <a16:creationId xmlns:a16="http://schemas.microsoft.com/office/drawing/2014/main" id="{9552E8DD-E019-8BC4-5FA1-442479D97F1C}"/>
                  </a:ext>
                </a:extLst>
              </p:cNvPr>
              <p:cNvSpPr/>
              <p:nvPr/>
            </p:nvSpPr>
            <p:spPr>
              <a:xfrm>
                <a:off x="5276337" y="1700737"/>
                <a:ext cx="144021" cy="72953"/>
              </a:xfrm>
              <a:custGeom>
                <a:avLst/>
                <a:gdLst>
                  <a:gd name="connsiteX0" fmla="*/ 30758 w 154308"/>
                  <a:gd name="connsiteY0" fmla="*/ 26347 h 78164"/>
                  <a:gd name="connsiteX1" fmla="*/ 43061 w 154308"/>
                  <a:gd name="connsiteY1" fmla="*/ 32035 h 78164"/>
                  <a:gd name="connsiteX2" fmla="*/ 48052 w 154308"/>
                  <a:gd name="connsiteY2" fmla="*/ 43293 h 78164"/>
                  <a:gd name="connsiteX3" fmla="*/ 24606 w 154308"/>
                  <a:gd name="connsiteY3" fmla="*/ 46891 h 78164"/>
                  <a:gd name="connsiteX4" fmla="*/ 9517 w 154308"/>
                  <a:gd name="connsiteY4" fmla="*/ 49677 h 78164"/>
                  <a:gd name="connsiteX5" fmla="*/ 21821 w 154308"/>
                  <a:gd name="connsiteY5" fmla="*/ 60123 h 78164"/>
                  <a:gd name="connsiteX6" fmla="*/ 49212 w 154308"/>
                  <a:gd name="connsiteY6" fmla="*/ 56177 h 78164"/>
                  <a:gd name="connsiteX7" fmla="*/ 68015 w 154308"/>
                  <a:gd name="connsiteY7" fmla="*/ 55016 h 78164"/>
                  <a:gd name="connsiteX8" fmla="*/ 95291 w 154308"/>
                  <a:gd name="connsiteY8" fmla="*/ 63489 h 78164"/>
                  <a:gd name="connsiteX9" fmla="*/ 104693 w 154308"/>
                  <a:gd name="connsiteY9" fmla="*/ 69989 h 78164"/>
                  <a:gd name="connsiteX10" fmla="*/ 128254 w 154308"/>
                  <a:gd name="connsiteY10" fmla="*/ 75328 h 78164"/>
                  <a:gd name="connsiteX11" fmla="*/ 149611 w 154308"/>
                  <a:gd name="connsiteY11" fmla="*/ 75328 h 78164"/>
                  <a:gd name="connsiteX12" fmla="*/ 152629 w 154308"/>
                  <a:gd name="connsiteY12" fmla="*/ 69060 h 78164"/>
                  <a:gd name="connsiteX13" fmla="*/ 139513 w 154308"/>
                  <a:gd name="connsiteY13" fmla="*/ 56177 h 78164"/>
                  <a:gd name="connsiteX14" fmla="*/ 139513 w 154308"/>
                  <a:gd name="connsiteY14" fmla="*/ 41552 h 78164"/>
                  <a:gd name="connsiteX15" fmla="*/ 121755 w 154308"/>
                  <a:gd name="connsiteY15" fmla="*/ 32731 h 78164"/>
                  <a:gd name="connsiteX16" fmla="*/ 111193 w 154308"/>
                  <a:gd name="connsiteY16" fmla="*/ 31454 h 78164"/>
                  <a:gd name="connsiteX17" fmla="*/ 98193 w 154308"/>
                  <a:gd name="connsiteY17" fmla="*/ 22169 h 78164"/>
                  <a:gd name="connsiteX18" fmla="*/ 85542 w 154308"/>
                  <a:gd name="connsiteY18" fmla="*/ 14392 h 78164"/>
                  <a:gd name="connsiteX19" fmla="*/ 73819 w 154308"/>
                  <a:gd name="connsiteY19" fmla="*/ 20196 h 78164"/>
                  <a:gd name="connsiteX20" fmla="*/ 69524 w 154308"/>
                  <a:gd name="connsiteY20" fmla="*/ 12303 h 78164"/>
                  <a:gd name="connsiteX21" fmla="*/ 48748 w 154308"/>
                  <a:gd name="connsiteY21" fmla="*/ 1393 h 78164"/>
                  <a:gd name="connsiteX22" fmla="*/ 18106 w 154308"/>
                  <a:gd name="connsiteY22" fmla="*/ 0 h 78164"/>
                  <a:gd name="connsiteX23" fmla="*/ 0 w 154308"/>
                  <a:gd name="connsiteY23" fmla="*/ 2786 h 78164"/>
                  <a:gd name="connsiteX24" fmla="*/ 8705 w 154308"/>
                  <a:gd name="connsiteY24" fmla="*/ 29713 h 78164"/>
                  <a:gd name="connsiteX25" fmla="*/ 30874 w 154308"/>
                  <a:gd name="connsiteY25" fmla="*/ 26347 h 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08" h="78164">
                    <a:moveTo>
                      <a:pt x="30758" y="26347"/>
                    </a:moveTo>
                    <a:lnTo>
                      <a:pt x="43061" y="32035"/>
                    </a:lnTo>
                    <a:lnTo>
                      <a:pt x="48052" y="43293"/>
                    </a:lnTo>
                    <a:lnTo>
                      <a:pt x="24606" y="46891"/>
                    </a:lnTo>
                    <a:lnTo>
                      <a:pt x="9517" y="49677"/>
                    </a:lnTo>
                    <a:lnTo>
                      <a:pt x="21821" y="60123"/>
                    </a:lnTo>
                    <a:lnTo>
                      <a:pt x="49212" y="56177"/>
                    </a:lnTo>
                    <a:lnTo>
                      <a:pt x="68015" y="55016"/>
                    </a:lnTo>
                    <a:lnTo>
                      <a:pt x="95291" y="63489"/>
                    </a:lnTo>
                    <a:lnTo>
                      <a:pt x="104693" y="69989"/>
                    </a:lnTo>
                    <a:lnTo>
                      <a:pt x="128254" y="75328"/>
                    </a:lnTo>
                    <a:cubicBezTo>
                      <a:pt x="128254" y="75328"/>
                      <a:pt x="141254" y="81711"/>
                      <a:pt x="149611" y="75328"/>
                    </a:cubicBezTo>
                    <a:cubicBezTo>
                      <a:pt x="157968" y="68944"/>
                      <a:pt x="152629" y="69060"/>
                      <a:pt x="152629" y="69060"/>
                    </a:cubicBezTo>
                    <a:lnTo>
                      <a:pt x="139513" y="56177"/>
                    </a:lnTo>
                    <a:lnTo>
                      <a:pt x="139513" y="41552"/>
                    </a:lnTo>
                    <a:lnTo>
                      <a:pt x="121755" y="32731"/>
                    </a:lnTo>
                    <a:lnTo>
                      <a:pt x="111193" y="31454"/>
                    </a:lnTo>
                    <a:lnTo>
                      <a:pt x="98193" y="22169"/>
                    </a:lnTo>
                    <a:lnTo>
                      <a:pt x="85542" y="14392"/>
                    </a:lnTo>
                    <a:lnTo>
                      <a:pt x="73819" y="20196"/>
                    </a:lnTo>
                    <a:lnTo>
                      <a:pt x="69524" y="12303"/>
                    </a:lnTo>
                    <a:lnTo>
                      <a:pt x="48748" y="1393"/>
                    </a:lnTo>
                    <a:lnTo>
                      <a:pt x="18106" y="0"/>
                    </a:lnTo>
                    <a:lnTo>
                      <a:pt x="0" y="2786"/>
                    </a:lnTo>
                    <a:lnTo>
                      <a:pt x="8705" y="29713"/>
                    </a:lnTo>
                    <a:lnTo>
                      <a:pt x="30874" y="2634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77" name="任意多边形: 形状 276">
                <a:extLst>
                  <a:ext uri="{FF2B5EF4-FFF2-40B4-BE49-F238E27FC236}">
                    <a16:creationId xmlns:a16="http://schemas.microsoft.com/office/drawing/2014/main" id="{3ADE4762-8AEB-67AA-49C6-C970425F4704}"/>
                  </a:ext>
                </a:extLst>
              </p:cNvPr>
              <p:cNvSpPr/>
              <p:nvPr/>
            </p:nvSpPr>
            <p:spPr>
              <a:xfrm>
                <a:off x="5397991" y="1667046"/>
                <a:ext cx="30007" cy="17440"/>
              </a:xfrm>
              <a:custGeom>
                <a:avLst/>
                <a:gdLst>
                  <a:gd name="connsiteX0" fmla="*/ 32151 w 32150"/>
                  <a:gd name="connsiteY0" fmla="*/ 14276 h 18686"/>
                  <a:gd name="connsiteX1" fmla="*/ 23910 w 32150"/>
                  <a:gd name="connsiteY1" fmla="*/ 2902 h 18686"/>
                  <a:gd name="connsiteX2" fmla="*/ 16017 w 32150"/>
                  <a:gd name="connsiteY2" fmla="*/ 0 h 18686"/>
                  <a:gd name="connsiteX3" fmla="*/ 0 w 32150"/>
                  <a:gd name="connsiteY3" fmla="*/ 2437 h 18686"/>
                  <a:gd name="connsiteX4" fmla="*/ 22285 w 32150"/>
                  <a:gd name="connsiteY4" fmla="*/ 18687 h 18686"/>
                  <a:gd name="connsiteX5" fmla="*/ 32151 w 32150"/>
                  <a:gd name="connsiteY5" fmla="*/ 14276 h 1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50" h="18686">
                    <a:moveTo>
                      <a:pt x="32151" y="14276"/>
                    </a:moveTo>
                    <a:lnTo>
                      <a:pt x="23910" y="2902"/>
                    </a:lnTo>
                    <a:lnTo>
                      <a:pt x="16017" y="0"/>
                    </a:lnTo>
                    <a:lnTo>
                      <a:pt x="0" y="2437"/>
                    </a:lnTo>
                    <a:lnTo>
                      <a:pt x="22285" y="18687"/>
                    </a:lnTo>
                    <a:lnTo>
                      <a:pt x="32151" y="14276"/>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78" name="任意多边形: 形状 277">
                <a:extLst>
                  <a:ext uri="{FF2B5EF4-FFF2-40B4-BE49-F238E27FC236}">
                    <a16:creationId xmlns:a16="http://schemas.microsoft.com/office/drawing/2014/main" id="{4F68E08B-88D3-B270-CEFE-6BD42BF78F0D}"/>
                  </a:ext>
                </a:extLst>
              </p:cNvPr>
              <p:cNvSpPr/>
              <p:nvPr/>
            </p:nvSpPr>
            <p:spPr>
              <a:xfrm>
                <a:off x="5471872" y="1887064"/>
                <a:ext cx="76588" cy="41815"/>
              </a:xfrm>
              <a:custGeom>
                <a:avLst/>
                <a:gdLst>
                  <a:gd name="connsiteX0" fmla="*/ 72774 w 82059"/>
                  <a:gd name="connsiteY0" fmla="*/ 44802 h 44802"/>
                  <a:gd name="connsiteX1" fmla="*/ 82060 w 82059"/>
                  <a:gd name="connsiteY1" fmla="*/ 30178 h 44802"/>
                  <a:gd name="connsiteX2" fmla="*/ 71730 w 82059"/>
                  <a:gd name="connsiteY2" fmla="*/ 13812 h 44802"/>
                  <a:gd name="connsiteX3" fmla="*/ 48516 w 82059"/>
                  <a:gd name="connsiteY3" fmla="*/ 0 h 44802"/>
                  <a:gd name="connsiteX4" fmla="*/ 17642 w 82059"/>
                  <a:gd name="connsiteY4" fmla="*/ 8357 h 44802"/>
                  <a:gd name="connsiteX5" fmla="*/ 0 w 82059"/>
                  <a:gd name="connsiteY5" fmla="*/ 27740 h 44802"/>
                  <a:gd name="connsiteX6" fmla="*/ 45498 w 82059"/>
                  <a:gd name="connsiteY6" fmla="*/ 42132 h 44802"/>
                  <a:gd name="connsiteX7" fmla="*/ 72774 w 82059"/>
                  <a:gd name="connsiteY7" fmla="*/ 44802 h 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059" h="44802">
                    <a:moveTo>
                      <a:pt x="72774" y="44802"/>
                    </a:moveTo>
                    <a:lnTo>
                      <a:pt x="82060" y="30178"/>
                    </a:lnTo>
                    <a:lnTo>
                      <a:pt x="71730" y="13812"/>
                    </a:lnTo>
                    <a:lnTo>
                      <a:pt x="48516" y="0"/>
                    </a:lnTo>
                    <a:lnTo>
                      <a:pt x="17642" y="8357"/>
                    </a:lnTo>
                    <a:lnTo>
                      <a:pt x="0" y="27740"/>
                    </a:lnTo>
                    <a:lnTo>
                      <a:pt x="45498" y="42132"/>
                    </a:lnTo>
                    <a:lnTo>
                      <a:pt x="72774" y="44802"/>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79" name="任意多边形: 形状 278">
                <a:extLst>
                  <a:ext uri="{FF2B5EF4-FFF2-40B4-BE49-F238E27FC236}">
                    <a16:creationId xmlns:a16="http://schemas.microsoft.com/office/drawing/2014/main" id="{174611B2-7E4A-C69B-DF7A-1FB844909085}"/>
                  </a:ext>
                </a:extLst>
              </p:cNvPr>
              <p:cNvSpPr/>
              <p:nvPr/>
            </p:nvSpPr>
            <p:spPr>
              <a:xfrm>
                <a:off x="5596776" y="1788808"/>
                <a:ext cx="35098" cy="24374"/>
              </a:xfrm>
              <a:custGeom>
                <a:avLst/>
                <a:gdLst>
                  <a:gd name="connsiteX0" fmla="*/ 28785 w 37605"/>
                  <a:gd name="connsiteY0" fmla="*/ 18687 h 26115"/>
                  <a:gd name="connsiteX1" fmla="*/ 37606 w 37605"/>
                  <a:gd name="connsiteY1" fmla="*/ 11142 h 26115"/>
                  <a:gd name="connsiteX2" fmla="*/ 30874 w 37605"/>
                  <a:gd name="connsiteY2" fmla="*/ 2437 h 26115"/>
                  <a:gd name="connsiteX3" fmla="*/ 18803 w 37605"/>
                  <a:gd name="connsiteY3" fmla="*/ 0 h 26115"/>
                  <a:gd name="connsiteX4" fmla="*/ 0 w 37605"/>
                  <a:gd name="connsiteY4" fmla="*/ 12419 h 26115"/>
                  <a:gd name="connsiteX5" fmla="*/ 18803 w 37605"/>
                  <a:gd name="connsiteY5" fmla="*/ 26115 h 26115"/>
                  <a:gd name="connsiteX6" fmla="*/ 28785 w 37605"/>
                  <a:gd name="connsiteY6" fmla="*/ 18687 h 2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05" h="26115">
                    <a:moveTo>
                      <a:pt x="28785" y="18687"/>
                    </a:moveTo>
                    <a:lnTo>
                      <a:pt x="37606" y="11142"/>
                    </a:lnTo>
                    <a:lnTo>
                      <a:pt x="30874" y="2437"/>
                    </a:lnTo>
                    <a:lnTo>
                      <a:pt x="18803" y="0"/>
                    </a:lnTo>
                    <a:lnTo>
                      <a:pt x="0" y="12419"/>
                    </a:lnTo>
                    <a:lnTo>
                      <a:pt x="18803" y="26115"/>
                    </a:lnTo>
                    <a:lnTo>
                      <a:pt x="28785" y="1868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80" name="任意多边形: 形状 279">
                <a:extLst>
                  <a:ext uri="{FF2B5EF4-FFF2-40B4-BE49-F238E27FC236}">
                    <a16:creationId xmlns:a16="http://schemas.microsoft.com/office/drawing/2014/main" id="{EC95657B-CFED-8A03-AE5A-B77069EF249A}"/>
                  </a:ext>
                </a:extLst>
              </p:cNvPr>
              <p:cNvSpPr/>
              <p:nvPr/>
            </p:nvSpPr>
            <p:spPr>
              <a:xfrm>
                <a:off x="5484871" y="1782309"/>
                <a:ext cx="65864" cy="18091"/>
              </a:xfrm>
              <a:custGeom>
                <a:avLst/>
                <a:gdLst>
                  <a:gd name="connsiteX0" fmla="*/ 61051 w 70568"/>
                  <a:gd name="connsiteY0" fmla="*/ 9169 h 19383"/>
                  <a:gd name="connsiteX1" fmla="*/ 70569 w 70568"/>
                  <a:gd name="connsiteY1" fmla="*/ 929 h 19383"/>
                  <a:gd name="connsiteX2" fmla="*/ 40391 w 70568"/>
                  <a:gd name="connsiteY2" fmla="*/ 0 h 19383"/>
                  <a:gd name="connsiteX3" fmla="*/ 10678 w 70568"/>
                  <a:gd name="connsiteY3" fmla="*/ 5223 h 19383"/>
                  <a:gd name="connsiteX4" fmla="*/ 0 w 70568"/>
                  <a:gd name="connsiteY4" fmla="*/ 13696 h 19383"/>
                  <a:gd name="connsiteX5" fmla="*/ 18455 w 70568"/>
                  <a:gd name="connsiteY5" fmla="*/ 19267 h 19383"/>
                  <a:gd name="connsiteX6" fmla="*/ 34588 w 70568"/>
                  <a:gd name="connsiteY6" fmla="*/ 19383 h 19383"/>
                  <a:gd name="connsiteX7" fmla="*/ 61051 w 70568"/>
                  <a:gd name="connsiteY7" fmla="*/ 9169 h 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68" h="19383">
                    <a:moveTo>
                      <a:pt x="61051" y="9169"/>
                    </a:moveTo>
                    <a:lnTo>
                      <a:pt x="70569" y="929"/>
                    </a:lnTo>
                    <a:lnTo>
                      <a:pt x="40391" y="0"/>
                    </a:lnTo>
                    <a:lnTo>
                      <a:pt x="10678" y="5223"/>
                    </a:lnTo>
                    <a:lnTo>
                      <a:pt x="0" y="13696"/>
                    </a:lnTo>
                    <a:lnTo>
                      <a:pt x="18455" y="19267"/>
                    </a:lnTo>
                    <a:lnTo>
                      <a:pt x="34588" y="19383"/>
                    </a:lnTo>
                    <a:lnTo>
                      <a:pt x="61051" y="9169"/>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81" name="任意多边形: 形状 280">
                <a:extLst>
                  <a:ext uri="{FF2B5EF4-FFF2-40B4-BE49-F238E27FC236}">
                    <a16:creationId xmlns:a16="http://schemas.microsoft.com/office/drawing/2014/main" id="{A14A8596-F984-738D-8D57-FCB6E4DB8377}"/>
                  </a:ext>
                </a:extLst>
              </p:cNvPr>
              <p:cNvSpPr/>
              <p:nvPr/>
            </p:nvSpPr>
            <p:spPr>
              <a:xfrm>
                <a:off x="5440890" y="1730203"/>
                <a:ext cx="76264" cy="47989"/>
              </a:xfrm>
              <a:custGeom>
                <a:avLst/>
                <a:gdLst>
                  <a:gd name="connsiteX0" fmla="*/ 20892 w 81711"/>
                  <a:gd name="connsiteY0" fmla="*/ 46775 h 51417"/>
                  <a:gd name="connsiteX1" fmla="*/ 31106 w 81711"/>
                  <a:gd name="connsiteY1" fmla="*/ 51418 h 51417"/>
                  <a:gd name="connsiteX2" fmla="*/ 81711 w 81711"/>
                  <a:gd name="connsiteY2" fmla="*/ 40740 h 51417"/>
                  <a:gd name="connsiteX3" fmla="*/ 73470 w 81711"/>
                  <a:gd name="connsiteY3" fmla="*/ 32035 h 51417"/>
                  <a:gd name="connsiteX4" fmla="*/ 76837 w 81711"/>
                  <a:gd name="connsiteY4" fmla="*/ 18919 h 51417"/>
                  <a:gd name="connsiteX5" fmla="*/ 64649 w 81711"/>
                  <a:gd name="connsiteY5" fmla="*/ 14741 h 51417"/>
                  <a:gd name="connsiteX6" fmla="*/ 50257 w 81711"/>
                  <a:gd name="connsiteY6" fmla="*/ 16133 h 51417"/>
                  <a:gd name="connsiteX7" fmla="*/ 32151 w 81711"/>
                  <a:gd name="connsiteY7" fmla="*/ 8821 h 51417"/>
                  <a:gd name="connsiteX8" fmla="*/ 13115 w 81711"/>
                  <a:gd name="connsiteY8" fmla="*/ 0 h 51417"/>
                  <a:gd name="connsiteX9" fmla="*/ 0 w 81711"/>
                  <a:gd name="connsiteY9" fmla="*/ 0 h 51417"/>
                  <a:gd name="connsiteX10" fmla="*/ 0 w 81711"/>
                  <a:gd name="connsiteY10" fmla="*/ 12535 h 51417"/>
                  <a:gd name="connsiteX11" fmla="*/ 12419 w 81711"/>
                  <a:gd name="connsiteY11" fmla="*/ 37606 h 51417"/>
                  <a:gd name="connsiteX12" fmla="*/ 20892 w 81711"/>
                  <a:gd name="connsiteY12" fmla="*/ 46775 h 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11" h="51417">
                    <a:moveTo>
                      <a:pt x="20892" y="46775"/>
                    </a:moveTo>
                    <a:lnTo>
                      <a:pt x="31106" y="51418"/>
                    </a:lnTo>
                    <a:lnTo>
                      <a:pt x="81711" y="40740"/>
                    </a:lnTo>
                    <a:lnTo>
                      <a:pt x="73470" y="32035"/>
                    </a:lnTo>
                    <a:lnTo>
                      <a:pt x="76837" y="18919"/>
                    </a:lnTo>
                    <a:lnTo>
                      <a:pt x="64649" y="14741"/>
                    </a:lnTo>
                    <a:lnTo>
                      <a:pt x="50257" y="16133"/>
                    </a:lnTo>
                    <a:lnTo>
                      <a:pt x="32151" y="8821"/>
                    </a:lnTo>
                    <a:lnTo>
                      <a:pt x="13115" y="0"/>
                    </a:lnTo>
                    <a:lnTo>
                      <a:pt x="0" y="0"/>
                    </a:lnTo>
                    <a:lnTo>
                      <a:pt x="0" y="12535"/>
                    </a:lnTo>
                    <a:lnTo>
                      <a:pt x="12419" y="37606"/>
                    </a:lnTo>
                    <a:lnTo>
                      <a:pt x="20892" y="46775"/>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82" name="任意多边形: 形状 281">
                <a:extLst>
                  <a:ext uri="{FF2B5EF4-FFF2-40B4-BE49-F238E27FC236}">
                    <a16:creationId xmlns:a16="http://schemas.microsoft.com/office/drawing/2014/main" id="{FB85A36D-2169-5E19-0FF3-33A00CD89D5E}"/>
                  </a:ext>
                </a:extLst>
              </p:cNvPr>
              <p:cNvSpPr/>
              <p:nvPr/>
            </p:nvSpPr>
            <p:spPr>
              <a:xfrm>
                <a:off x="5766312" y="2393288"/>
                <a:ext cx="38023" cy="28815"/>
              </a:xfrm>
              <a:custGeom>
                <a:avLst/>
                <a:gdLst>
                  <a:gd name="connsiteX0" fmla="*/ 0 w 40739"/>
                  <a:gd name="connsiteY0" fmla="*/ 14857 h 30873"/>
                  <a:gd name="connsiteX1" fmla="*/ 0 w 40739"/>
                  <a:gd name="connsiteY1" fmla="*/ 28669 h 30873"/>
                  <a:gd name="connsiteX2" fmla="*/ 10098 w 40739"/>
                  <a:gd name="connsiteY2" fmla="*/ 30874 h 30873"/>
                  <a:gd name="connsiteX3" fmla="*/ 23678 w 40739"/>
                  <a:gd name="connsiteY3" fmla="*/ 25419 h 30873"/>
                  <a:gd name="connsiteX4" fmla="*/ 34472 w 40739"/>
                  <a:gd name="connsiteY4" fmla="*/ 15553 h 30873"/>
                  <a:gd name="connsiteX5" fmla="*/ 40740 w 40739"/>
                  <a:gd name="connsiteY5" fmla="*/ 1973 h 30873"/>
                  <a:gd name="connsiteX6" fmla="*/ 32963 w 40739"/>
                  <a:gd name="connsiteY6" fmla="*/ 0 h 30873"/>
                  <a:gd name="connsiteX7" fmla="*/ 10910 w 40739"/>
                  <a:gd name="connsiteY7" fmla="*/ 7777 h 30873"/>
                  <a:gd name="connsiteX8" fmla="*/ 0 w 40739"/>
                  <a:gd name="connsiteY8" fmla="*/ 14857 h 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9" h="30873">
                    <a:moveTo>
                      <a:pt x="0" y="14857"/>
                    </a:moveTo>
                    <a:lnTo>
                      <a:pt x="0" y="28669"/>
                    </a:lnTo>
                    <a:lnTo>
                      <a:pt x="10098" y="30874"/>
                    </a:lnTo>
                    <a:lnTo>
                      <a:pt x="23678" y="25419"/>
                    </a:lnTo>
                    <a:lnTo>
                      <a:pt x="34472" y="15553"/>
                    </a:lnTo>
                    <a:lnTo>
                      <a:pt x="40740" y="1973"/>
                    </a:lnTo>
                    <a:lnTo>
                      <a:pt x="32963" y="0"/>
                    </a:lnTo>
                    <a:lnTo>
                      <a:pt x="10910" y="7777"/>
                    </a:lnTo>
                    <a:lnTo>
                      <a:pt x="0" y="1485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83" name="任意多边形: 形状 282">
                <a:extLst>
                  <a:ext uri="{FF2B5EF4-FFF2-40B4-BE49-F238E27FC236}">
                    <a16:creationId xmlns:a16="http://schemas.microsoft.com/office/drawing/2014/main" id="{94A54750-C006-3775-FC2A-B98C92EA31BD}"/>
                  </a:ext>
                </a:extLst>
              </p:cNvPr>
              <p:cNvSpPr/>
              <p:nvPr/>
            </p:nvSpPr>
            <p:spPr>
              <a:xfrm>
                <a:off x="5847234" y="2417013"/>
                <a:ext cx="18740" cy="24915"/>
              </a:xfrm>
              <a:custGeom>
                <a:avLst/>
                <a:gdLst>
                  <a:gd name="connsiteX0" fmla="*/ 0 w 20079"/>
                  <a:gd name="connsiteY0" fmla="*/ 18106 h 26695"/>
                  <a:gd name="connsiteX1" fmla="*/ 7428 w 20079"/>
                  <a:gd name="connsiteY1" fmla="*/ 26696 h 26695"/>
                  <a:gd name="connsiteX2" fmla="*/ 16482 w 20079"/>
                  <a:gd name="connsiteY2" fmla="*/ 18106 h 26695"/>
                  <a:gd name="connsiteX3" fmla="*/ 20080 w 20079"/>
                  <a:gd name="connsiteY3" fmla="*/ 5455 h 26695"/>
                  <a:gd name="connsiteX4" fmla="*/ 10678 w 20079"/>
                  <a:gd name="connsiteY4" fmla="*/ 0 h 26695"/>
                  <a:gd name="connsiteX5" fmla="*/ 0 w 20079"/>
                  <a:gd name="connsiteY5" fmla="*/ 5571 h 26695"/>
                  <a:gd name="connsiteX6" fmla="*/ 0 w 20079"/>
                  <a:gd name="connsiteY6" fmla="*/ 18106 h 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9" h="26695">
                    <a:moveTo>
                      <a:pt x="0" y="18106"/>
                    </a:moveTo>
                    <a:lnTo>
                      <a:pt x="7428" y="26696"/>
                    </a:lnTo>
                    <a:lnTo>
                      <a:pt x="16482" y="18106"/>
                    </a:lnTo>
                    <a:lnTo>
                      <a:pt x="20080" y="5455"/>
                    </a:lnTo>
                    <a:lnTo>
                      <a:pt x="10678" y="0"/>
                    </a:lnTo>
                    <a:lnTo>
                      <a:pt x="0" y="5571"/>
                    </a:lnTo>
                    <a:lnTo>
                      <a:pt x="0" y="18106"/>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85" name="任意多边形: 形状 284">
                <a:extLst>
                  <a:ext uri="{FF2B5EF4-FFF2-40B4-BE49-F238E27FC236}">
                    <a16:creationId xmlns:a16="http://schemas.microsoft.com/office/drawing/2014/main" id="{EB0D1AD8-257A-81DE-EB29-2739D0EB115C}"/>
                  </a:ext>
                </a:extLst>
              </p:cNvPr>
              <p:cNvSpPr/>
              <p:nvPr/>
            </p:nvSpPr>
            <p:spPr>
              <a:xfrm>
                <a:off x="5297462" y="1826725"/>
                <a:ext cx="158594" cy="88505"/>
              </a:xfrm>
              <a:custGeom>
                <a:avLst/>
                <a:gdLst>
                  <a:gd name="connsiteX0" fmla="*/ 45034 w 169922"/>
                  <a:gd name="connsiteY0" fmla="*/ 32151 h 94827"/>
                  <a:gd name="connsiteX1" fmla="*/ 26812 w 169922"/>
                  <a:gd name="connsiteY1" fmla="*/ 8821 h 94827"/>
                  <a:gd name="connsiteX2" fmla="*/ 11607 w 169922"/>
                  <a:gd name="connsiteY2" fmla="*/ 3598 h 94827"/>
                  <a:gd name="connsiteX3" fmla="*/ 0 w 169922"/>
                  <a:gd name="connsiteY3" fmla="*/ 8821 h 94827"/>
                  <a:gd name="connsiteX4" fmla="*/ 2089 w 169922"/>
                  <a:gd name="connsiteY4" fmla="*/ 22749 h 94827"/>
                  <a:gd name="connsiteX5" fmla="*/ 19964 w 169922"/>
                  <a:gd name="connsiteY5" fmla="*/ 44918 h 94827"/>
                  <a:gd name="connsiteX6" fmla="*/ 46891 w 169922"/>
                  <a:gd name="connsiteY6" fmla="*/ 60239 h 94827"/>
                  <a:gd name="connsiteX7" fmla="*/ 75676 w 169922"/>
                  <a:gd name="connsiteY7" fmla="*/ 60239 h 94827"/>
                  <a:gd name="connsiteX8" fmla="*/ 98193 w 169922"/>
                  <a:gd name="connsiteY8" fmla="*/ 52927 h 94827"/>
                  <a:gd name="connsiteX9" fmla="*/ 104693 w 169922"/>
                  <a:gd name="connsiteY9" fmla="*/ 59194 h 94827"/>
                  <a:gd name="connsiteX10" fmla="*/ 98889 w 169922"/>
                  <a:gd name="connsiteY10" fmla="*/ 79274 h 94827"/>
                  <a:gd name="connsiteX11" fmla="*/ 99354 w 169922"/>
                  <a:gd name="connsiteY11" fmla="*/ 89140 h 94827"/>
                  <a:gd name="connsiteX12" fmla="*/ 115371 w 169922"/>
                  <a:gd name="connsiteY12" fmla="*/ 94827 h 94827"/>
                  <a:gd name="connsiteX13" fmla="*/ 160869 w 169922"/>
                  <a:gd name="connsiteY13" fmla="*/ 87051 h 94827"/>
                  <a:gd name="connsiteX14" fmla="*/ 169923 w 169922"/>
                  <a:gd name="connsiteY14" fmla="*/ 72078 h 94827"/>
                  <a:gd name="connsiteX15" fmla="*/ 167833 w 169922"/>
                  <a:gd name="connsiteY15" fmla="*/ 47472 h 94827"/>
                  <a:gd name="connsiteX16" fmla="*/ 162262 w 169922"/>
                  <a:gd name="connsiteY16" fmla="*/ 24026 h 94827"/>
                  <a:gd name="connsiteX17" fmla="*/ 140093 w 169922"/>
                  <a:gd name="connsiteY17" fmla="*/ 11142 h 94827"/>
                  <a:gd name="connsiteX18" fmla="*/ 131969 w 169922"/>
                  <a:gd name="connsiteY18" fmla="*/ 14973 h 94827"/>
                  <a:gd name="connsiteX19" fmla="*/ 108059 w 169922"/>
                  <a:gd name="connsiteY19" fmla="*/ 6732 h 94827"/>
                  <a:gd name="connsiteX20" fmla="*/ 86354 w 169922"/>
                  <a:gd name="connsiteY20" fmla="*/ 0 h 94827"/>
                  <a:gd name="connsiteX21" fmla="*/ 86354 w 169922"/>
                  <a:gd name="connsiteY21" fmla="*/ 8241 h 94827"/>
                  <a:gd name="connsiteX22" fmla="*/ 102720 w 169922"/>
                  <a:gd name="connsiteY22" fmla="*/ 29249 h 94827"/>
                  <a:gd name="connsiteX23" fmla="*/ 105970 w 169922"/>
                  <a:gd name="connsiteY23" fmla="*/ 36213 h 94827"/>
                  <a:gd name="connsiteX24" fmla="*/ 86354 w 169922"/>
                  <a:gd name="connsiteY24" fmla="*/ 28785 h 94827"/>
                  <a:gd name="connsiteX25" fmla="*/ 74979 w 169922"/>
                  <a:gd name="connsiteY25" fmla="*/ 21821 h 94827"/>
                  <a:gd name="connsiteX26" fmla="*/ 61168 w 169922"/>
                  <a:gd name="connsiteY26" fmla="*/ 15437 h 94827"/>
                  <a:gd name="connsiteX27" fmla="*/ 65926 w 169922"/>
                  <a:gd name="connsiteY27" fmla="*/ 32151 h 94827"/>
                  <a:gd name="connsiteX28" fmla="*/ 68944 w 169922"/>
                  <a:gd name="connsiteY28" fmla="*/ 47355 h 94827"/>
                  <a:gd name="connsiteX29" fmla="*/ 59310 w 169922"/>
                  <a:gd name="connsiteY29" fmla="*/ 47355 h 94827"/>
                  <a:gd name="connsiteX30" fmla="*/ 45266 w 169922"/>
                  <a:gd name="connsiteY30" fmla="*/ 3215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9922" h="94827">
                    <a:moveTo>
                      <a:pt x="45034" y="32151"/>
                    </a:moveTo>
                    <a:lnTo>
                      <a:pt x="26812" y="8821"/>
                    </a:lnTo>
                    <a:lnTo>
                      <a:pt x="11607" y="3598"/>
                    </a:lnTo>
                    <a:lnTo>
                      <a:pt x="0" y="8821"/>
                    </a:lnTo>
                    <a:lnTo>
                      <a:pt x="2089" y="22749"/>
                    </a:lnTo>
                    <a:lnTo>
                      <a:pt x="19964" y="44918"/>
                    </a:lnTo>
                    <a:lnTo>
                      <a:pt x="46891" y="60239"/>
                    </a:lnTo>
                    <a:lnTo>
                      <a:pt x="75676" y="60239"/>
                    </a:lnTo>
                    <a:lnTo>
                      <a:pt x="98193" y="52927"/>
                    </a:lnTo>
                    <a:lnTo>
                      <a:pt x="104693" y="59194"/>
                    </a:lnTo>
                    <a:lnTo>
                      <a:pt x="98889" y="79274"/>
                    </a:lnTo>
                    <a:lnTo>
                      <a:pt x="99354" y="89140"/>
                    </a:lnTo>
                    <a:lnTo>
                      <a:pt x="115371" y="94827"/>
                    </a:lnTo>
                    <a:lnTo>
                      <a:pt x="160869" y="87051"/>
                    </a:lnTo>
                    <a:lnTo>
                      <a:pt x="169923" y="72078"/>
                    </a:lnTo>
                    <a:lnTo>
                      <a:pt x="167833" y="47472"/>
                    </a:lnTo>
                    <a:cubicBezTo>
                      <a:pt x="167833" y="47472"/>
                      <a:pt x="164816" y="27276"/>
                      <a:pt x="162262" y="24026"/>
                    </a:cubicBezTo>
                    <a:cubicBezTo>
                      <a:pt x="159709" y="20776"/>
                      <a:pt x="140093" y="11142"/>
                      <a:pt x="140093" y="11142"/>
                    </a:cubicBezTo>
                    <a:lnTo>
                      <a:pt x="131969" y="14973"/>
                    </a:lnTo>
                    <a:lnTo>
                      <a:pt x="108059" y="6732"/>
                    </a:lnTo>
                    <a:lnTo>
                      <a:pt x="86354" y="0"/>
                    </a:lnTo>
                    <a:lnTo>
                      <a:pt x="86354" y="8241"/>
                    </a:lnTo>
                    <a:lnTo>
                      <a:pt x="102720" y="29249"/>
                    </a:lnTo>
                    <a:lnTo>
                      <a:pt x="105970" y="36213"/>
                    </a:lnTo>
                    <a:lnTo>
                      <a:pt x="86354" y="28785"/>
                    </a:lnTo>
                    <a:lnTo>
                      <a:pt x="74979" y="21821"/>
                    </a:lnTo>
                    <a:lnTo>
                      <a:pt x="61168" y="15437"/>
                    </a:lnTo>
                    <a:lnTo>
                      <a:pt x="65926" y="32151"/>
                    </a:lnTo>
                    <a:lnTo>
                      <a:pt x="68944" y="47355"/>
                    </a:lnTo>
                    <a:lnTo>
                      <a:pt x="59310" y="47355"/>
                    </a:lnTo>
                    <a:cubicBezTo>
                      <a:pt x="59310" y="47355"/>
                      <a:pt x="45266" y="32151"/>
                      <a:pt x="45266" y="32151"/>
                    </a:cubicBez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86" name="任意多边形: 形状 285">
                <a:extLst>
                  <a:ext uri="{FF2B5EF4-FFF2-40B4-BE49-F238E27FC236}">
                    <a16:creationId xmlns:a16="http://schemas.microsoft.com/office/drawing/2014/main" id="{68B3A7D4-D3D4-DBAD-9F3C-03BA1DB65E4C}"/>
                  </a:ext>
                </a:extLst>
              </p:cNvPr>
              <p:cNvSpPr/>
              <p:nvPr/>
            </p:nvSpPr>
            <p:spPr>
              <a:xfrm>
                <a:off x="5472197" y="1817408"/>
                <a:ext cx="385761" cy="117429"/>
              </a:xfrm>
              <a:custGeom>
                <a:avLst/>
                <a:gdLst>
                  <a:gd name="connsiteX0" fmla="*/ 112701 w 413315"/>
                  <a:gd name="connsiteY0" fmla="*/ 104809 h 125817"/>
                  <a:gd name="connsiteX1" fmla="*/ 127442 w 413315"/>
                  <a:gd name="connsiteY1" fmla="*/ 110032 h 125817"/>
                  <a:gd name="connsiteX2" fmla="*/ 149146 w 413315"/>
                  <a:gd name="connsiteY2" fmla="*/ 119433 h 125817"/>
                  <a:gd name="connsiteX3" fmla="*/ 162146 w 413315"/>
                  <a:gd name="connsiteY3" fmla="*/ 125817 h 125817"/>
                  <a:gd name="connsiteX4" fmla="*/ 177119 w 413315"/>
                  <a:gd name="connsiteY4" fmla="*/ 118273 h 125817"/>
                  <a:gd name="connsiteX5" fmla="*/ 194181 w 413315"/>
                  <a:gd name="connsiteY5" fmla="*/ 110844 h 125817"/>
                  <a:gd name="connsiteX6" fmla="*/ 218090 w 413315"/>
                  <a:gd name="connsiteY6" fmla="*/ 122683 h 125817"/>
                  <a:gd name="connsiteX7" fmla="*/ 274383 w 413315"/>
                  <a:gd name="connsiteY7" fmla="*/ 125817 h 125817"/>
                  <a:gd name="connsiteX8" fmla="*/ 310596 w 413315"/>
                  <a:gd name="connsiteY8" fmla="*/ 120246 h 125817"/>
                  <a:gd name="connsiteX9" fmla="*/ 321158 w 413315"/>
                  <a:gd name="connsiteY9" fmla="*/ 111193 h 125817"/>
                  <a:gd name="connsiteX10" fmla="*/ 345068 w 413315"/>
                  <a:gd name="connsiteY10" fmla="*/ 120246 h 125817"/>
                  <a:gd name="connsiteX11" fmla="*/ 367005 w 413315"/>
                  <a:gd name="connsiteY11" fmla="*/ 120246 h 125817"/>
                  <a:gd name="connsiteX12" fmla="*/ 391959 w 413315"/>
                  <a:gd name="connsiteY12" fmla="*/ 118273 h 125817"/>
                  <a:gd name="connsiteX13" fmla="*/ 407396 w 413315"/>
                  <a:gd name="connsiteY13" fmla="*/ 104693 h 125817"/>
                  <a:gd name="connsiteX14" fmla="*/ 413316 w 413315"/>
                  <a:gd name="connsiteY14" fmla="*/ 79738 h 125817"/>
                  <a:gd name="connsiteX15" fmla="*/ 381049 w 413315"/>
                  <a:gd name="connsiteY15" fmla="*/ 69292 h 125817"/>
                  <a:gd name="connsiteX16" fmla="*/ 300150 w 413315"/>
                  <a:gd name="connsiteY16" fmla="*/ 65462 h 125817"/>
                  <a:gd name="connsiteX17" fmla="*/ 277517 w 413315"/>
                  <a:gd name="connsiteY17" fmla="*/ 70105 h 125817"/>
                  <a:gd name="connsiteX18" fmla="*/ 255348 w 413315"/>
                  <a:gd name="connsiteY18" fmla="*/ 74283 h 125817"/>
                  <a:gd name="connsiteX19" fmla="*/ 228072 w 413315"/>
                  <a:gd name="connsiteY19" fmla="*/ 74515 h 125817"/>
                  <a:gd name="connsiteX20" fmla="*/ 198127 w 413315"/>
                  <a:gd name="connsiteY20" fmla="*/ 74283 h 125817"/>
                  <a:gd name="connsiteX21" fmla="*/ 188377 w 413315"/>
                  <a:gd name="connsiteY21" fmla="*/ 62792 h 125817"/>
                  <a:gd name="connsiteX22" fmla="*/ 169458 w 413315"/>
                  <a:gd name="connsiteY22" fmla="*/ 61516 h 125817"/>
                  <a:gd name="connsiteX23" fmla="*/ 157271 w 413315"/>
                  <a:gd name="connsiteY23" fmla="*/ 57221 h 125817"/>
                  <a:gd name="connsiteX24" fmla="*/ 161914 w 413315"/>
                  <a:gd name="connsiteY24" fmla="*/ 42016 h 125817"/>
                  <a:gd name="connsiteX25" fmla="*/ 176887 w 413315"/>
                  <a:gd name="connsiteY25" fmla="*/ 39115 h 125817"/>
                  <a:gd name="connsiteX26" fmla="*/ 144388 w 413315"/>
                  <a:gd name="connsiteY26" fmla="*/ 20312 h 125817"/>
                  <a:gd name="connsiteX27" fmla="*/ 112701 w 413315"/>
                  <a:gd name="connsiteY27" fmla="*/ 19848 h 125817"/>
                  <a:gd name="connsiteX28" fmla="*/ 97381 w 413315"/>
                  <a:gd name="connsiteY28" fmla="*/ 20312 h 125817"/>
                  <a:gd name="connsiteX29" fmla="*/ 71497 w 413315"/>
                  <a:gd name="connsiteY29" fmla="*/ 9866 h 125817"/>
                  <a:gd name="connsiteX30" fmla="*/ 48516 w 413315"/>
                  <a:gd name="connsiteY30" fmla="*/ 1393 h 125817"/>
                  <a:gd name="connsiteX31" fmla="*/ 33659 w 413315"/>
                  <a:gd name="connsiteY31" fmla="*/ 0 h 125817"/>
                  <a:gd name="connsiteX32" fmla="*/ 0 w 413315"/>
                  <a:gd name="connsiteY32" fmla="*/ 6848 h 125817"/>
                  <a:gd name="connsiteX33" fmla="*/ 348 w 413315"/>
                  <a:gd name="connsiteY33" fmla="*/ 13464 h 125817"/>
                  <a:gd name="connsiteX34" fmla="*/ 20892 w 413315"/>
                  <a:gd name="connsiteY34" fmla="*/ 25999 h 125817"/>
                  <a:gd name="connsiteX35" fmla="*/ 65114 w 413315"/>
                  <a:gd name="connsiteY35" fmla="*/ 38650 h 125817"/>
                  <a:gd name="connsiteX36" fmla="*/ 76256 w 413315"/>
                  <a:gd name="connsiteY36" fmla="*/ 35981 h 125817"/>
                  <a:gd name="connsiteX37" fmla="*/ 108291 w 413315"/>
                  <a:gd name="connsiteY37" fmla="*/ 60587 h 125817"/>
                  <a:gd name="connsiteX38" fmla="*/ 107478 w 413315"/>
                  <a:gd name="connsiteY38" fmla="*/ 89140 h 125817"/>
                  <a:gd name="connsiteX39" fmla="*/ 112353 w 413315"/>
                  <a:gd name="connsiteY39" fmla="*/ 104693 h 12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3315" h="125817">
                    <a:moveTo>
                      <a:pt x="112701" y="104809"/>
                    </a:moveTo>
                    <a:lnTo>
                      <a:pt x="127442" y="110032"/>
                    </a:lnTo>
                    <a:lnTo>
                      <a:pt x="149146" y="119433"/>
                    </a:lnTo>
                    <a:lnTo>
                      <a:pt x="162146" y="125817"/>
                    </a:lnTo>
                    <a:lnTo>
                      <a:pt x="177119" y="118273"/>
                    </a:lnTo>
                    <a:lnTo>
                      <a:pt x="194181" y="110844"/>
                    </a:lnTo>
                    <a:lnTo>
                      <a:pt x="218090" y="122683"/>
                    </a:lnTo>
                    <a:lnTo>
                      <a:pt x="274383" y="125817"/>
                    </a:lnTo>
                    <a:lnTo>
                      <a:pt x="310596" y="120246"/>
                    </a:lnTo>
                    <a:lnTo>
                      <a:pt x="321158" y="111193"/>
                    </a:lnTo>
                    <a:lnTo>
                      <a:pt x="345068" y="120246"/>
                    </a:lnTo>
                    <a:lnTo>
                      <a:pt x="367005" y="120246"/>
                    </a:lnTo>
                    <a:lnTo>
                      <a:pt x="391959" y="118273"/>
                    </a:lnTo>
                    <a:lnTo>
                      <a:pt x="407396" y="104693"/>
                    </a:lnTo>
                    <a:lnTo>
                      <a:pt x="413316" y="79738"/>
                    </a:lnTo>
                    <a:lnTo>
                      <a:pt x="381049" y="69292"/>
                    </a:lnTo>
                    <a:cubicBezTo>
                      <a:pt x="381049" y="69292"/>
                      <a:pt x="302936" y="65230"/>
                      <a:pt x="300150" y="65462"/>
                    </a:cubicBezTo>
                    <a:cubicBezTo>
                      <a:pt x="297365" y="65694"/>
                      <a:pt x="277517" y="70105"/>
                      <a:pt x="277517" y="70105"/>
                    </a:cubicBezTo>
                    <a:lnTo>
                      <a:pt x="255348" y="74283"/>
                    </a:lnTo>
                    <a:lnTo>
                      <a:pt x="228072" y="74515"/>
                    </a:lnTo>
                    <a:lnTo>
                      <a:pt x="198127" y="74283"/>
                    </a:lnTo>
                    <a:lnTo>
                      <a:pt x="188377" y="62792"/>
                    </a:lnTo>
                    <a:lnTo>
                      <a:pt x="169458" y="61516"/>
                    </a:lnTo>
                    <a:lnTo>
                      <a:pt x="157271" y="57221"/>
                    </a:lnTo>
                    <a:lnTo>
                      <a:pt x="161914" y="42016"/>
                    </a:lnTo>
                    <a:lnTo>
                      <a:pt x="176887" y="39115"/>
                    </a:lnTo>
                    <a:lnTo>
                      <a:pt x="144388" y="20312"/>
                    </a:lnTo>
                    <a:lnTo>
                      <a:pt x="112701" y="19848"/>
                    </a:lnTo>
                    <a:lnTo>
                      <a:pt x="97381" y="20312"/>
                    </a:lnTo>
                    <a:lnTo>
                      <a:pt x="71497" y="9866"/>
                    </a:lnTo>
                    <a:lnTo>
                      <a:pt x="48516" y="1393"/>
                    </a:lnTo>
                    <a:lnTo>
                      <a:pt x="33659" y="0"/>
                    </a:lnTo>
                    <a:lnTo>
                      <a:pt x="0" y="6848"/>
                    </a:lnTo>
                    <a:lnTo>
                      <a:pt x="348" y="13464"/>
                    </a:lnTo>
                    <a:lnTo>
                      <a:pt x="20892" y="25999"/>
                    </a:lnTo>
                    <a:lnTo>
                      <a:pt x="65114" y="38650"/>
                    </a:lnTo>
                    <a:lnTo>
                      <a:pt x="76256" y="35981"/>
                    </a:lnTo>
                    <a:lnTo>
                      <a:pt x="108291" y="60587"/>
                    </a:lnTo>
                    <a:lnTo>
                      <a:pt x="107478" y="89140"/>
                    </a:lnTo>
                    <a:lnTo>
                      <a:pt x="112353" y="104693"/>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87" name="任意多边形: 形状 286">
                <a:extLst>
                  <a:ext uri="{FF2B5EF4-FFF2-40B4-BE49-F238E27FC236}">
                    <a16:creationId xmlns:a16="http://schemas.microsoft.com/office/drawing/2014/main" id="{F0D2EE42-0433-7A1B-B695-C82373E35A15}"/>
                  </a:ext>
                </a:extLst>
              </p:cNvPr>
              <p:cNvSpPr/>
              <p:nvPr/>
            </p:nvSpPr>
            <p:spPr>
              <a:xfrm>
                <a:off x="5685498" y="2287776"/>
                <a:ext cx="152745" cy="98255"/>
              </a:xfrm>
              <a:custGeom>
                <a:avLst/>
                <a:gdLst>
                  <a:gd name="connsiteX0" fmla="*/ 163655 w 163655"/>
                  <a:gd name="connsiteY0" fmla="*/ 82872 h 105273"/>
                  <a:gd name="connsiteX1" fmla="*/ 152745 w 163655"/>
                  <a:gd name="connsiteY1" fmla="*/ 72426 h 105273"/>
                  <a:gd name="connsiteX2" fmla="*/ 130460 w 163655"/>
                  <a:gd name="connsiteY2" fmla="*/ 56177 h 105273"/>
                  <a:gd name="connsiteX3" fmla="*/ 121987 w 163655"/>
                  <a:gd name="connsiteY3" fmla="*/ 45266 h 105273"/>
                  <a:gd name="connsiteX4" fmla="*/ 95640 w 163655"/>
                  <a:gd name="connsiteY4" fmla="*/ 33079 h 105273"/>
                  <a:gd name="connsiteX5" fmla="*/ 62212 w 163655"/>
                  <a:gd name="connsiteY5" fmla="*/ 17874 h 105273"/>
                  <a:gd name="connsiteX6" fmla="*/ 50838 w 163655"/>
                  <a:gd name="connsiteY6" fmla="*/ 0 h 105273"/>
                  <a:gd name="connsiteX7" fmla="*/ 26696 w 163655"/>
                  <a:gd name="connsiteY7" fmla="*/ 21937 h 105273"/>
                  <a:gd name="connsiteX8" fmla="*/ 22865 w 163655"/>
                  <a:gd name="connsiteY8" fmla="*/ 35865 h 105273"/>
                  <a:gd name="connsiteX9" fmla="*/ 19035 w 163655"/>
                  <a:gd name="connsiteY9" fmla="*/ 44222 h 105273"/>
                  <a:gd name="connsiteX10" fmla="*/ 20312 w 163655"/>
                  <a:gd name="connsiteY10" fmla="*/ 55016 h 105273"/>
                  <a:gd name="connsiteX11" fmla="*/ 19035 w 163655"/>
                  <a:gd name="connsiteY11" fmla="*/ 66274 h 105273"/>
                  <a:gd name="connsiteX12" fmla="*/ 0 w 163655"/>
                  <a:gd name="connsiteY12" fmla="*/ 87167 h 105273"/>
                  <a:gd name="connsiteX13" fmla="*/ 7893 w 163655"/>
                  <a:gd name="connsiteY13" fmla="*/ 90997 h 105273"/>
                  <a:gd name="connsiteX14" fmla="*/ 29945 w 163655"/>
                  <a:gd name="connsiteY14" fmla="*/ 86122 h 105273"/>
                  <a:gd name="connsiteX15" fmla="*/ 42829 w 163655"/>
                  <a:gd name="connsiteY15" fmla="*/ 105273 h 105273"/>
                  <a:gd name="connsiteX16" fmla="*/ 59078 w 163655"/>
                  <a:gd name="connsiteY16" fmla="*/ 101327 h 105273"/>
                  <a:gd name="connsiteX17" fmla="*/ 83452 w 163655"/>
                  <a:gd name="connsiteY17" fmla="*/ 82872 h 105273"/>
                  <a:gd name="connsiteX18" fmla="*/ 98541 w 163655"/>
                  <a:gd name="connsiteY18" fmla="*/ 75212 h 105273"/>
                  <a:gd name="connsiteX19" fmla="*/ 114442 w 163655"/>
                  <a:gd name="connsiteY19" fmla="*/ 81828 h 105273"/>
                  <a:gd name="connsiteX20" fmla="*/ 139745 w 163655"/>
                  <a:gd name="connsiteY20" fmla="*/ 90068 h 105273"/>
                  <a:gd name="connsiteX21" fmla="*/ 163655 w 163655"/>
                  <a:gd name="connsiteY21" fmla="*/ 82872 h 10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655" h="105273">
                    <a:moveTo>
                      <a:pt x="163655" y="82872"/>
                    </a:moveTo>
                    <a:lnTo>
                      <a:pt x="152745" y="72426"/>
                    </a:lnTo>
                    <a:lnTo>
                      <a:pt x="130460" y="56177"/>
                    </a:lnTo>
                    <a:lnTo>
                      <a:pt x="121987" y="45266"/>
                    </a:lnTo>
                    <a:lnTo>
                      <a:pt x="95640" y="33079"/>
                    </a:lnTo>
                    <a:lnTo>
                      <a:pt x="62212" y="17874"/>
                    </a:lnTo>
                    <a:lnTo>
                      <a:pt x="50838" y="0"/>
                    </a:lnTo>
                    <a:lnTo>
                      <a:pt x="26696" y="21937"/>
                    </a:lnTo>
                    <a:lnTo>
                      <a:pt x="22865" y="35865"/>
                    </a:lnTo>
                    <a:lnTo>
                      <a:pt x="19035" y="44222"/>
                    </a:lnTo>
                    <a:lnTo>
                      <a:pt x="20312" y="55016"/>
                    </a:lnTo>
                    <a:lnTo>
                      <a:pt x="19035" y="66274"/>
                    </a:lnTo>
                    <a:lnTo>
                      <a:pt x="0" y="87167"/>
                    </a:lnTo>
                    <a:lnTo>
                      <a:pt x="7893" y="90997"/>
                    </a:lnTo>
                    <a:lnTo>
                      <a:pt x="29945" y="86122"/>
                    </a:lnTo>
                    <a:lnTo>
                      <a:pt x="42829" y="105273"/>
                    </a:lnTo>
                    <a:lnTo>
                      <a:pt x="59078" y="101327"/>
                    </a:lnTo>
                    <a:lnTo>
                      <a:pt x="83452" y="82872"/>
                    </a:lnTo>
                    <a:lnTo>
                      <a:pt x="98541" y="75212"/>
                    </a:lnTo>
                    <a:lnTo>
                      <a:pt x="114442" y="81828"/>
                    </a:lnTo>
                    <a:lnTo>
                      <a:pt x="139745" y="90068"/>
                    </a:lnTo>
                    <a:lnTo>
                      <a:pt x="163655" y="82872"/>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89" name="任意多边形: 形状 288">
                <a:extLst>
                  <a:ext uri="{FF2B5EF4-FFF2-40B4-BE49-F238E27FC236}">
                    <a16:creationId xmlns:a16="http://schemas.microsoft.com/office/drawing/2014/main" id="{07ABCF0D-EF54-0B55-0593-78EDB224927F}"/>
                  </a:ext>
                </a:extLst>
              </p:cNvPr>
              <p:cNvSpPr/>
              <p:nvPr/>
            </p:nvSpPr>
            <p:spPr>
              <a:xfrm>
                <a:off x="5908116" y="2192120"/>
                <a:ext cx="54489" cy="43873"/>
              </a:xfrm>
              <a:custGeom>
                <a:avLst/>
                <a:gdLst>
                  <a:gd name="connsiteX0" fmla="*/ 49213 w 58381"/>
                  <a:gd name="connsiteY0" fmla="*/ 39927 h 47007"/>
                  <a:gd name="connsiteX1" fmla="*/ 58382 w 58381"/>
                  <a:gd name="connsiteY1" fmla="*/ 18919 h 47007"/>
                  <a:gd name="connsiteX2" fmla="*/ 36677 w 58381"/>
                  <a:gd name="connsiteY2" fmla="*/ 0 h 47007"/>
                  <a:gd name="connsiteX3" fmla="*/ 12883 w 58381"/>
                  <a:gd name="connsiteY3" fmla="*/ 3366 h 47007"/>
                  <a:gd name="connsiteX4" fmla="*/ 0 w 58381"/>
                  <a:gd name="connsiteY4" fmla="*/ 16249 h 47007"/>
                  <a:gd name="connsiteX5" fmla="*/ 0 w 58381"/>
                  <a:gd name="connsiteY5" fmla="*/ 37722 h 47007"/>
                  <a:gd name="connsiteX6" fmla="*/ 11839 w 58381"/>
                  <a:gd name="connsiteY6" fmla="*/ 47007 h 47007"/>
                  <a:gd name="connsiteX7" fmla="*/ 29133 w 58381"/>
                  <a:gd name="connsiteY7" fmla="*/ 47007 h 47007"/>
                  <a:gd name="connsiteX8" fmla="*/ 49213 w 58381"/>
                  <a:gd name="connsiteY8" fmla="*/ 39927 h 4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1" h="47007">
                    <a:moveTo>
                      <a:pt x="49213" y="39927"/>
                    </a:moveTo>
                    <a:lnTo>
                      <a:pt x="58382" y="18919"/>
                    </a:lnTo>
                    <a:lnTo>
                      <a:pt x="36677" y="0"/>
                    </a:lnTo>
                    <a:lnTo>
                      <a:pt x="12883" y="3366"/>
                    </a:lnTo>
                    <a:lnTo>
                      <a:pt x="0" y="16249"/>
                    </a:lnTo>
                    <a:lnTo>
                      <a:pt x="0" y="37722"/>
                    </a:lnTo>
                    <a:lnTo>
                      <a:pt x="11839" y="47007"/>
                    </a:lnTo>
                    <a:lnTo>
                      <a:pt x="29133" y="47007"/>
                    </a:lnTo>
                    <a:lnTo>
                      <a:pt x="49213" y="3992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90" name="任意多边形: 形状 289">
                <a:extLst>
                  <a:ext uri="{FF2B5EF4-FFF2-40B4-BE49-F238E27FC236}">
                    <a16:creationId xmlns:a16="http://schemas.microsoft.com/office/drawing/2014/main" id="{210B1F53-6DB5-894A-442E-213AD86A7319}"/>
                  </a:ext>
                </a:extLst>
              </p:cNvPr>
              <p:cNvSpPr/>
              <p:nvPr/>
            </p:nvSpPr>
            <p:spPr>
              <a:xfrm>
                <a:off x="5829251" y="1964302"/>
                <a:ext cx="101830" cy="48640"/>
              </a:xfrm>
              <a:custGeom>
                <a:avLst/>
                <a:gdLst>
                  <a:gd name="connsiteX0" fmla="*/ 0 w 109103"/>
                  <a:gd name="connsiteY0" fmla="*/ 5919 h 52114"/>
                  <a:gd name="connsiteX1" fmla="*/ 0 w 109103"/>
                  <a:gd name="connsiteY1" fmla="*/ 15089 h 52114"/>
                  <a:gd name="connsiteX2" fmla="*/ 9634 w 109103"/>
                  <a:gd name="connsiteY2" fmla="*/ 23097 h 52114"/>
                  <a:gd name="connsiteX3" fmla="*/ 14973 w 109103"/>
                  <a:gd name="connsiteY3" fmla="*/ 35865 h 52114"/>
                  <a:gd name="connsiteX4" fmla="*/ 19267 w 109103"/>
                  <a:gd name="connsiteY4" fmla="*/ 52114 h 52114"/>
                  <a:gd name="connsiteX5" fmla="*/ 39347 w 109103"/>
                  <a:gd name="connsiteY5" fmla="*/ 52114 h 52114"/>
                  <a:gd name="connsiteX6" fmla="*/ 51302 w 109103"/>
                  <a:gd name="connsiteY6" fmla="*/ 47588 h 52114"/>
                  <a:gd name="connsiteX7" fmla="*/ 70453 w 109103"/>
                  <a:gd name="connsiteY7" fmla="*/ 43641 h 52114"/>
                  <a:gd name="connsiteX8" fmla="*/ 109103 w 109103"/>
                  <a:gd name="connsiteY8" fmla="*/ 37954 h 52114"/>
                  <a:gd name="connsiteX9" fmla="*/ 84497 w 109103"/>
                  <a:gd name="connsiteY9" fmla="*/ 17294 h 52114"/>
                  <a:gd name="connsiteX10" fmla="*/ 55828 w 109103"/>
                  <a:gd name="connsiteY10" fmla="*/ 8009 h 52114"/>
                  <a:gd name="connsiteX11" fmla="*/ 39347 w 109103"/>
                  <a:gd name="connsiteY11" fmla="*/ 8009 h 52114"/>
                  <a:gd name="connsiteX12" fmla="*/ 16714 w 109103"/>
                  <a:gd name="connsiteY12" fmla="*/ 0 h 52114"/>
                  <a:gd name="connsiteX13" fmla="*/ 0 w 109103"/>
                  <a:gd name="connsiteY13" fmla="*/ 5919 h 5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03" h="52114">
                    <a:moveTo>
                      <a:pt x="0" y="5919"/>
                    </a:moveTo>
                    <a:lnTo>
                      <a:pt x="0" y="15089"/>
                    </a:lnTo>
                    <a:lnTo>
                      <a:pt x="9634" y="23097"/>
                    </a:lnTo>
                    <a:lnTo>
                      <a:pt x="14973" y="35865"/>
                    </a:lnTo>
                    <a:lnTo>
                      <a:pt x="19267" y="52114"/>
                    </a:lnTo>
                    <a:lnTo>
                      <a:pt x="39347" y="52114"/>
                    </a:lnTo>
                    <a:lnTo>
                      <a:pt x="51302" y="47588"/>
                    </a:lnTo>
                    <a:lnTo>
                      <a:pt x="70453" y="43641"/>
                    </a:lnTo>
                    <a:lnTo>
                      <a:pt x="109103" y="37954"/>
                    </a:lnTo>
                    <a:lnTo>
                      <a:pt x="84497" y="17294"/>
                    </a:lnTo>
                    <a:lnTo>
                      <a:pt x="55828" y="8009"/>
                    </a:lnTo>
                    <a:lnTo>
                      <a:pt x="39347" y="8009"/>
                    </a:lnTo>
                    <a:lnTo>
                      <a:pt x="16714" y="0"/>
                    </a:lnTo>
                    <a:lnTo>
                      <a:pt x="0" y="5919"/>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92" name="任意多边形: 形状 291">
                <a:extLst>
                  <a:ext uri="{FF2B5EF4-FFF2-40B4-BE49-F238E27FC236}">
                    <a16:creationId xmlns:a16="http://schemas.microsoft.com/office/drawing/2014/main" id="{EF5AD265-A759-7C6B-82A2-47D52A592892}"/>
                  </a:ext>
                </a:extLst>
              </p:cNvPr>
              <p:cNvSpPr/>
              <p:nvPr/>
            </p:nvSpPr>
            <p:spPr>
              <a:xfrm>
                <a:off x="5623317" y="1964520"/>
                <a:ext cx="649977" cy="469392"/>
              </a:xfrm>
              <a:custGeom>
                <a:avLst/>
                <a:gdLst>
                  <a:gd name="connsiteX0" fmla="*/ 450457 w 696404"/>
                  <a:gd name="connsiteY0" fmla="*/ 117808 h 502920"/>
                  <a:gd name="connsiteX1" fmla="*/ 450457 w 696404"/>
                  <a:gd name="connsiteY1" fmla="*/ 111657 h 502920"/>
                  <a:gd name="connsiteX2" fmla="*/ 436413 w 696404"/>
                  <a:gd name="connsiteY2" fmla="*/ 104345 h 502920"/>
                  <a:gd name="connsiteX3" fmla="*/ 419467 w 696404"/>
                  <a:gd name="connsiteY3" fmla="*/ 107246 h 502920"/>
                  <a:gd name="connsiteX4" fmla="*/ 414128 w 696404"/>
                  <a:gd name="connsiteY4" fmla="*/ 112701 h 502920"/>
                  <a:gd name="connsiteX5" fmla="*/ 407745 w 696404"/>
                  <a:gd name="connsiteY5" fmla="*/ 118389 h 502920"/>
                  <a:gd name="connsiteX6" fmla="*/ 400316 w 696404"/>
                  <a:gd name="connsiteY6" fmla="*/ 111309 h 502920"/>
                  <a:gd name="connsiteX7" fmla="*/ 390683 w 696404"/>
                  <a:gd name="connsiteY7" fmla="*/ 100514 h 502920"/>
                  <a:gd name="connsiteX8" fmla="*/ 386388 w 696404"/>
                  <a:gd name="connsiteY8" fmla="*/ 90300 h 502920"/>
                  <a:gd name="connsiteX9" fmla="*/ 359112 w 696404"/>
                  <a:gd name="connsiteY9" fmla="*/ 82640 h 502920"/>
                  <a:gd name="connsiteX10" fmla="*/ 353657 w 696404"/>
                  <a:gd name="connsiteY10" fmla="*/ 64766 h 502920"/>
                  <a:gd name="connsiteX11" fmla="*/ 334274 w 696404"/>
                  <a:gd name="connsiteY11" fmla="*/ 56409 h 502920"/>
                  <a:gd name="connsiteX12" fmla="*/ 305141 w 696404"/>
                  <a:gd name="connsiteY12" fmla="*/ 52811 h 502920"/>
                  <a:gd name="connsiteX13" fmla="*/ 280419 w 696404"/>
                  <a:gd name="connsiteY13" fmla="*/ 62560 h 502920"/>
                  <a:gd name="connsiteX14" fmla="*/ 278329 w 696404"/>
                  <a:gd name="connsiteY14" fmla="*/ 73123 h 502920"/>
                  <a:gd name="connsiteX15" fmla="*/ 275080 w 696404"/>
                  <a:gd name="connsiteY15" fmla="*/ 79274 h 502920"/>
                  <a:gd name="connsiteX16" fmla="*/ 264517 w 696404"/>
                  <a:gd name="connsiteY16" fmla="*/ 75560 h 502920"/>
                  <a:gd name="connsiteX17" fmla="*/ 263241 w 696404"/>
                  <a:gd name="connsiteY17" fmla="*/ 67899 h 502920"/>
                  <a:gd name="connsiteX18" fmla="*/ 243045 w 696404"/>
                  <a:gd name="connsiteY18" fmla="*/ 68480 h 502920"/>
                  <a:gd name="connsiteX19" fmla="*/ 230162 w 696404"/>
                  <a:gd name="connsiteY19" fmla="*/ 78694 h 502920"/>
                  <a:gd name="connsiteX20" fmla="*/ 223778 w 696404"/>
                  <a:gd name="connsiteY20" fmla="*/ 80783 h 502920"/>
                  <a:gd name="connsiteX21" fmla="*/ 219367 w 696404"/>
                  <a:gd name="connsiteY21" fmla="*/ 68480 h 502920"/>
                  <a:gd name="connsiteX22" fmla="*/ 224938 w 696404"/>
                  <a:gd name="connsiteY22" fmla="*/ 40159 h 502920"/>
                  <a:gd name="connsiteX23" fmla="*/ 216117 w 696404"/>
                  <a:gd name="connsiteY23" fmla="*/ 26579 h 502920"/>
                  <a:gd name="connsiteX24" fmla="*/ 207760 w 696404"/>
                  <a:gd name="connsiteY24" fmla="*/ 11259 h 502920"/>
                  <a:gd name="connsiteX25" fmla="*/ 193948 w 696404"/>
                  <a:gd name="connsiteY25" fmla="*/ 0 h 502920"/>
                  <a:gd name="connsiteX26" fmla="*/ 173521 w 696404"/>
                  <a:gd name="connsiteY26" fmla="*/ 3946 h 502920"/>
                  <a:gd name="connsiteX27" fmla="*/ 160637 w 696404"/>
                  <a:gd name="connsiteY27" fmla="*/ 11259 h 502920"/>
                  <a:gd name="connsiteX28" fmla="*/ 132781 w 696404"/>
                  <a:gd name="connsiteY28" fmla="*/ 23097 h 502920"/>
                  <a:gd name="connsiteX29" fmla="*/ 115719 w 696404"/>
                  <a:gd name="connsiteY29" fmla="*/ 26579 h 502920"/>
                  <a:gd name="connsiteX30" fmla="*/ 101907 w 696404"/>
                  <a:gd name="connsiteY30" fmla="*/ 43409 h 502920"/>
                  <a:gd name="connsiteX31" fmla="*/ 112701 w 696404"/>
                  <a:gd name="connsiteY31" fmla="*/ 60587 h 502920"/>
                  <a:gd name="connsiteX32" fmla="*/ 116764 w 696404"/>
                  <a:gd name="connsiteY32" fmla="*/ 66855 h 502920"/>
                  <a:gd name="connsiteX33" fmla="*/ 116300 w 696404"/>
                  <a:gd name="connsiteY33" fmla="*/ 77069 h 502920"/>
                  <a:gd name="connsiteX34" fmla="*/ 107014 w 696404"/>
                  <a:gd name="connsiteY34" fmla="*/ 84961 h 502920"/>
                  <a:gd name="connsiteX35" fmla="*/ 112005 w 696404"/>
                  <a:gd name="connsiteY35" fmla="*/ 92158 h 502920"/>
                  <a:gd name="connsiteX36" fmla="*/ 124192 w 696404"/>
                  <a:gd name="connsiteY36" fmla="*/ 94247 h 502920"/>
                  <a:gd name="connsiteX37" fmla="*/ 129879 w 696404"/>
                  <a:gd name="connsiteY37" fmla="*/ 101443 h 502920"/>
                  <a:gd name="connsiteX38" fmla="*/ 129183 w 696404"/>
                  <a:gd name="connsiteY38" fmla="*/ 112934 h 502920"/>
                  <a:gd name="connsiteX39" fmla="*/ 115603 w 696404"/>
                  <a:gd name="connsiteY39" fmla="*/ 110728 h 502920"/>
                  <a:gd name="connsiteX40" fmla="*/ 96220 w 696404"/>
                  <a:gd name="connsiteY40" fmla="*/ 102139 h 502920"/>
                  <a:gd name="connsiteX41" fmla="*/ 84033 w 696404"/>
                  <a:gd name="connsiteY41" fmla="*/ 85658 h 502920"/>
                  <a:gd name="connsiteX42" fmla="*/ 84729 w 696404"/>
                  <a:gd name="connsiteY42" fmla="*/ 66275 h 502920"/>
                  <a:gd name="connsiteX43" fmla="*/ 80435 w 696404"/>
                  <a:gd name="connsiteY43" fmla="*/ 52114 h 502920"/>
                  <a:gd name="connsiteX44" fmla="*/ 87515 w 696404"/>
                  <a:gd name="connsiteY44" fmla="*/ 32731 h 502920"/>
                  <a:gd name="connsiteX45" fmla="*/ 105389 w 696404"/>
                  <a:gd name="connsiteY45" fmla="*/ 17642 h 502920"/>
                  <a:gd name="connsiteX46" fmla="*/ 120826 w 696404"/>
                  <a:gd name="connsiteY46" fmla="*/ 4875 h 502920"/>
                  <a:gd name="connsiteX47" fmla="*/ 50373 w 696404"/>
                  <a:gd name="connsiteY47" fmla="*/ 12303 h 502920"/>
                  <a:gd name="connsiteX48" fmla="*/ 25651 w 696404"/>
                  <a:gd name="connsiteY48" fmla="*/ 28437 h 502920"/>
                  <a:gd name="connsiteX49" fmla="*/ 0 w 696404"/>
                  <a:gd name="connsiteY49" fmla="*/ 63721 h 502920"/>
                  <a:gd name="connsiteX50" fmla="*/ 3250 w 696404"/>
                  <a:gd name="connsiteY50" fmla="*/ 111773 h 502920"/>
                  <a:gd name="connsiteX51" fmla="*/ 17874 w 696404"/>
                  <a:gd name="connsiteY51" fmla="*/ 116648 h 502920"/>
                  <a:gd name="connsiteX52" fmla="*/ 54552 w 696404"/>
                  <a:gd name="connsiteY52" fmla="*/ 121407 h 502920"/>
                  <a:gd name="connsiteX53" fmla="*/ 66274 w 696404"/>
                  <a:gd name="connsiteY53" fmla="*/ 128603 h 502920"/>
                  <a:gd name="connsiteX54" fmla="*/ 54900 w 696404"/>
                  <a:gd name="connsiteY54" fmla="*/ 132433 h 502920"/>
                  <a:gd name="connsiteX55" fmla="*/ 26347 w 696404"/>
                  <a:gd name="connsiteY55" fmla="*/ 129299 h 502920"/>
                  <a:gd name="connsiteX56" fmla="*/ 12883 w 696404"/>
                  <a:gd name="connsiteY56" fmla="*/ 135335 h 502920"/>
                  <a:gd name="connsiteX57" fmla="*/ 23562 w 696404"/>
                  <a:gd name="connsiteY57" fmla="*/ 147986 h 502920"/>
                  <a:gd name="connsiteX58" fmla="*/ 44802 w 696404"/>
                  <a:gd name="connsiteY58" fmla="*/ 158084 h 502920"/>
                  <a:gd name="connsiteX59" fmla="*/ 59891 w 696404"/>
                  <a:gd name="connsiteY59" fmla="*/ 158780 h 502920"/>
                  <a:gd name="connsiteX60" fmla="*/ 77881 w 696404"/>
                  <a:gd name="connsiteY60" fmla="*/ 157039 h 502920"/>
                  <a:gd name="connsiteX61" fmla="*/ 84497 w 696404"/>
                  <a:gd name="connsiteY61" fmla="*/ 164119 h 502920"/>
                  <a:gd name="connsiteX62" fmla="*/ 94014 w 696404"/>
                  <a:gd name="connsiteY62" fmla="*/ 169691 h 502920"/>
                  <a:gd name="connsiteX63" fmla="*/ 132665 w 696404"/>
                  <a:gd name="connsiteY63" fmla="*/ 171664 h 502920"/>
                  <a:gd name="connsiteX64" fmla="*/ 186172 w 696404"/>
                  <a:gd name="connsiteY64" fmla="*/ 181297 h 502920"/>
                  <a:gd name="connsiteX65" fmla="*/ 201957 w 696404"/>
                  <a:gd name="connsiteY65" fmla="*/ 177815 h 502920"/>
                  <a:gd name="connsiteX66" fmla="*/ 210778 w 696404"/>
                  <a:gd name="connsiteY66" fmla="*/ 170619 h 502920"/>
                  <a:gd name="connsiteX67" fmla="*/ 248500 w 696404"/>
                  <a:gd name="connsiteY67" fmla="*/ 181297 h 502920"/>
                  <a:gd name="connsiteX68" fmla="*/ 265330 w 696404"/>
                  <a:gd name="connsiteY68" fmla="*/ 178047 h 502920"/>
                  <a:gd name="connsiteX69" fmla="*/ 262080 w 696404"/>
                  <a:gd name="connsiteY69" fmla="*/ 163075 h 502920"/>
                  <a:gd name="connsiteX70" fmla="*/ 259759 w 696404"/>
                  <a:gd name="connsiteY70" fmla="*/ 151584 h 502920"/>
                  <a:gd name="connsiteX71" fmla="*/ 284945 w 696404"/>
                  <a:gd name="connsiteY71" fmla="*/ 159012 h 502920"/>
                  <a:gd name="connsiteX72" fmla="*/ 296320 w 696404"/>
                  <a:gd name="connsiteY72" fmla="*/ 169458 h 502920"/>
                  <a:gd name="connsiteX73" fmla="*/ 309203 w 696404"/>
                  <a:gd name="connsiteY73" fmla="*/ 181181 h 502920"/>
                  <a:gd name="connsiteX74" fmla="*/ 327194 w 696404"/>
                  <a:gd name="connsiteY74" fmla="*/ 193020 h 502920"/>
                  <a:gd name="connsiteX75" fmla="*/ 345533 w 696404"/>
                  <a:gd name="connsiteY75" fmla="*/ 205788 h 502920"/>
                  <a:gd name="connsiteX76" fmla="*/ 321971 w 696404"/>
                  <a:gd name="connsiteY76" fmla="*/ 226099 h 502920"/>
                  <a:gd name="connsiteX77" fmla="*/ 335086 w 696404"/>
                  <a:gd name="connsiteY77" fmla="*/ 226099 h 502920"/>
                  <a:gd name="connsiteX78" fmla="*/ 359461 w 696404"/>
                  <a:gd name="connsiteY78" fmla="*/ 215421 h 502920"/>
                  <a:gd name="connsiteX79" fmla="*/ 370951 w 696404"/>
                  <a:gd name="connsiteY79" fmla="*/ 226099 h 502920"/>
                  <a:gd name="connsiteX80" fmla="*/ 381978 w 696404"/>
                  <a:gd name="connsiteY80" fmla="*/ 238983 h 502920"/>
                  <a:gd name="connsiteX81" fmla="*/ 395674 w 696404"/>
                  <a:gd name="connsiteY81" fmla="*/ 238983 h 502920"/>
                  <a:gd name="connsiteX82" fmla="*/ 418307 w 696404"/>
                  <a:gd name="connsiteY82" fmla="*/ 262544 h 502920"/>
                  <a:gd name="connsiteX83" fmla="*/ 423646 w 696404"/>
                  <a:gd name="connsiteY83" fmla="*/ 281347 h 502920"/>
                  <a:gd name="connsiteX84" fmla="*/ 418307 w 696404"/>
                  <a:gd name="connsiteY84" fmla="*/ 304329 h 502920"/>
                  <a:gd name="connsiteX85" fmla="*/ 436994 w 696404"/>
                  <a:gd name="connsiteY85" fmla="*/ 307463 h 502920"/>
                  <a:gd name="connsiteX86" fmla="*/ 457886 w 696404"/>
                  <a:gd name="connsiteY86" fmla="*/ 301079 h 502920"/>
                  <a:gd name="connsiteX87" fmla="*/ 471117 w 696404"/>
                  <a:gd name="connsiteY87" fmla="*/ 300266 h 502920"/>
                  <a:gd name="connsiteX88" fmla="*/ 494331 w 696404"/>
                  <a:gd name="connsiteY88" fmla="*/ 307463 h 502920"/>
                  <a:gd name="connsiteX89" fmla="*/ 494331 w 696404"/>
                  <a:gd name="connsiteY89" fmla="*/ 326614 h 502920"/>
                  <a:gd name="connsiteX90" fmla="*/ 474599 w 696404"/>
                  <a:gd name="connsiteY90" fmla="*/ 336479 h 502920"/>
                  <a:gd name="connsiteX91" fmla="*/ 459975 w 696404"/>
                  <a:gd name="connsiteY91" fmla="*/ 336479 h 502920"/>
                  <a:gd name="connsiteX92" fmla="*/ 454171 w 696404"/>
                  <a:gd name="connsiteY92" fmla="*/ 325221 h 502920"/>
                  <a:gd name="connsiteX93" fmla="*/ 433163 w 696404"/>
                  <a:gd name="connsiteY93" fmla="*/ 313614 h 502920"/>
                  <a:gd name="connsiteX94" fmla="*/ 398923 w 696404"/>
                  <a:gd name="connsiteY94" fmla="*/ 313846 h 502920"/>
                  <a:gd name="connsiteX95" fmla="*/ 383486 w 696404"/>
                  <a:gd name="connsiteY95" fmla="*/ 336479 h 502920"/>
                  <a:gd name="connsiteX96" fmla="*/ 392540 w 696404"/>
                  <a:gd name="connsiteY96" fmla="*/ 354470 h 502920"/>
                  <a:gd name="connsiteX97" fmla="*/ 375130 w 696404"/>
                  <a:gd name="connsiteY97" fmla="*/ 368166 h 502920"/>
                  <a:gd name="connsiteX98" fmla="*/ 350059 w 696404"/>
                  <a:gd name="connsiteY98" fmla="*/ 369327 h 502920"/>
                  <a:gd name="connsiteX99" fmla="*/ 318141 w 696404"/>
                  <a:gd name="connsiteY99" fmla="*/ 363407 h 502920"/>
                  <a:gd name="connsiteX100" fmla="*/ 303864 w 696404"/>
                  <a:gd name="connsiteY100" fmla="*/ 372576 h 502920"/>
                  <a:gd name="connsiteX101" fmla="*/ 289472 w 696404"/>
                  <a:gd name="connsiteY101" fmla="*/ 381630 h 502920"/>
                  <a:gd name="connsiteX102" fmla="*/ 290052 w 696404"/>
                  <a:gd name="connsiteY102" fmla="*/ 402522 h 502920"/>
                  <a:gd name="connsiteX103" fmla="*/ 305025 w 696404"/>
                  <a:gd name="connsiteY103" fmla="*/ 408093 h 502920"/>
                  <a:gd name="connsiteX104" fmla="*/ 343559 w 696404"/>
                  <a:gd name="connsiteY104" fmla="*/ 404727 h 502920"/>
                  <a:gd name="connsiteX105" fmla="*/ 363407 w 696404"/>
                  <a:gd name="connsiteY105" fmla="*/ 406816 h 502920"/>
                  <a:gd name="connsiteX106" fmla="*/ 367121 w 696404"/>
                  <a:gd name="connsiteY106" fmla="*/ 400433 h 502920"/>
                  <a:gd name="connsiteX107" fmla="*/ 403450 w 696404"/>
                  <a:gd name="connsiteY107" fmla="*/ 398343 h 502920"/>
                  <a:gd name="connsiteX108" fmla="*/ 414476 w 696404"/>
                  <a:gd name="connsiteY108" fmla="*/ 408093 h 502920"/>
                  <a:gd name="connsiteX109" fmla="*/ 431190 w 696404"/>
                  <a:gd name="connsiteY109" fmla="*/ 422834 h 502920"/>
                  <a:gd name="connsiteX110" fmla="*/ 439431 w 696404"/>
                  <a:gd name="connsiteY110" fmla="*/ 427592 h 502920"/>
                  <a:gd name="connsiteX111" fmla="*/ 445118 w 696404"/>
                  <a:gd name="connsiteY111" fmla="*/ 453824 h 502920"/>
                  <a:gd name="connsiteX112" fmla="*/ 463805 w 696404"/>
                  <a:gd name="connsiteY112" fmla="*/ 459395 h 502920"/>
                  <a:gd name="connsiteX113" fmla="*/ 486670 w 696404"/>
                  <a:gd name="connsiteY113" fmla="*/ 459395 h 502920"/>
                  <a:gd name="connsiteX114" fmla="*/ 502804 w 696404"/>
                  <a:gd name="connsiteY114" fmla="*/ 472046 h 502920"/>
                  <a:gd name="connsiteX115" fmla="*/ 532401 w 696404"/>
                  <a:gd name="connsiteY115" fmla="*/ 490385 h 502920"/>
                  <a:gd name="connsiteX116" fmla="*/ 559212 w 696404"/>
                  <a:gd name="connsiteY116" fmla="*/ 502920 h 502920"/>
                  <a:gd name="connsiteX117" fmla="*/ 571632 w 696404"/>
                  <a:gd name="connsiteY117" fmla="*/ 502920 h 502920"/>
                  <a:gd name="connsiteX118" fmla="*/ 575810 w 696404"/>
                  <a:gd name="connsiteY118" fmla="*/ 490385 h 502920"/>
                  <a:gd name="connsiteX119" fmla="*/ 538436 w 696404"/>
                  <a:gd name="connsiteY119" fmla="*/ 451618 h 502920"/>
                  <a:gd name="connsiteX120" fmla="*/ 514527 w 696404"/>
                  <a:gd name="connsiteY120" fmla="*/ 436646 h 502920"/>
                  <a:gd name="connsiteX121" fmla="*/ 520794 w 696404"/>
                  <a:gd name="connsiteY121" fmla="*/ 432351 h 502920"/>
                  <a:gd name="connsiteX122" fmla="*/ 550856 w 696404"/>
                  <a:gd name="connsiteY122" fmla="*/ 443029 h 502920"/>
                  <a:gd name="connsiteX123" fmla="*/ 575810 w 696404"/>
                  <a:gd name="connsiteY123" fmla="*/ 456261 h 502920"/>
                  <a:gd name="connsiteX124" fmla="*/ 597631 w 696404"/>
                  <a:gd name="connsiteY124" fmla="*/ 458234 h 502920"/>
                  <a:gd name="connsiteX125" fmla="*/ 616202 w 696404"/>
                  <a:gd name="connsiteY125" fmla="*/ 447324 h 502920"/>
                  <a:gd name="connsiteX126" fmla="*/ 619916 w 696404"/>
                  <a:gd name="connsiteY126" fmla="*/ 435137 h 502920"/>
                  <a:gd name="connsiteX127" fmla="*/ 605175 w 696404"/>
                  <a:gd name="connsiteY127" fmla="*/ 427128 h 502920"/>
                  <a:gd name="connsiteX128" fmla="*/ 602157 w 696404"/>
                  <a:gd name="connsiteY128" fmla="*/ 409950 h 502920"/>
                  <a:gd name="connsiteX129" fmla="*/ 596702 w 696404"/>
                  <a:gd name="connsiteY129" fmla="*/ 397531 h 502920"/>
                  <a:gd name="connsiteX130" fmla="*/ 578944 w 696404"/>
                  <a:gd name="connsiteY130" fmla="*/ 386388 h 502920"/>
                  <a:gd name="connsiteX131" fmla="*/ 560373 w 696404"/>
                  <a:gd name="connsiteY131" fmla="*/ 383255 h 502920"/>
                  <a:gd name="connsiteX132" fmla="*/ 541222 w 696404"/>
                  <a:gd name="connsiteY132" fmla="*/ 370835 h 502920"/>
                  <a:gd name="connsiteX133" fmla="*/ 536812 w 696404"/>
                  <a:gd name="connsiteY133" fmla="*/ 356559 h 502920"/>
                  <a:gd name="connsiteX134" fmla="*/ 539249 w 696404"/>
                  <a:gd name="connsiteY134" fmla="*/ 349943 h 502920"/>
                  <a:gd name="connsiteX135" fmla="*/ 542383 w 696404"/>
                  <a:gd name="connsiteY135" fmla="*/ 334042 h 502920"/>
                  <a:gd name="connsiteX136" fmla="*/ 545633 w 696404"/>
                  <a:gd name="connsiteY136" fmla="*/ 323248 h 502920"/>
                  <a:gd name="connsiteX137" fmla="*/ 555382 w 696404"/>
                  <a:gd name="connsiteY137" fmla="*/ 320462 h 502920"/>
                  <a:gd name="connsiteX138" fmla="*/ 570007 w 696404"/>
                  <a:gd name="connsiteY138" fmla="*/ 330676 h 502920"/>
                  <a:gd name="connsiteX139" fmla="*/ 586488 w 696404"/>
                  <a:gd name="connsiteY139" fmla="*/ 337408 h 502920"/>
                  <a:gd name="connsiteX140" fmla="*/ 601113 w 696404"/>
                  <a:gd name="connsiteY140" fmla="*/ 354702 h 502920"/>
                  <a:gd name="connsiteX141" fmla="*/ 629433 w 696404"/>
                  <a:gd name="connsiteY141" fmla="*/ 377683 h 502920"/>
                  <a:gd name="connsiteX142" fmla="*/ 640808 w 696404"/>
                  <a:gd name="connsiteY142" fmla="*/ 362827 h 502920"/>
                  <a:gd name="connsiteX143" fmla="*/ 665414 w 696404"/>
                  <a:gd name="connsiteY143" fmla="*/ 348899 h 502920"/>
                  <a:gd name="connsiteX144" fmla="*/ 671566 w 696404"/>
                  <a:gd name="connsiteY144" fmla="*/ 335087 h 502920"/>
                  <a:gd name="connsiteX145" fmla="*/ 696404 w 696404"/>
                  <a:gd name="connsiteY145" fmla="*/ 317909 h 502920"/>
                  <a:gd name="connsiteX146" fmla="*/ 696404 w 696404"/>
                  <a:gd name="connsiteY146" fmla="*/ 308739 h 502920"/>
                  <a:gd name="connsiteX147" fmla="*/ 688163 w 696404"/>
                  <a:gd name="connsiteY147" fmla="*/ 303052 h 502920"/>
                  <a:gd name="connsiteX148" fmla="*/ 668664 w 696404"/>
                  <a:gd name="connsiteY148" fmla="*/ 300847 h 502920"/>
                  <a:gd name="connsiteX149" fmla="*/ 652879 w 696404"/>
                  <a:gd name="connsiteY149" fmla="*/ 300266 h 502920"/>
                  <a:gd name="connsiteX150" fmla="*/ 649861 w 696404"/>
                  <a:gd name="connsiteY150" fmla="*/ 290865 h 502920"/>
                  <a:gd name="connsiteX151" fmla="*/ 648352 w 696404"/>
                  <a:gd name="connsiteY151" fmla="*/ 282740 h 502920"/>
                  <a:gd name="connsiteX152" fmla="*/ 624210 w 696404"/>
                  <a:gd name="connsiteY152" fmla="*/ 264169 h 502920"/>
                  <a:gd name="connsiteX153" fmla="*/ 605639 w 696404"/>
                  <a:gd name="connsiteY153" fmla="*/ 260223 h 502920"/>
                  <a:gd name="connsiteX154" fmla="*/ 587997 w 696404"/>
                  <a:gd name="connsiteY154" fmla="*/ 261036 h 502920"/>
                  <a:gd name="connsiteX155" fmla="*/ 572328 w 696404"/>
                  <a:gd name="connsiteY155" fmla="*/ 247804 h 502920"/>
                  <a:gd name="connsiteX156" fmla="*/ 555150 w 696404"/>
                  <a:gd name="connsiteY156" fmla="*/ 243858 h 502920"/>
                  <a:gd name="connsiteX157" fmla="*/ 537508 w 696404"/>
                  <a:gd name="connsiteY157" fmla="*/ 234340 h 502920"/>
                  <a:gd name="connsiteX158" fmla="*/ 530892 w 696404"/>
                  <a:gd name="connsiteY158" fmla="*/ 218555 h 502920"/>
                  <a:gd name="connsiteX159" fmla="*/ 540410 w 696404"/>
                  <a:gd name="connsiteY159" fmla="*/ 212636 h 502920"/>
                  <a:gd name="connsiteX160" fmla="*/ 564087 w 696404"/>
                  <a:gd name="connsiteY160" fmla="*/ 211011 h 502920"/>
                  <a:gd name="connsiteX161" fmla="*/ 546213 w 696404"/>
                  <a:gd name="connsiteY161" fmla="*/ 201841 h 502920"/>
                  <a:gd name="connsiteX162" fmla="*/ 536347 w 696404"/>
                  <a:gd name="connsiteY162" fmla="*/ 197082 h 502920"/>
                  <a:gd name="connsiteX163" fmla="*/ 542035 w 696404"/>
                  <a:gd name="connsiteY163" fmla="*/ 190118 h 502920"/>
                  <a:gd name="connsiteX164" fmla="*/ 550972 w 696404"/>
                  <a:gd name="connsiteY164" fmla="*/ 178860 h 502920"/>
                  <a:gd name="connsiteX165" fmla="*/ 544472 w 696404"/>
                  <a:gd name="connsiteY165" fmla="*/ 171316 h 502920"/>
                  <a:gd name="connsiteX166" fmla="*/ 529964 w 696404"/>
                  <a:gd name="connsiteY166" fmla="*/ 162030 h 502920"/>
                  <a:gd name="connsiteX167" fmla="*/ 520214 w 696404"/>
                  <a:gd name="connsiteY167" fmla="*/ 174681 h 502920"/>
                  <a:gd name="connsiteX168" fmla="*/ 512785 w 696404"/>
                  <a:gd name="connsiteY168" fmla="*/ 173289 h 502920"/>
                  <a:gd name="connsiteX169" fmla="*/ 520330 w 696404"/>
                  <a:gd name="connsiteY169" fmla="*/ 162030 h 502920"/>
                  <a:gd name="connsiteX170" fmla="*/ 524508 w 696404"/>
                  <a:gd name="connsiteY170" fmla="*/ 155414 h 502920"/>
                  <a:gd name="connsiteX171" fmla="*/ 511509 w 696404"/>
                  <a:gd name="connsiteY171" fmla="*/ 144852 h 502920"/>
                  <a:gd name="connsiteX172" fmla="*/ 480983 w 696404"/>
                  <a:gd name="connsiteY172" fmla="*/ 145549 h 502920"/>
                  <a:gd name="connsiteX173" fmla="*/ 468100 w 696404"/>
                  <a:gd name="connsiteY173" fmla="*/ 143343 h 502920"/>
                  <a:gd name="connsiteX174" fmla="*/ 469957 w 696404"/>
                  <a:gd name="connsiteY174" fmla="*/ 131853 h 502920"/>
                  <a:gd name="connsiteX175" fmla="*/ 451734 w 696404"/>
                  <a:gd name="connsiteY175" fmla="*/ 132665 h 502920"/>
                  <a:gd name="connsiteX176" fmla="*/ 438967 w 696404"/>
                  <a:gd name="connsiteY176" fmla="*/ 138236 h 502920"/>
                  <a:gd name="connsiteX177" fmla="*/ 425155 w 696404"/>
                  <a:gd name="connsiteY177" fmla="*/ 138236 h 502920"/>
                  <a:gd name="connsiteX178" fmla="*/ 419700 w 696404"/>
                  <a:gd name="connsiteY178" fmla="*/ 129067 h 502920"/>
                  <a:gd name="connsiteX179" fmla="*/ 441288 w 696404"/>
                  <a:gd name="connsiteY179" fmla="*/ 127326 h 502920"/>
                  <a:gd name="connsiteX180" fmla="*/ 450690 w 696404"/>
                  <a:gd name="connsiteY180" fmla="*/ 117692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696404" h="502920">
                    <a:moveTo>
                      <a:pt x="450457" y="117808"/>
                    </a:moveTo>
                    <a:lnTo>
                      <a:pt x="450457" y="111657"/>
                    </a:lnTo>
                    <a:cubicBezTo>
                      <a:pt x="450457" y="111657"/>
                      <a:pt x="436413" y="104345"/>
                      <a:pt x="436413" y="104345"/>
                    </a:cubicBezTo>
                    <a:lnTo>
                      <a:pt x="419467" y="107246"/>
                    </a:lnTo>
                    <a:lnTo>
                      <a:pt x="414128" y="112701"/>
                    </a:lnTo>
                    <a:lnTo>
                      <a:pt x="407745" y="118389"/>
                    </a:lnTo>
                    <a:lnTo>
                      <a:pt x="400316" y="111309"/>
                    </a:lnTo>
                    <a:lnTo>
                      <a:pt x="390683" y="100514"/>
                    </a:lnTo>
                    <a:lnTo>
                      <a:pt x="386388" y="90300"/>
                    </a:lnTo>
                    <a:lnTo>
                      <a:pt x="359112" y="82640"/>
                    </a:lnTo>
                    <a:lnTo>
                      <a:pt x="353657" y="64766"/>
                    </a:lnTo>
                    <a:lnTo>
                      <a:pt x="334274" y="56409"/>
                    </a:lnTo>
                    <a:lnTo>
                      <a:pt x="305141" y="52811"/>
                    </a:lnTo>
                    <a:lnTo>
                      <a:pt x="280419" y="62560"/>
                    </a:lnTo>
                    <a:lnTo>
                      <a:pt x="278329" y="73123"/>
                    </a:lnTo>
                    <a:lnTo>
                      <a:pt x="275080" y="79274"/>
                    </a:lnTo>
                    <a:lnTo>
                      <a:pt x="264517" y="75560"/>
                    </a:lnTo>
                    <a:lnTo>
                      <a:pt x="263241" y="67899"/>
                    </a:lnTo>
                    <a:lnTo>
                      <a:pt x="243045" y="68480"/>
                    </a:lnTo>
                    <a:lnTo>
                      <a:pt x="230162" y="78694"/>
                    </a:lnTo>
                    <a:lnTo>
                      <a:pt x="223778" y="80783"/>
                    </a:lnTo>
                    <a:lnTo>
                      <a:pt x="219367" y="68480"/>
                    </a:lnTo>
                    <a:lnTo>
                      <a:pt x="224938" y="40159"/>
                    </a:lnTo>
                    <a:lnTo>
                      <a:pt x="216117" y="26579"/>
                    </a:lnTo>
                    <a:lnTo>
                      <a:pt x="207760" y="11259"/>
                    </a:lnTo>
                    <a:lnTo>
                      <a:pt x="193948" y="0"/>
                    </a:lnTo>
                    <a:lnTo>
                      <a:pt x="173521" y="3946"/>
                    </a:lnTo>
                    <a:lnTo>
                      <a:pt x="160637" y="11259"/>
                    </a:lnTo>
                    <a:lnTo>
                      <a:pt x="132781" y="23097"/>
                    </a:lnTo>
                    <a:lnTo>
                      <a:pt x="115719" y="26579"/>
                    </a:lnTo>
                    <a:lnTo>
                      <a:pt x="101907" y="43409"/>
                    </a:lnTo>
                    <a:lnTo>
                      <a:pt x="112701" y="60587"/>
                    </a:lnTo>
                    <a:lnTo>
                      <a:pt x="116764" y="66855"/>
                    </a:lnTo>
                    <a:lnTo>
                      <a:pt x="116300" y="77069"/>
                    </a:lnTo>
                    <a:lnTo>
                      <a:pt x="107014" y="84961"/>
                    </a:lnTo>
                    <a:lnTo>
                      <a:pt x="112005" y="92158"/>
                    </a:lnTo>
                    <a:lnTo>
                      <a:pt x="124192" y="94247"/>
                    </a:lnTo>
                    <a:lnTo>
                      <a:pt x="129879" y="101443"/>
                    </a:lnTo>
                    <a:lnTo>
                      <a:pt x="129183" y="112934"/>
                    </a:lnTo>
                    <a:cubicBezTo>
                      <a:pt x="129183" y="112934"/>
                      <a:pt x="117692" y="111541"/>
                      <a:pt x="115603" y="110728"/>
                    </a:cubicBezTo>
                    <a:cubicBezTo>
                      <a:pt x="113514" y="110032"/>
                      <a:pt x="96220" y="102139"/>
                      <a:pt x="96220" y="102139"/>
                    </a:cubicBezTo>
                    <a:lnTo>
                      <a:pt x="84033" y="85658"/>
                    </a:lnTo>
                    <a:lnTo>
                      <a:pt x="84729" y="66275"/>
                    </a:lnTo>
                    <a:lnTo>
                      <a:pt x="80435" y="52114"/>
                    </a:lnTo>
                    <a:lnTo>
                      <a:pt x="87515" y="32731"/>
                    </a:lnTo>
                    <a:lnTo>
                      <a:pt x="105389" y="17642"/>
                    </a:lnTo>
                    <a:lnTo>
                      <a:pt x="120826" y="4875"/>
                    </a:lnTo>
                    <a:lnTo>
                      <a:pt x="50373" y="12303"/>
                    </a:lnTo>
                    <a:lnTo>
                      <a:pt x="25651" y="28437"/>
                    </a:lnTo>
                    <a:lnTo>
                      <a:pt x="0" y="63721"/>
                    </a:lnTo>
                    <a:lnTo>
                      <a:pt x="3250" y="111773"/>
                    </a:lnTo>
                    <a:lnTo>
                      <a:pt x="17874" y="116648"/>
                    </a:lnTo>
                    <a:lnTo>
                      <a:pt x="54552" y="121407"/>
                    </a:lnTo>
                    <a:lnTo>
                      <a:pt x="66274" y="128603"/>
                    </a:lnTo>
                    <a:lnTo>
                      <a:pt x="54900" y="132433"/>
                    </a:lnTo>
                    <a:lnTo>
                      <a:pt x="26347" y="129299"/>
                    </a:lnTo>
                    <a:lnTo>
                      <a:pt x="12883" y="135335"/>
                    </a:lnTo>
                    <a:lnTo>
                      <a:pt x="23562" y="147986"/>
                    </a:lnTo>
                    <a:lnTo>
                      <a:pt x="44802" y="158084"/>
                    </a:lnTo>
                    <a:lnTo>
                      <a:pt x="59891" y="158780"/>
                    </a:lnTo>
                    <a:lnTo>
                      <a:pt x="77881" y="157039"/>
                    </a:lnTo>
                    <a:lnTo>
                      <a:pt x="84497" y="164119"/>
                    </a:lnTo>
                    <a:lnTo>
                      <a:pt x="94014" y="169691"/>
                    </a:lnTo>
                    <a:lnTo>
                      <a:pt x="132665" y="171664"/>
                    </a:lnTo>
                    <a:lnTo>
                      <a:pt x="186172" y="181297"/>
                    </a:lnTo>
                    <a:lnTo>
                      <a:pt x="201957" y="177815"/>
                    </a:lnTo>
                    <a:lnTo>
                      <a:pt x="210778" y="170619"/>
                    </a:lnTo>
                    <a:lnTo>
                      <a:pt x="248500" y="181297"/>
                    </a:lnTo>
                    <a:lnTo>
                      <a:pt x="265330" y="178047"/>
                    </a:lnTo>
                    <a:lnTo>
                      <a:pt x="262080" y="163075"/>
                    </a:lnTo>
                    <a:lnTo>
                      <a:pt x="259759" y="151584"/>
                    </a:lnTo>
                    <a:lnTo>
                      <a:pt x="284945" y="159012"/>
                    </a:lnTo>
                    <a:lnTo>
                      <a:pt x="296320" y="169458"/>
                    </a:lnTo>
                    <a:lnTo>
                      <a:pt x="309203" y="181181"/>
                    </a:lnTo>
                    <a:lnTo>
                      <a:pt x="327194" y="193020"/>
                    </a:lnTo>
                    <a:lnTo>
                      <a:pt x="345533" y="205788"/>
                    </a:lnTo>
                    <a:lnTo>
                      <a:pt x="321971" y="226099"/>
                    </a:lnTo>
                    <a:lnTo>
                      <a:pt x="335086" y="226099"/>
                    </a:lnTo>
                    <a:lnTo>
                      <a:pt x="359461" y="215421"/>
                    </a:lnTo>
                    <a:lnTo>
                      <a:pt x="370951" y="226099"/>
                    </a:lnTo>
                    <a:lnTo>
                      <a:pt x="381978" y="238983"/>
                    </a:lnTo>
                    <a:lnTo>
                      <a:pt x="395674" y="238983"/>
                    </a:lnTo>
                    <a:lnTo>
                      <a:pt x="418307" y="262544"/>
                    </a:lnTo>
                    <a:lnTo>
                      <a:pt x="423646" y="281347"/>
                    </a:lnTo>
                    <a:lnTo>
                      <a:pt x="418307" y="304329"/>
                    </a:lnTo>
                    <a:lnTo>
                      <a:pt x="436994" y="307463"/>
                    </a:lnTo>
                    <a:lnTo>
                      <a:pt x="457886" y="301079"/>
                    </a:lnTo>
                    <a:lnTo>
                      <a:pt x="471117" y="300266"/>
                    </a:lnTo>
                    <a:lnTo>
                      <a:pt x="494331" y="307463"/>
                    </a:lnTo>
                    <a:lnTo>
                      <a:pt x="494331" y="326614"/>
                    </a:lnTo>
                    <a:lnTo>
                      <a:pt x="474599" y="336479"/>
                    </a:lnTo>
                    <a:lnTo>
                      <a:pt x="459975" y="336479"/>
                    </a:lnTo>
                    <a:cubicBezTo>
                      <a:pt x="459975" y="336479"/>
                      <a:pt x="454171" y="325221"/>
                      <a:pt x="454171" y="325221"/>
                    </a:cubicBezTo>
                    <a:lnTo>
                      <a:pt x="433163" y="313614"/>
                    </a:lnTo>
                    <a:lnTo>
                      <a:pt x="398923" y="313846"/>
                    </a:lnTo>
                    <a:lnTo>
                      <a:pt x="383486" y="336479"/>
                    </a:lnTo>
                    <a:lnTo>
                      <a:pt x="392540" y="354470"/>
                    </a:lnTo>
                    <a:lnTo>
                      <a:pt x="375130" y="368166"/>
                    </a:lnTo>
                    <a:lnTo>
                      <a:pt x="350059" y="369327"/>
                    </a:lnTo>
                    <a:lnTo>
                      <a:pt x="318141" y="363407"/>
                    </a:lnTo>
                    <a:lnTo>
                      <a:pt x="303864" y="372576"/>
                    </a:lnTo>
                    <a:lnTo>
                      <a:pt x="289472" y="381630"/>
                    </a:lnTo>
                    <a:lnTo>
                      <a:pt x="290052" y="402522"/>
                    </a:lnTo>
                    <a:lnTo>
                      <a:pt x="305025" y="408093"/>
                    </a:lnTo>
                    <a:lnTo>
                      <a:pt x="343559" y="404727"/>
                    </a:lnTo>
                    <a:lnTo>
                      <a:pt x="363407" y="406816"/>
                    </a:lnTo>
                    <a:lnTo>
                      <a:pt x="367121" y="400433"/>
                    </a:lnTo>
                    <a:lnTo>
                      <a:pt x="403450" y="398343"/>
                    </a:lnTo>
                    <a:lnTo>
                      <a:pt x="414476" y="408093"/>
                    </a:lnTo>
                    <a:lnTo>
                      <a:pt x="431190" y="422834"/>
                    </a:lnTo>
                    <a:lnTo>
                      <a:pt x="439431" y="427592"/>
                    </a:lnTo>
                    <a:lnTo>
                      <a:pt x="445118" y="453824"/>
                    </a:lnTo>
                    <a:lnTo>
                      <a:pt x="463805" y="459395"/>
                    </a:lnTo>
                    <a:lnTo>
                      <a:pt x="486670" y="459395"/>
                    </a:lnTo>
                    <a:lnTo>
                      <a:pt x="502804" y="472046"/>
                    </a:lnTo>
                    <a:lnTo>
                      <a:pt x="532401" y="490385"/>
                    </a:lnTo>
                    <a:lnTo>
                      <a:pt x="559212" y="502920"/>
                    </a:lnTo>
                    <a:lnTo>
                      <a:pt x="571632" y="502920"/>
                    </a:lnTo>
                    <a:lnTo>
                      <a:pt x="575810" y="490385"/>
                    </a:lnTo>
                    <a:lnTo>
                      <a:pt x="538436" y="451618"/>
                    </a:lnTo>
                    <a:lnTo>
                      <a:pt x="514527" y="436646"/>
                    </a:lnTo>
                    <a:lnTo>
                      <a:pt x="520794" y="432351"/>
                    </a:lnTo>
                    <a:lnTo>
                      <a:pt x="550856" y="443029"/>
                    </a:lnTo>
                    <a:lnTo>
                      <a:pt x="575810" y="456261"/>
                    </a:lnTo>
                    <a:lnTo>
                      <a:pt x="597631" y="458234"/>
                    </a:lnTo>
                    <a:lnTo>
                      <a:pt x="616202" y="447324"/>
                    </a:lnTo>
                    <a:lnTo>
                      <a:pt x="619916" y="435137"/>
                    </a:lnTo>
                    <a:lnTo>
                      <a:pt x="605175" y="427128"/>
                    </a:lnTo>
                    <a:lnTo>
                      <a:pt x="602157" y="409950"/>
                    </a:lnTo>
                    <a:lnTo>
                      <a:pt x="596702" y="397531"/>
                    </a:lnTo>
                    <a:lnTo>
                      <a:pt x="578944" y="386388"/>
                    </a:lnTo>
                    <a:lnTo>
                      <a:pt x="560373" y="383255"/>
                    </a:lnTo>
                    <a:lnTo>
                      <a:pt x="541222" y="370835"/>
                    </a:lnTo>
                    <a:lnTo>
                      <a:pt x="536812" y="356559"/>
                    </a:lnTo>
                    <a:lnTo>
                      <a:pt x="539249" y="349943"/>
                    </a:lnTo>
                    <a:lnTo>
                      <a:pt x="542383" y="334042"/>
                    </a:lnTo>
                    <a:lnTo>
                      <a:pt x="545633" y="323248"/>
                    </a:lnTo>
                    <a:lnTo>
                      <a:pt x="555382" y="320462"/>
                    </a:lnTo>
                    <a:lnTo>
                      <a:pt x="570007" y="330676"/>
                    </a:lnTo>
                    <a:lnTo>
                      <a:pt x="586488" y="337408"/>
                    </a:lnTo>
                    <a:lnTo>
                      <a:pt x="601113" y="354702"/>
                    </a:lnTo>
                    <a:lnTo>
                      <a:pt x="629433" y="377683"/>
                    </a:lnTo>
                    <a:lnTo>
                      <a:pt x="640808" y="362827"/>
                    </a:lnTo>
                    <a:lnTo>
                      <a:pt x="665414" y="348899"/>
                    </a:lnTo>
                    <a:lnTo>
                      <a:pt x="671566" y="335087"/>
                    </a:lnTo>
                    <a:lnTo>
                      <a:pt x="696404" y="317909"/>
                    </a:lnTo>
                    <a:lnTo>
                      <a:pt x="696404" y="308739"/>
                    </a:lnTo>
                    <a:lnTo>
                      <a:pt x="688163" y="303052"/>
                    </a:lnTo>
                    <a:lnTo>
                      <a:pt x="668664" y="300847"/>
                    </a:lnTo>
                    <a:lnTo>
                      <a:pt x="652879" y="300266"/>
                    </a:lnTo>
                    <a:lnTo>
                      <a:pt x="649861" y="290865"/>
                    </a:lnTo>
                    <a:cubicBezTo>
                      <a:pt x="649861" y="290865"/>
                      <a:pt x="654272" y="290401"/>
                      <a:pt x="648352" y="282740"/>
                    </a:cubicBezTo>
                    <a:cubicBezTo>
                      <a:pt x="642549" y="275080"/>
                      <a:pt x="624210" y="264169"/>
                      <a:pt x="624210" y="264169"/>
                    </a:cubicBezTo>
                    <a:lnTo>
                      <a:pt x="605639" y="260223"/>
                    </a:lnTo>
                    <a:lnTo>
                      <a:pt x="587997" y="261036"/>
                    </a:lnTo>
                    <a:lnTo>
                      <a:pt x="572328" y="247804"/>
                    </a:lnTo>
                    <a:lnTo>
                      <a:pt x="555150" y="243858"/>
                    </a:lnTo>
                    <a:lnTo>
                      <a:pt x="537508" y="234340"/>
                    </a:lnTo>
                    <a:lnTo>
                      <a:pt x="530892" y="218555"/>
                    </a:lnTo>
                    <a:lnTo>
                      <a:pt x="540410" y="212636"/>
                    </a:lnTo>
                    <a:lnTo>
                      <a:pt x="564087" y="211011"/>
                    </a:lnTo>
                    <a:lnTo>
                      <a:pt x="546213" y="201841"/>
                    </a:lnTo>
                    <a:lnTo>
                      <a:pt x="536347" y="197082"/>
                    </a:lnTo>
                    <a:lnTo>
                      <a:pt x="542035" y="190118"/>
                    </a:lnTo>
                    <a:lnTo>
                      <a:pt x="550972" y="178860"/>
                    </a:lnTo>
                    <a:lnTo>
                      <a:pt x="544472" y="171316"/>
                    </a:lnTo>
                    <a:lnTo>
                      <a:pt x="529964" y="162030"/>
                    </a:lnTo>
                    <a:lnTo>
                      <a:pt x="520214" y="174681"/>
                    </a:lnTo>
                    <a:lnTo>
                      <a:pt x="512785" y="173289"/>
                    </a:lnTo>
                    <a:lnTo>
                      <a:pt x="520330" y="162030"/>
                    </a:lnTo>
                    <a:lnTo>
                      <a:pt x="524508" y="155414"/>
                    </a:lnTo>
                    <a:lnTo>
                      <a:pt x="511509" y="144852"/>
                    </a:lnTo>
                    <a:lnTo>
                      <a:pt x="480983" y="145549"/>
                    </a:lnTo>
                    <a:lnTo>
                      <a:pt x="468100" y="143343"/>
                    </a:lnTo>
                    <a:lnTo>
                      <a:pt x="469957" y="131853"/>
                    </a:lnTo>
                    <a:lnTo>
                      <a:pt x="451734" y="132665"/>
                    </a:lnTo>
                    <a:lnTo>
                      <a:pt x="438967" y="138236"/>
                    </a:lnTo>
                    <a:lnTo>
                      <a:pt x="425155" y="138236"/>
                    </a:lnTo>
                    <a:cubicBezTo>
                      <a:pt x="425155" y="138236"/>
                      <a:pt x="419700" y="129067"/>
                      <a:pt x="419700" y="129067"/>
                    </a:cubicBezTo>
                    <a:lnTo>
                      <a:pt x="441288" y="127326"/>
                    </a:lnTo>
                    <a:lnTo>
                      <a:pt x="450690" y="117692"/>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93" name="任意多边形: 形状 292">
                <a:extLst>
                  <a:ext uri="{FF2B5EF4-FFF2-40B4-BE49-F238E27FC236}">
                    <a16:creationId xmlns:a16="http://schemas.microsoft.com/office/drawing/2014/main" id="{4DCC3100-E630-AF9B-7D78-616CA5C04DC9}"/>
                  </a:ext>
                </a:extLst>
              </p:cNvPr>
              <p:cNvSpPr/>
              <p:nvPr/>
            </p:nvSpPr>
            <p:spPr>
              <a:xfrm>
                <a:off x="6203638" y="2819239"/>
                <a:ext cx="61856" cy="33148"/>
              </a:xfrm>
              <a:custGeom>
                <a:avLst/>
                <a:gdLst>
                  <a:gd name="connsiteX0" fmla="*/ 61864 w 66274"/>
                  <a:gd name="connsiteY0" fmla="*/ 35517 h 35516"/>
                  <a:gd name="connsiteX1" fmla="*/ 66275 w 66274"/>
                  <a:gd name="connsiteY1" fmla="*/ 22517 h 35516"/>
                  <a:gd name="connsiteX2" fmla="*/ 0 w 66274"/>
                  <a:gd name="connsiteY2" fmla="*/ 0 h 35516"/>
                  <a:gd name="connsiteX3" fmla="*/ 61864 w 66274"/>
                  <a:gd name="connsiteY3" fmla="*/ 35401 h 35516"/>
                </a:gdLst>
                <a:ahLst/>
                <a:cxnLst>
                  <a:cxn ang="0">
                    <a:pos x="connsiteX0" y="connsiteY0"/>
                  </a:cxn>
                  <a:cxn ang="0">
                    <a:pos x="connsiteX1" y="connsiteY1"/>
                  </a:cxn>
                  <a:cxn ang="0">
                    <a:pos x="connsiteX2" y="connsiteY2"/>
                  </a:cxn>
                  <a:cxn ang="0">
                    <a:pos x="connsiteX3" y="connsiteY3"/>
                  </a:cxn>
                </a:cxnLst>
                <a:rect l="l" t="t" r="r" b="b"/>
                <a:pathLst>
                  <a:path w="66274" h="35516">
                    <a:moveTo>
                      <a:pt x="61864" y="35517"/>
                    </a:moveTo>
                    <a:lnTo>
                      <a:pt x="66275" y="22517"/>
                    </a:lnTo>
                    <a:cubicBezTo>
                      <a:pt x="66275" y="22517"/>
                      <a:pt x="50141" y="10098"/>
                      <a:pt x="0" y="0"/>
                    </a:cubicBezTo>
                    <a:lnTo>
                      <a:pt x="61864" y="35401"/>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95" name="任意多边形: 形状 294">
                <a:extLst>
                  <a:ext uri="{FF2B5EF4-FFF2-40B4-BE49-F238E27FC236}">
                    <a16:creationId xmlns:a16="http://schemas.microsoft.com/office/drawing/2014/main" id="{0D6C0E3B-B1CF-AFDE-6357-45A271049263}"/>
                  </a:ext>
                </a:extLst>
              </p:cNvPr>
              <p:cNvSpPr/>
              <p:nvPr/>
            </p:nvSpPr>
            <p:spPr>
              <a:xfrm>
                <a:off x="6321932" y="2769516"/>
                <a:ext cx="144836" cy="134977"/>
              </a:xfrm>
              <a:custGeom>
                <a:avLst/>
                <a:gdLst>
                  <a:gd name="connsiteX0" fmla="*/ 93899 w 155182"/>
                  <a:gd name="connsiteY0" fmla="*/ 65810 h 144619"/>
                  <a:gd name="connsiteX1" fmla="*/ 85077 w 155182"/>
                  <a:gd name="connsiteY1" fmla="*/ 57453 h 144619"/>
                  <a:gd name="connsiteX2" fmla="*/ 83220 w 155182"/>
                  <a:gd name="connsiteY2" fmla="*/ 51650 h 144619"/>
                  <a:gd name="connsiteX3" fmla="*/ 77533 w 155182"/>
                  <a:gd name="connsiteY3" fmla="*/ 47007 h 144619"/>
                  <a:gd name="connsiteX4" fmla="*/ 64650 w 155182"/>
                  <a:gd name="connsiteY4" fmla="*/ 52346 h 144619"/>
                  <a:gd name="connsiteX5" fmla="*/ 56757 w 155182"/>
                  <a:gd name="connsiteY5" fmla="*/ 51650 h 144619"/>
                  <a:gd name="connsiteX6" fmla="*/ 66739 w 155182"/>
                  <a:gd name="connsiteY6" fmla="*/ 35168 h 144619"/>
                  <a:gd name="connsiteX7" fmla="*/ 72542 w 155182"/>
                  <a:gd name="connsiteY7" fmla="*/ 23446 h 144619"/>
                  <a:gd name="connsiteX8" fmla="*/ 77533 w 155182"/>
                  <a:gd name="connsiteY8" fmla="*/ 14973 h 144619"/>
                  <a:gd name="connsiteX9" fmla="*/ 83917 w 155182"/>
                  <a:gd name="connsiteY9" fmla="*/ 8125 h 144619"/>
                  <a:gd name="connsiteX10" fmla="*/ 85077 w 155182"/>
                  <a:gd name="connsiteY10" fmla="*/ 0 h 144619"/>
                  <a:gd name="connsiteX11" fmla="*/ 50025 w 155182"/>
                  <a:gd name="connsiteY11" fmla="*/ 23446 h 144619"/>
                  <a:gd name="connsiteX12" fmla="*/ 36329 w 155182"/>
                  <a:gd name="connsiteY12" fmla="*/ 45034 h 144619"/>
                  <a:gd name="connsiteX13" fmla="*/ 32731 w 155182"/>
                  <a:gd name="connsiteY13" fmla="*/ 65230 h 144619"/>
                  <a:gd name="connsiteX14" fmla="*/ 32731 w 155182"/>
                  <a:gd name="connsiteY14" fmla="*/ 78926 h 144619"/>
                  <a:gd name="connsiteX15" fmla="*/ 22633 w 155182"/>
                  <a:gd name="connsiteY15" fmla="*/ 77301 h 144619"/>
                  <a:gd name="connsiteX16" fmla="*/ 9518 w 155182"/>
                  <a:gd name="connsiteY16" fmla="*/ 78926 h 144619"/>
                  <a:gd name="connsiteX17" fmla="*/ 9053 w 155182"/>
                  <a:gd name="connsiteY17" fmla="*/ 91577 h 144619"/>
                  <a:gd name="connsiteX18" fmla="*/ 9053 w 155182"/>
                  <a:gd name="connsiteY18" fmla="*/ 97961 h 144619"/>
                  <a:gd name="connsiteX19" fmla="*/ 0 w 155182"/>
                  <a:gd name="connsiteY19" fmla="*/ 110380 h 144619"/>
                  <a:gd name="connsiteX20" fmla="*/ 1857 w 155182"/>
                  <a:gd name="connsiteY20" fmla="*/ 120710 h 144619"/>
                  <a:gd name="connsiteX21" fmla="*/ 14508 w 155182"/>
                  <a:gd name="connsiteY21" fmla="*/ 120710 h 144619"/>
                  <a:gd name="connsiteX22" fmla="*/ 31919 w 155182"/>
                  <a:gd name="connsiteY22" fmla="*/ 120014 h 144619"/>
                  <a:gd name="connsiteX23" fmla="*/ 46891 w 155182"/>
                  <a:gd name="connsiteY23" fmla="*/ 120710 h 144619"/>
                  <a:gd name="connsiteX24" fmla="*/ 60587 w 155182"/>
                  <a:gd name="connsiteY24" fmla="*/ 120014 h 144619"/>
                  <a:gd name="connsiteX25" fmla="*/ 77533 w 155182"/>
                  <a:gd name="connsiteY25" fmla="*/ 112237 h 144619"/>
                  <a:gd name="connsiteX26" fmla="*/ 85077 w 155182"/>
                  <a:gd name="connsiteY26" fmla="*/ 115835 h 144619"/>
                  <a:gd name="connsiteX27" fmla="*/ 95291 w 155182"/>
                  <a:gd name="connsiteY27" fmla="*/ 120014 h 144619"/>
                  <a:gd name="connsiteX28" fmla="*/ 89604 w 155182"/>
                  <a:gd name="connsiteY28" fmla="*/ 137192 h 144619"/>
                  <a:gd name="connsiteX29" fmla="*/ 103764 w 155182"/>
                  <a:gd name="connsiteY29" fmla="*/ 132665 h 144619"/>
                  <a:gd name="connsiteX30" fmla="*/ 110264 w 155182"/>
                  <a:gd name="connsiteY30" fmla="*/ 128603 h 144619"/>
                  <a:gd name="connsiteX31" fmla="*/ 124076 w 155182"/>
                  <a:gd name="connsiteY31" fmla="*/ 128835 h 144619"/>
                  <a:gd name="connsiteX32" fmla="*/ 128138 w 155182"/>
                  <a:gd name="connsiteY32" fmla="*/ 141254 h 144619"/>
                  <a:gd name="connsiteX33" fmla="*/ 142647 w 155182"/>
                  <a:gd name="connsiteY33" fmla="*/ 144620 h 144619"/>
                  <a:gd name="connsiteX34" fmla="*/ 155182 w 155182"/>
                  <a:gd name="connsiteY34" fmla="*/ 138584 h 144619"/>
                  <a:gd name="connsiteX35" fmla="*/ 155182 w 155182"/>
                  <a:gd name="connsiteY35" fmla="*/ 128719 h 144619"/>
                  <a:gd name="connsiteX36" fmla="*/ 144504 w 155182"/>
                  <a:gd name="connsiteY36" fmla="*/ 117228 h 144619"/>
                  <a:gd name="connsiteX37" fmla="*/ 139049 w 155182"/>
                  <a:gd name="connsiteY37" fmla="*/ 121522 h 144619"/>
                  <a:gd name="connsiteX38" fmla="*/ 138701 w 155182"/>
                  <a:gd name="connsiteY38" fmla="*/ 110960 h 144619"/>
                  <a:gd name="connsiteX39" fmla="*/ 143111 w 155182"/>
                  <a:gd name="connsiteY39" fmla="*/ 104345 h 144619"/>
                  <a:gd name="connsiteX40" fmla="*/ 146245 w 155182"/>
                  <a:gd name="connsiteY40" fmla="*/ 98309 h 144619"/>
                  <a:gd name="connsiteX41" fmla="*/ 133129 w 155182"/>
                  <a:gd name="connsiteY41" fmla="*/ 98657 h 144619"/>
                  <a:gd name="connsiteX42" fmla="*/ 127674 w 155182"/>
                  <a:gd name="connsiteY42" fmla="*/ 97845 h 144619"/>
                  <a:gd name="connsiteX43" fmla="*/ 127790 w 155182"/>
                  <a:gd name="connsiteY43" fmla="*/ 88792 h 144619"/>
                  <a:gd name="connsiteX44" fmla="*/ 134522 w 155182"/>
                  <a:gd name="connsiteY44" fmla="*/ 75096 h 144619"/>
                  <a:gd name="connsiteX45" fmla="*/ 128371 w 155182"/>
                  <a:gd name="connsiteY45" fmla="*/ 67087 h 144619"/>
                  <a:gd name="connsiteX46" fmla="*/ 115255 w 155182"/>
                  <a:gd name="connsiteY46" fmla="*/ 70105 h 144619"/>
                  <a:gd name="connsiteX47" fmla="*/ 108291 w 155182"/>
                  <a:gd name="connsiteY47" fmla="*/ 74980 h 144619"/>
                  <a:gd name="connsiteX48" fmla="*/ 101327 w 155182"/>
                  <a:gd name="connsiteY48" fmla="*/ 72310 h 144619"/>
                  <a:gd name="connsiteX49" fmla="*/ 93899 w 155182"/>
                  <a:gd name="connsiteY49" fmla="*/ 65810 h 14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5182" h="144619">
                    <a:moveTo>
                      <a:pt x="93899" y="65810"/>
                    </a:moveTo>
                    <a:lnTo>
                      <a:pt x="85077" y="57453"/>
                    </a:lnTo>
                    <a:lnTo>
                      <a:pt x="83220" y="51650"/>
                    </a:lnTo>
                    <a:lnTo>
                      <a:pt x="77533" y="47007"/>
                    </a:lnTo>
                    <a:lnTo>
                      <a:pt x="64650" y="52346"/>
                    </a:lnTo>
                    <a:lnTo>
                      <a:pt x="56757" y="51650"/>
                    </a:lnTo>
                    <a:lnTo>
                      <a:pt x="66739" y="35168"/>
                    </a:lnTo>
                    <a:lnTo>
                      <a:pt x="72542" y="23446"/>
                    </a:lnTo>
                    <a:lnTo>
                      <a:pt x="77533" y="14973"/>
                    </a:lnTo>
                    <a:lnTo>
                      <a:pt x="83917" y="8125"/>
                    </a:lnTo>
                    <a:lnTo>
                      <a:pt x="85077" y="0"/>
                    </a:lnTo>
                    <a:lnTo>
                      <a:pt x="50025" y="23446"/>
                    </a:lnTo>
                    <a:lnTo>
                      <a:pt x="36329" y="45034"/>
                    </a:lnTo>
                    <a:lnTo>
                      <a:pt x="32731" y="65230"/>
                    </a:lnTo>
                    <a:lnTo>
                      <a:pt x="32731" y="78926"/>
                    </a:lnTo>
                    <a:lnTo>
                      <a:pt x="22633" y="77301"/>
                    </a:lnTo>
                    <a:lnTo>
                      <a:pt x="9518" y="78926"/>
                    </a:lnTo>
                    <a:lnTo>
                      <a:pt x="9053" y="91577"/>
                    </a:lnTo>
                    <a:lnTo>
                      <a:pt x="9053" y="97961"/>
                    </a:lnTo>
                    <a:lnTo>
                      <a:pt x="0" y="110380"/>
                    </a:lnTo>
                    <a:lnTo>
                      <a:pt x="1857" y="120710"/>
                    </a:lnTo>
                    <a:lnTo>
                      <a:pt x="14508" y="120710"/>
                    </a:lnTo>
                    <a:lnTo>
                      <a:pt x="31919" y="120014"/>
                    </a:lnTo>
                    <a:lnTo>
                      <a:pt x="46891" y="120710"/>
                    </a:lnTo>
                    <a:lnTo>
                      <a:pt x="60587" y="120014"/>
                    </a:lnTo>
                    <a:lnTo>
                      <a:pt x="77533" y="112237"/>
                    </a:lnTo>
                    <a:lnTo>
                      <a:pt x="85077" y="115835"/>
                    </a:lnTo>
                    <a:lnTo>
                      <a:pt x="95291" y="120014"/>
                    </a:lnTo>
                    <a:lnTo>
                      <a:pt x="89604" y="137192"/>
                    </a:lnTo>
                    <a:lnTo>
                      <a:pt x="103764" y="132665"/>
                    </a:lnTo>
                    <a:lnTo>
                      <a:pt x="110264" y="128603"/>
                    </a:lnTo>
                    <a:lnTo>
                      <a:pt x="124076" y="128835"/>
                    </a:lnTo>
                    <a:lnTo>
                      <a:pt x="128138" y="141254"/>
                    </a:lnTo>
                    <a:lnTo>
                      <a:pt x="142647" y="144620"/>
                    </a:lnTo>
                    <a:lnTo>
                      <a:pt x="155182" y="138584"/>
                    </a:lnTo>
                    <a:lnTo>
                      <a:pt x="155182" y="128719"/>
                    </a:lnTo>
                    <a:lnTo>
                      <a:pt x="144504" y="117228"/>
                    </a:lnTo>
                    <a:lnTo>
                      <a:pt x="139049" y="121522"/>
                    </a:lnTo>
                    <a:lnTo>
                      <a:pt x="138701" y="110960"/>
                    </a:lnTo>
                    <a:lnTo>
                      <a:pt x="143111" y="104345"/>
                    </a:lnTo>
                    <a:lnTo>
                      <a:pt x="146245" y="98309"/>
                    </a:lnTo>
                    <a:lnTo>
                      <a:pt x="133129" y="98657"/>
                    </a:lnTo>
                    <a:lnTo>
                      <a:pt x="127674" y="97845"/>
                    </a:lnTo>
                    <a:lnTo>
                      <a:pt x="127790" y="88792"/>
                    </a:lnTo>
                    <a:lnTo>
                      <a:pt x="134522" y="75096"/>
                    </a:lnTo>
                    <a:lnTo>
                      <a:pt x="128371" y="67087"/>
                    </a:lnTo>
                    <a:lnTo>
                      <a:pt x="115255" y="70105"/>
                    </a:lnTo>
                    <a:lnTo>
                      <a:pt x="108291" y="74980"/>
                    </a:lnTo>
                    <a:lnTo>
                      <a:pt x="101327" y="72310"/>
                    </a:lnTo>
                    <a:lnTo>
                      <a:pt x="93899" y="65810"/>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97" name="任意多边形: 形状 296">
                <a:extLst>
                  <a:ext uri="{FF2B5EF4-FFF2-40B4-BE49-F238E27FC236}">
                    <a16:creationId xmlns:a16="http://schemas.microsoft.com/office/drawing/2014/main" id="{7CB82CB9-9610-83EE-0088-D4DBF70ECA20}"/>
                  </a:ext>
                </a:extLst>
              </p:cNvPr>
              <p:cNvSpPr/>
              <p:nvPr/>
            </p:nvSpPr>
            <p:spPr>
              <a:xfrm>
                <a:off x="5474363" y="1593491"/>
                <a:ext cx="256091" cy="169644"/>
              </a:xfrm>
              <a:custGeom>
                <a:avLst/>
                <a:gdLst>
                  <a:gd name="connsiteX0" fmla="*/ 15321 w 274383"/>
                  <a:gd name="connsiteY0" fmla="*/ 97497 h 181761"/>
                  <a:gd name="connsiteX1" fmla="*/ 20428 w 274383"/>
                  <a:gd name="connsiteY1" fmla="*/ 107594 h 181761"/>
                  <a:gd name="connsiteX2" fmla="*/ 31570 w 274383"/>
                  <a:gd name="connsiteY2" fmla="*/ 117692 h 181761"/>
                  <a:gd name="connsiteX3" fmla="*/ 52695 w 274383"/>
                  <a:gd name="connsiteY3" fmla="*/ 119201 h 181761"/>
                  <a:gd name="connsiteX4" fmla="*/ 71962 w 274383"/>
                  <a:gd name="connsiteY4" fmla="*/ 117112 h 181761"/>
                  <a:gd name="connsiteX5" fmla="*/ 88908 w 274383"/>
                  <a:gd name="connsiteY5" fmla="*/ 114675 h 181761"/>
                  <a:gd name="connsiteX6" fmla="*/ 102139 w 274383"/>
                  <a:gd name="connsiteY6" fmla="*/ 119782 h 181761"/>
                  <a:gd name="connsiteX7" fmla="*/ 94711 w 274383"/>
                  <a:gd name="connsiteY7" fmla="*/ 127442 h 181761"/>
                  <a:gd name="connsiteX8" fmla="*/ 73471 w 274383"/>
                  <a:gd name="connsiteY8" fmla="*/ 132897 h 181761"/>
                  <a:gd name="connsiteX9" fmla="*/ 59310 w 274383"/>
                  <a:gd name="connsiteY9" fmla="*/ 140093 h 181761"/>
                  <a:gd name="connsiteX10" fmla="*/ 79390 w 274383"/>
                  <a:gd name="connsiteY10" fmla="*/ 152513 h 181761"/>
                  <a:gd name="connsiteX11" fmla="*/ 93550 w 274383"/>
                  <a:gd name="connsiteY11" fmla="*/ 165744 h 181761"/>
                  <a:gd name="connsiteX12" fmla="*/ 120942 w 274383"/>
                  <a:gd name="connsiteY12" fmla="*/ 180137 h 181761"/>
                  <a:gd name="connsiteX13" fmla="*/ 150307 w 274383"/>
                  <a:gd name="connsiteY13" fmla="*/ 181762 h 181761"/>
                  <a:gd name="connsiteX14" fmla="*/ 159941 w 274383"/>
                  <a:gd name="connsiteY14" fmla="*/ 176306 h 181761"/>
                  <a:gd name="connsiteX15" fmla="*/ 177699 w 274383"/>
                  <a:gd name="connsiteY15" fmla="*/ 172244 h 181761"/>
                  <a:gd name="connsiteX16" fmla="*/ 184547 w 274383"/>
                  <a:gd name="connsiteY16" fmla="*/ 180717 h 181761"/>
                  <a:gd name="connsiteX17" fmla="*/ 196154 w 274383"/>
                  <a:gd name="connsiteY17" fmla="*/ 172244 h 181761"/>
                  <a:gd name="connsiteX18" fmla="*/ 203002 w 274383"/>
                  <a:gd name="connsiteY18" fmla="*/ 156575 h 181761"/>
                  <a:gd name="connsiteX19" fmla="*/ 209153 w 274383"/>
                  <a:gd name="connsiteY19" fmla="*/ 154021 h 181761"/>
                  <a:gd name="connsiteX20" fmla="*/ 215189 w 274383"/>
                  <a:gd name="connsiteY20" fmla="*/ 154021 h 181761"/>
                  <a:gd name="connsiteX21" fmla="*/ 221457 w 274383"/>
                  <a:gd name="connsiteY21" fmla="*/ 144620 h 181761"/>
                  <a:gd name="connsiteX22" fmla="*/ 233643 w 274383"/>
                  <a:gd name="connsiteY22" fmla="*/ 133710 h 181761"/>
                  <a:gd name="connsiteX23" fmla="*/ 256161 w 274383"/>
                  <a:gd name="connsiteY23" fmla="*/ 127790 h 181761"/>
                  <a:gd name="connsiteX24" fmla="*/ 274383 w 274383"/>
                  <a:gd name="connsiteY24" fmla="*/ 119782 h 181761"/>
                  <a:gd name="connsiteX25" fmla="*/ 266723 w 274383"/>
                  <a:gd name="connsiteY25" fmla="*/ 110032 h 181761"/>
                  <a:gd name="connsiteX26" fmla="*/ 250822 w 274383"/>
                  <a:gd name="connsiteY26" fmla="*/ 109103 h 181761"/>
                  <a:gd name="connsiteX27" fmla="*/ 233063 w 274383"/>
                  <a:gd name="connsiteY27" fmla="*/ 110612 h 181761"/>
                  <a:gd name="connsiteX28" fmla="*/ 225055 w 274383"/>
                  <a:gd name="connsiteY28" fmla="*/ 102023 h 181761"/>
                  <a:gd name="connsiteX29" fmla="*/ 227260 w 274383"/>
                  <a:gd name="connsiteY29" fmla="*/ 93086 h 181761"/>
                  <a:gd name="connsiteX30" fmla="*/ 217742 w 274383"/>
                  <a:gd name="connsiteY30" fmla="*/ 78810 h 181761"/>
                  <a:gd name="connsiteX31" fmla="*/ 216582 w 274383"/>
                  <a:gd name="connsiteY31" fmla="*/ 70569 h 181761"/>
                  <a:gd name="connsiteX32" fmla="*/ 214492 w 274383"/>
                  <a:gd name="connsiteY32" fmla="*/ 61864 h 181761"/>
                  <a:gd name="connsiteX33" fmla="*/ 204162 w 274383"/>
                  <a:gd name="connsiteY33" fmla="*/ 59891 h 181761"/>
                  <a:gd name="connsiteX34" fmla="*/ 199520 w 274383"/>
                  <a:gd name="connsiteY34" fmla="*/ 66274 h 181761"/>
                  <a:gd name="connsiteX35" fmla="*/ 195806 w 274383"/>
                  <a:gd name="connsiteY35" fmla="*/ 72426 h 181761"/>
                  <a:gd name="connsiteX36" fmla="*/ 182458 w 274383"/>
                  <a:gd name="connsiteY36" fmla="*/ 68596 h 181761"/>
                  <a:gd name="connsiteX37" fmla="*/ 177003 w 274383"/>
                  <a:gd name="connsiteY37" fmla="*/ 55596 h 181761"/>
                  <a:gd name="connsiteX38" fmla="*/ 149959 w 274383"/>
                  <a:gd name="connsiteY38" fmla="*/ 40508 h 181761"/>
                  <a:gd name="connsiteX39" fmla="*/ 110380 w 274383"/>
                  <a:gd name="connsiteY39" fmla="*/ 21124 h 181761"/>
                  <a:gd name="connsiteX40" fmla="*/ 94014 w 274383"/>
                  <a:gd name="connsiteY40" fmla="*/ 8589 h 181761"/>
                  <a:gd name="connsiteX41" fmla="*/ 79390 w 274383"/>
                  <a:gd name="connsiteY41" fmla="*/ 1625 h 181761"/>
                  <a:gd name="connsiteX42" fmla="*/ 65114 w 274383"/>
                  <a:gd name="connsiteY42" fmla="*/ 0 h 181761"/>
                  <a:gd name="connsiteX43" fmla="*/ 59310 w 274383"/>
                  <a:gd name="connsiteY43" fmla="*/ 8589 h 181761"/>
                  <a:gd name="connsiteX44" fmla="*/ 71962 w 274383"/>
                  <a:gd name="connsiteY44" fmla="*/ 16366 h 181761"/>
                  <a:gd name="connsiteX45" fmla="*/ 46543 w 274383"/>
                  <a:gd name="connsiteY45" fmla="*/ 19383 h 181761"/>
                  <a:gd name="connsiteX46" fmla="*/ 38418 w 274383"/>
                  <a:gd name="connsiteY46" fmla="*/ 21008 h 181761"/>
                  <a:gd name="connsiteX47" fmla="*/ 45498 w 274383"/>
                  <a:gd name="connsiteY47" fmla="*/ 28901 h 181761"/>
                  <a:gd name="connsiteX48" fmla="*/ 55132 w 274383"/>
                  <a:gd name="connsiteY48" fmla="*/ 36213 h 181761"/>
                  <a:gd name="connsiteX49" fmla="*/ 42829 w 274383"/>
                  <a:gd name="connsiteY49" fmla="*/ 39579 h 181761"/>
                  <a:gd name="connsiteX50" fmla="*/ 25187 w 274383"/>
                  <a:gd name="connsiteY50" fmla="*/ 40624 h 181761"/>
                  <a:gd name="connsiteX51" fmla="*/ 14973 w 274383"/>
                  <a:gd name="connsiteY51" fmla="*/ 44222 h 181761"/>
                  <a:gd name="connsiteX52" fmla="*/ 14973 w 274383"/>
                  <a:gd name="connsiteY52" fmla="*/ 60471 h 181761"/>
                  <a:gd name="connsiteX53" fmla="*/ 29365 w 274383"/>
                  <a:gd name="connsiteY53" fmla="*/ 67319 h 181761"/>
                  <a:gd name="connsiteX54" fmla="*/ 38418 w 274383"/>
                  <a:gd name="connsiteY54" fmla="*/ 69989 h 181761"/>
                  <a:gd name="connsiteX55" fmla="*/ 38418 w 274383"/>
                  <a:gd name="connsiteY55" fmla="*/ 78810 h 181761"/>
                  <a:gd name="connsiteX56" fmla="*/ 16598 w 274383"/>
                  <a:gd name="connsiteY56" fmla="*/ 79158 h 181761"/>
                  <a:gd name="connsiteX57" fmla="*/ 8009 w 274383"/>
                  <a:gd name="connsiteY57" fmla="*/ 79158 h 181761"/>
                  <a:gd name="connsiteX58" fmla="*/ 0 w 274383"/>
                  <a:gd name="connsiteY58" fmla="*/ 79158 h 181761"/>
                  <a:gd name="connsiteX59" fmla="*/ 8009 w 274383"/>
                  <a:gd name="connsiteY59" fmla="*/ 91925 h 181761"/>
                  <a:gd name="connsiteX60" fmla="*/ 15321 w 274383"/>
                  <a:gd name="connsiteY60" fmla="*/ 97497 h 18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74383" h="181761">
                    <a:moveTo>
                      <a:pt x="15321" y="97497"/>
                    </a:moveTo>
                    <a:lnTo>
                      <a:pt x="20428" y="107594"/>
                    </a:lnTo>
                    <a:lnTo>
                      <a:pt x="31570" y="117692"/>
                    </a:lnTo>
                    <a:lnTo>
                      <a:pt x="52695" y="119201"/>
                    </a:lnTo>
                    <a:lnTo>
                      <a:pt x="71962" y="117112"/>
                    </a:lnTo>
                    <a:lnTo>
                      <a:pt x="88908" y="114675"/>
                    </a:lnTo>
                    <a:lnTo>
                      <a:pt x="102139" y="119782"/>
                    </a:lnTo>
                    <a:lnTo>
                      <a:pt x="94711" y="127442"/>
                    </a:lnTo>
                    <a:lnTo>
                      <a:pt x="73471" y="132897"/>
                    </a:lnTo>
                    <a:lnTo>
                      <a:pt x="59310" y="140093"/>
                    </a:lnTo>
                    <a:lnTo>
                      <a:pt x="79390" y="152513"/>
                    </a:lnTo>
                    <a:lnTo>
                      <a:pt x="93550" y="165744"/>
                    </a:lnTo>
                    <a:lnTo>
                      <a:pt x="120942" y="180137"/>
                    </a:lnTo>
                    <a:lnTo>
                      <a:pt x="150307" y="181762"/>
                    </a:lnTo>
                    <a:lnTo>
                      <a:pt x="159941" y="176306"/>
                    </a:lnTo>
                    <a:lnTo>
                      <a:pt x="177699" y="172244"/>
                    </a:lnTo>
                    <a:lnTo>
                      <a:pt x="184547" y="180717"/>
                    </a:lnTo>
                    <a:lnTo>
                      <a:pt x="196154" y="172244"/>
                    </a:lnTo>
                    <a:lnTo>
                      <a:pt x="203002" y="156575"/>
                    </a:lnTo>
                    <a:lnTo>
                      <a:pt x="209153" y="154021"/>
                    </a:lnTo>
                    <a:lnTo>
                      <a:pt x="215189" y="154021"/>
                    </a:lnTo>
                    <a:lnTo>
                      <a:pt x="221457" y="144620"/>
                    </a:lnTo>
                    <a:lnTo>
                      <a:pt x="233643" y="133710"/>
                    </a:lnTo>
                    <a:lnTo>
                      <a:pt x="256161" y="127790"/>
                    </a:lnTo>
                    <a:lnTo>
                      <a:pt x="274383" y="119782"/>
                    </a:lnTo>
                    <a:lnTo>
                      <a:pt x="266723" y="110032"/>
                    </a:lnTo>
                    <a:lnTo>
                      <a:pt x="250822" y="109103"/>
                    </a:lnTo>
                    <a:lnTo>
                      <a:pt x="233063" y="110612"/>
                    </a:lnTo>
                    <a:lnTo>
                      <a:pt x="225055" y="102023"/>
                    </a:lnTo>
                    <a:lnTo>
                      <a:pt x="227260" y="93086"/>
                    </a:lnTo>
                    <a:lnTo>
                      <a:pt x="217742" y="78810"/>
                    </a:lnTo>
                    <a:lnTo>
                      <a:pt x="216582" y="70569"/>
                    </a:lnTo>
                    <a:lnTo>
                      <a:pt x="214492" y="61864"/>
                    </a:lnTo>
                    <a:lnTo>
                      <a:pt x="204162" y="59891"/>
                    </a:lnTo>
                    <a:lnTo>
                      <a:pt x="199520" y="66274"/>
                    </a:lnTo>
                    <a:lnTo>
                      <a:pt x="195806" y="72426"/>
                    </a:lnTo>
                    <a:lnTo>
                      <a:pt x="182458" y="68596"/>
                    </a:lnTo>
                    <a:lnTo>
                      <a:pt x="177003" y="55596"/>
                    </a:lnTo>
                    <a:lnTo>
                      <a:pt x="149959" y="40508"/>
                    </a:lnTo>
                    <a:lnTo>
                      <a:pt x="110380" y="21124"/>
                    </a:lnTo>
                    <a:lnTo>
                      <a:pt x="94014" y="8589"/>
                    </a:lnTo>
                    <a:lnTo>
                      <a:pt x="79390" y="1625"/>
                    </a:lnTo>
                    <a:lnTo>
                      <a:pt x="65114" y="0"/>
                    </a:lnTo>
                    <a:lnTo>
                      <a:pt x="59310" y="8589"/>
                    </a:lnTo>
                    <a:lnTo>
                      <a:pt x="71962" y="16366"/>
                    </a:lnTo>
                    <a:lnTo>
                      <a:pt x="46543" y="19383"/>
                    </a:lnTo>
                    <a:lnTo>
                      <a:pt x="38418" y="21008"/>
                    </a:lnTo>
                    <a:lnTo>
                      <a:pt x="45498" y="28901"/>
                    </a:lnTo>
                    <a:lnTo>
                      <a:pt x="55132" y="36213"/>
                    </a:lnTo>
                    <a:lnTo>
                      <a:pt x="42829" y="39579"/>
                    </a:lnTo>
                    <a:lnTo>
                      <a:pt x="25187" y="40624"/>
                    </a:lnTo>
                    <a:lnTo>
                      <a:pt x="14973" y="44222"/>
                    </a:lnTo>
                    <a:lnTo>
                      <a:pt x="14973" y="60471"/>
                    </a:lnTo>
                    <a:lnTo>
                      <a:pt x="29365" y="67319"/>
                    </a:lnTo>
                    <a:lnTo>
                      <a:pt x="38418" y="69989"/>
                    </a:lnTo>
                    <a:lnTo>
                      <a:pt x="38418" y="78810"/>
                    </a:lnTo>
                    <a:lnTo>
                      <a:pt x="16598" y="79158"/>
                    </a:lnTo>
                    <a:lnTo>
                      <a:pt x="8009" y="79158"/>
                    </a:lnTo>
                    <a:lnTo>
                      <a:pt x="0" y="79158"/>
                    </a:lnTo>
                    <a:lnTo>
                      <a:pt x="8009" y="91925"/>
                    </a:lnTo>
                    <a:lnTo>
                      <a:pt x="15321" y="9749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8" name="任意多边形: 形状 297">
                <a:extLst>
                  <a:ext uri="{FF2B5EF4-FFF2-40B4-BE49-F238E27FC236}">
                    <a16:creationId xmlns:a16="http://schemas.microsoft.com/office/drawing/2014/main" id="{791147B1-A098-6E53-7FBF-B92F4B190462}"/>
                  </a:ext>
                </a:extLst>
              </p:cNvPr>
              <p:cNvSpPr/>
              <p:nvPr/>
            </p:nvSpPr>
            <p:spPr>
              <a:xfrm>
                <a:off x="5577819" y="1496970"/>
                <a:ext cx="702950" cy="359654"/>
              </a:xfrm>
              <a:custGeom>
                <a:avLst/>
                <a:gdLst>
                  <a:gd name="connsiteX0" fmla="*/ 26579 w 753161"/>
                  <a:gd name="connsiteY0" fmla="*/ 89488 h 385343"/>
                  <a:gd name="connsiteX1" fmla="*/ 45847 w 753161"/>
                  <a:gd name="connsiteY1" fmla="*/ 83220 h 385343"/>
                  <a:gd name="connsiteX2" fmla="*/ 40507 w 753161"/>
                  <a:gd name="connsiteY2" fmla="*/ 92738 h 385343"/>
                  <a:gd name="connsiteX3" fmla="*/ 39115 w 753161"/>
                  <a:gd name="connsiteY3" fmla="*/ 102255 h 385343"/>
                  <a:gd name="connsiteX4" fmla="*/ 58034 w 753161"/>
                  <a:gd name="connsiteY4" fmla="*/ 103532 h 385343"/>
                  <a:gd name="connsiteX5" fmla="*/ 42597 w 753161"/>
                  <a:gd name="connsiteY5" fmla="*/ 118505 h 385343"/>
                  <a:gd name="connsiteX6" fmla="*/ 58034 w 753161"/>
                  <a:gd name="connsiteY6" fmla="*/ 126978 h 385343"/>
                  <a:gd name="connsiteX7" fmla="*/ 65114 w 753161"/>
                  <a:gd name="connsiteY7" fmla="*/ 133478 h 385343"/>
                  <a:gd name="connsiteX8" fmla="*/ 100398 w 753161"/>
                  <a:gd name="connsiteY8" fmla="*/ 143459 h 385343"/>
                  <a:gd name="connsiteX9" fmla="*/ 126049 w 753161"/>
                  <a:gd name="connsiteY9" fmla="*/ 135683 h 385343"/>
                  <a:gd name="connsiteX10" fmla="*/ 137540 w 753161"/>
                  <a:gd name="connsiteY10" fmla="*/ 126397 h 385343"/>
                  <a:gd name="connsiteX11" fmla="*/ 133593 w 753161"/>
                  <a:gd name="connsiteY11" fmla="*/ 147406 h 385343"/>
                  <a:gd name="connsiteX12" fmla="*/ 154950 w 753161"/>
                  <a:gd name="connsiteY12" fmla="*/ 155879 h 385343"/>
                  <a:gd name="connsiteX13" fmla="*/ 182458 w 753161"/>
                  <a:gd name="connsiteY13" fmla="*/ 158084 h 385343"/>
                  <a:gd name="connsiteX14" fmla="*/ 202073 w 753161"/>
                  <a:gd name="connsiteY14" fmla="*/ 152861 h 385343"/>
                  <a:gd name="connsiteX15" fmla="*/ 209153 w 753161"/>
                  <a:gd name="connsiteY15" fmla="*/ 143691 h 385343"/>
                  <a:gd name="connsiteX16" fmla="*/ 227724 w 753161"/>
                  <a:gd name="connsiteY16" fmla="*/ 149727 h 385343"/>
                  <a:gd name="connsiteX17" fmla="*/ 249080 w 753161"/>
                  <a:gd name="connsiteY17" fmla="*/ 148334 h 385343"/>
                  <a:gd name="connsiteX18" fmla="*/ 277169 w 753161"/>
                  <a:gd name="connsiteY18" fmla="*/ 141486 h 385343"/>
                  <a:gd name="connsiteX19" fmla="*/ 304677 w 753161"/>
                  <a:gd name="connsiteY19" fmla="*/ 125121 h 385343"/>
                  <a:gd name="connsiteX20" fmla="*/ 306534 w 753161"/>
                  <a:gd name="connsiteY20" fmla="*/ 116996 h 385343"/>
                  <a:gd name="connsiteX21" fmla="*/ 314194 w 753161"/>
                  <a:gd name="connsiteY21" fmla="*/ 121755 h 385343"/>
                  <a:gd name="connsiteX22" fmla="*/ 314194 w 753161"/>
                  <a:gd name="connsiteY22" fmla="*/ 139861 h 385343"/>
                  <a:gd name="connsiteX23" fmla="*/ 291329 w 753161"/>
                  <a:gd name="connsiteY23" fmla="*/ 154138 h 385343"/>
                  <a:gd name="connsiteX24" fmla="*/ 248384 w 753161"/>
                  <a:gd name="connsiteY24" fmla="*/ 161798 h 385343"/>
                  <a:gd name="connsiteX25" fmla="*/ 225635 w 753161"/>
                  <a:gd name="connsiteY25" fmla="*/ 162494 h 385343"/>
                  <a:gd name="connsiteX26" fmla="*/ 237590 w 753161"/>
                  <a:gd name="connsiteY26" fmla="*/ 182458 h 385343"/>
                  <a:gd name="connsiteX27" fmla="*/ 259294 w 753161"/>
                  <a:gd name="connsiteY27" fmla="*/ 201261 h 385343"/>
                  <a:gd name="connsiteX28" fmla="*/ 229001 w 753161"/>
                  <a:gd name="connsiteY28" fmla="*/ 193136 h 385343"/>
                  <a:gd name="connsiteX29" fmla="*/ 215073 w 753161"/>
                  <a:gd name="connsiteY29" fmla="*/ 182806 h 385343"/>
                  <a:gd name="connsiteX30" fmla="*/ 186404 w 753161"/>
                  <a:gd name="connsiteY30" fmla="*/ 170387 h 385343"/>
                  <a:gd name="connsiteX31" fmla="*/ 148218 w 753161"/>
                  <a:gd name="connsiteY31" fmla="*/ 167485 h 385343"/>
                  <a:gd name="connsiteX32" fmla="*/ 128138 w 753161"/>
                  <a:gd name="connsiteY32" fmla="*/ 171315 h 385343"/>
                  <a:gd name="connsiteX33" fmla="*/ 128835 w 753161"/>
                  <a:gd name="connsiteY33" fmla="*/ 194529 h 385343"/>
                  <a:gd name="connsiteX34" fmla="*/ 140209 w 753161"/>
                  <a:gd name="connsiteY34" fmla="*/ 204163 h 385343"/>
                  <a:gd name="connsiteX35" fmla="*/ 172128 w 753161"/>
                  <a:gd name="connsiteY35" fmla="*/ 207529 h 385343"/>
                  <a:gd name="connsiteX36" fmla="*/ 185127 w 753161"/>
                  <a:gd name="connsiteY36" fmla="*/ 232947 h 385343"/>
                  <a:gd name="connsiteX37" fmla="*/ 203234 w 753161"/>
                  <a:gd name="connsiteY37" fmla="*/ 248152 h 385343"/>
                  <a:gd name="connsiteX38" fmla="*/ 232251 w 753161"/>
                  <a:gd name="connsiteY38" fmla="*/ 261848 h 385343"/>
                  <a:gd name="connsiteX39" fmla="*/ 230394 w 753161"/>
                  <a:gd name="connsiteY39" fmla="*/ 267651 h 385343"/>
                  <a:gd name="connsiteX40" fmla="*/ 205439 w 753161"/>
                  <a:gd name="connsiteY40" fmla="*/ 260107 h 385343"/>
                  <a:gd name="connsiteX41" fmla="*/ 182690 w 753161"/>
                  <a:gd name="connsiteY41" fmla="*/ 253259 h 385343"/>
                  <a:gd name="connsiteX42" fmla="*/ 150191 w 753161"/>
                  <a:gd name="connsiteY42" fmla="*/ 250009 h 385343"/>
                  <a:gd name="connsiteX43" fmla="*/ 121987 w 753161"/>
                  <a:gd name="connsiteY43" fmla="*/ 257554 h 385343"/>
                  <a:gd name="connsiteX44" fmla="*/ 104925 w 753161"/>
                  <a:gd name="connsiteY44" fmla="*/ 276705 h 385343"/>
                  <a:gd name="connsiteX45" fmla="*/ 113746 w 753161"/>
                  <a:gd name="connsiteY45" fmla="*/ 287499 h 385343"/>
                  <a:gd name="connsiteX46" fmla="*/ 131040 w 753161"/>
                  <a:gd name="connsiteY46" fmla="*/ 285294 h 385343"/>
                  <a:gd name="connsiteX47" fmla="*/ 162610 w 753161"/>
                  <a:gd name="connsiteY47" fmla="*/ 277749 h 385343"/>
                  <a:gd name="connsiteX48" fmla="*/ 173985 w 753161"/>
                  <a:gd name="connsiteY48" fmla="*/ 274615 h 385343"/>
                  <a:gd name="connsiteX49" fmla="*/ 157271 w 753161"/>
                  <a:gd name="connsiteY49" fmla="*/ 292722 h 385343"/>
                  <a:gd name="connsiteX50" fmla="*/ 174449 w 753161"/>
                  <a:gd name="connsiteY50" fmla="*/ 312686 h 385343"/>
                  <a:gd name="connsiteX51" fmla="*/ 185127 w 753161"/>
                  <a:gd name="connsiteY51" fmla="*/ 324873 h 385343"/>
                  <a:gd name="connsiteX52" fmla="*/ 179788 w 753161"/>
                  <a:gd name="connsiteY52" fmla="*/ 331489 h 385343"/>
                  <a:gd name="connsiteX53" fmla="*/ 163887 w 753161"/>
                  <a:gd name="connsiteY53" fmla="*/ 330908 h 385343"/>
                  <a:gd name="connsiteX54" fmla="*/ 153093 w 753161"/>
                  <a:gd name="connsiteY54" fmla="*/ 321623 h 385343"/>
                  <a:gd name="connsiteX55" fmla="*/ 139513 w 753161"/>
                  <a:gd name="connsiteY55" fmla="*/ 304561 h 385343"/>
                  <a:gd name="connsiteX56" fmla="*/ 96684 w 753161"/>
                  <a:gd name="connsiteY56" fmla="*/ 304561 h 385343"/>
                  <a:gd name="connsiteX57" fmla="*/ 94131 w 753161"/>
                  <a:gd name="connsiteY57" fmla="*/ 315471 h 385343"/>
                  <a:gd name="connsiteX58" fmla="*/ 115603 w 753161"/>
                  <a:gd name="connsiteY58" fmla="*/ 325685 h 385343"/>
                  <a:gd name="connsiteX59" fmla="*/ 120130 w 753161"/>
                  <a:gd name="connsiteY59" fmla="*/ 334854 h 385343"/>
                  <a:gd name="connsiteX60" fmla="*/ 79274 w 753161"/>
                  <a:gd name="connsiteY60" fmla="*/ 343211 h 385343"/>
                  <a:gd name="connsiteX61" fmla="*/ 58498 w 753161"/>
                  <a:gd name="connsiteY61" fmla="*/ 353193 h 385343"/>
                  <a:gd name="connsiteX62" fmla="*/ 64301 w 753161"/>
                  <a:gd name="connsiteY62" fmla="*/ 366773 h 385343"/>
                  <a:gd name="connsiteX63" fmla="*/ 93782 w 753161"/>
                  <a:gd name="connsiteY63" fmla="*/ 369675 h 385343"/>
                  <a:gd name="connsiteX64" fmla="*/ 137192 w 753161"/>
                  <a:gd name="connsiteY64" fmla="*/ 371764 h 385343"/>
                  <a:gd name="connsiteX65" fmla="*/ 164119 w 753161"/>
                  <a:gd name="connsiteY65" fmla="*/ 379773 h 385343"/>
                  <a:gd name="connsiteX66" fmla="*/ 186868 w 753161"/>
                  <a:gd name="connsiteY66" fmla="*/ 369210 h 385343"/>
                  <a:gd name="connsiteX67" fmla="*/ 241188 w 753161"/>
                  <a:gd name="connsiteY67" fmla="*/ 369210 h 385343"/>
                  <a:gd name="connsiteX68" fmla="*/ 265562 w 753161"/>
                  <a:gd name="connsiteY68" fmla="*/ 380353 h 385343"/>
                  <a:gd name="connsiteX69" fmla="*/ 283088 w 753161"/>
                  <a:gd name="connsiteY69" fmla="*/ 385344 h 385343"/>
                  <a:gd name="connsiteX70" fmla="*/ 314542 w 753161"/>
                  <a:gd name="connsiteY70" fmla="*/ 367934 h 385343"/>
                  <a:gd name="connsiteX71" fmla="*/ 336247 w 753161"/>
                  <a:gd name="connsiteY71" fmla="*/ 367934 h 385343"/>
                  <a:gd name="connsiteX72" fmla="*/ 344372 w 753161"/>
                  <a:gd name="connsiteY72" fmla="*/ 362362 h 385343"/>
                  <a:gd name="connsiteX73" fmla="*/ 341354 w 753161"/>
                  <a:gd name="connsiteY73" fmla="*/ 347158 h 385343"/>
                  <a:gd name="connsiteX74" fmla="*/ 324292 w 753161"/>
                  <a:gd name="connsiteY74" fmla="*/ 346229 h 385343"/>
                  <a:gd name="connsiteX75" fmla="*/ 312569 w 753161"/>
                  <a:gd name="connsiteY75" fmla="*/ 347158 h 385343"/>
                  <a:gd name="connsiteX76" fmla="*/ 294463 w 753161"/>
                  <a:gd name="connsiteY76" fmla="*/ 338685 h 385343"/>
                  <a:gd name="connsiteX77" fmla="*/ 268464 w 753161"/>
                  <a:gd name="connsiteY77" fmla="*/ 338685 h 385343"/>
                  <a:gd name="connsiteX78" fmla="*/ 245366 w 753161"/>
                  <a:gd name="connsiteY78" fmla="*/ 334854 h 385343"/>
                  <a:gd name="connsiteX79" fmla="*/ 247223 w 753161"/>
                  <a:gd name="connsiteY79" fmla="*/ 326730 h 385343"/>
                  <a:gd name="connsiteX80" fmla="*/ 263241 w 753161"/>
                  <a:gd name="connsiteY80" fmla="*/ 323712 h 385343"/>
                  <a:gd name="connsiteX81" fmla="*/ 288659 w 753161"/>
                  <a:gd name="connsiteY81" fmla="*/ 326730 h 385343"/>
                  <a:gd name="connsiteX82" fmla="*/ 304677 w 753161"/>
                  <a:gd name="connsiteY82" fmla="*/ 325685 h 385343"/>
                  <a:gd name="connsiteX83" fmla="*/ 336363 w 753161"/>
                  <a:gd name="connsiteY83" fmla="*/ 315355 h 385343"/>
                  <a:gd name="connsiteX84" fmla="*/ 330676 w 753161"/>
                  <a:gd name="connsiteY84" fmla="*/ 297945 h 385343"/>
                  <a:gd name="connsiteX85" fmla="*/ 358416 w 753161"/>
                  <a:gd name="connsiteY85" fmla="*/ 293883 h 385343"/>
                  <a:gd name="connsiteX86" fmla="*/ 375594 w 753161"/>
                  <a:gd name="connsiteY86" fmla="*/ 294695 h 385343"/>
                  <a:gd name="connsiteX87" fmla="*/ 394513 w 753161"/>
                  <a:gd name="connsiteY87" fmla="*/ 287267 h 385343"/>
                  <a:gd name="connsiteX88" fmla="*/ 411459 w 753161"/>
                  <a:gd name="connsiteY88" fmla="*/ 271017 h 385343"/>
                  <a:gd name="connsiteX89" fmla="*/ 423646 w 753161"/>
                  <a:gd name="connsiteY89" fmla="*/ 245483 h 385343"/>
                  <a:gd name="connsiteX90" fmla="*/ 420280 w 753161"/>
                  <a:gd name="connsiteY90" fmla="*/ 237822 h 385343"/>
                  <a:gd name="connsiteX91" fmla="*/ 399272 w 753161"/>
                  <a:gd name="connsiteY91" fmla="*/ 231671 h 385343"/>
                  <a:gd name="connsiteX92" fmla="*/ 370603 w 753161"/>
                  <a:gd name="connsiteY92" fmla="*/ 231438 h 385343"/>
                  <a:gd name="connsiteX93" fmla="*/ 352961 w 753161"/>
                  <a:gd name="connsiteY93" fmla="*/ 230162 h 385343"/>
                  <a:gd name="connsiteX94" fmla="*/ 361086 w 753161"/>
                  <a:gd name="connsiteY94" fmla="*/ 218207 h 385343"/>
                  <a:gd name="connsiteX95" fmla="*/ 392540 w 753161"/>
                  <a:gd name="connsiteY95" fmla="*/ 218207 h 385343"/>
                  <a:gd name="connsiteX96" fmla="*/ 424226 w 753161"/>
                  <a:gd name="connsiteY96" fmla="*/ 217859 h 385343"/>
                  <a:gd name="connsiteX97" fmla="*/ 440940 w 753161"/>
                  <a:gd name="connsiteY97" fmla="*/ 210894 h 385343"/>
                  <a:gd name="connsiteX98" fmla="*/ 443958 w 753161"/>
                  <a:gd name="connsiteY98" fmla="*/ 195341 h 385343"/>
                  <a:gd name="connsiteX99" fmla="*/ 454868 w 753161"/>
                  <a:gd name="connsiteY99" fmla="*/ 194297 h 385343"/>
                  <a:gd name="connsiteX100" fmla="*/ 473555 w 753161"/>
                  <a:gd name="connsiteY100" fmla="*/ 198591 h 385343"/>
                  <a:gd name="connsiteX101" fmla="*/ 491081 w 753161"/>
                  <a:gd name="connsiteY101" fmla="*/ 198591 h 385343"/>
                  <a:gd name="connsiteX102" fmla="*/ 502572 w 753161"/>
                  <a:gd name="connsiteY102" fmla="*/ 190351 h 385343"/>
                  <a:gd name="connsiteX103" fmla="*/ 511393 w 753161"/>
                  <a:gd name="connsiteY103" fmla="*/ 177119 h 385343"/>
                  <a:gd name="connsiteX104" fmla="*/ 521026 w 753161"/>
                  <a:gd name="connsiteY104" fmla="*/ 174449 h 385343"/>
                  <a:gd name="connsiteX105" fmla="*/ 552829 w 753161"/>
                  <a:gd name="connsiteY105" fmla="*/ 157271 h 385343"/>
                  <a:gd name="connsiteX106" fmla="*/ 587301 w 753161"/>
                  <a:gd name="connsiteY106" fmla="*/ 137540 h 385343"/>
                  <a:gd name="connsiteX107" fmla="*/ 627924 w 753161"/>
                  <a:gd name="connsiteY107" fmla="*/ 120594 h 385343"/>
                  <a:gd name="connsiteX108" fmla="*/ 653807 w 753161"/>
                  <a:gd name="connsiteY108" fmla="*/ 113398 h 385343"/>
                  <a:gd name="connsiteX109" fmla="*/ 667503 w 753161"/>
                  <a:gd name="connsiteY109" fmla="*/ 103300 h 385343"/>
                  <a:gd name="connsiteX110" fmla="*/ 657986 w 753161"/>
                  <a:gd name="connsiteY110" fmla="*/ 97264 h 385343"/>
                  <a:gd name="connsiteX111" fmla="*/ 618755 w 753161"/>
                  <a:gd name="connsiteY111" fmla="*/ 99005 h 385343"/>
                  <a:gd name="connsiteX112" fmla="*/ 595890 w 753161"/>
                  <a:gd name="connsiteY112" fmla="*/ 99005 h 385343"/>
                  <a:gd name="connsiteX113" fmla="*/ 625719 w 753161"/>
                  <a:gd name="connsiteY113" fmla="*/ 86934 h 385343"/>
                  <a:gd name="connsiteX114" fmla="*/ 665066 w 753161"/>
                  <a:gd name="connsiteY114" fmla="*/ 86934 h 385343"/>
                  <a:gd name="connsiteX115" fmla="*/ 694431 w 753161"/>
                  <a:gd name="connsiteY115" fmla="*/ 79042 h 385343"/>
                  <a:gd name="connsiteX116" fmla="*/ 737144 w 753161"/>
                  <a:gd name="connsiteY116" fmla="*/ 59078 h 385343"/>
                  <a:gd name="connsiteX117" fmla="*/ 753161 w 753161"/>
                  <a:gd name="connsiteY117" fmla="*/ 45382 h 385343"/>
                  <a:gd name="connsiteX118" fmla="*/ 723099 w 753161"/>
                  <a:gd name="connsiteY118" fmla="*/ 45382 h 385343"/>
                  <a:gd name="connsiteX119" fmla="*/ 695476 w 753161"/>
                  <a:gd name="connsiteY119" fmla="*/ 39115 h 385343"/>
                  <a:gd name="connsiteX120" fmla="*/ 695476 w 753161"/>
                  <a:gd name="connsiteY120" fmla="*/ 26231 h 385343"/>
                  <a:gd name="connsiteX121" fmla="*/ 667619 w 753161"/>
                  <a:gd name="connsiteY121" fmla="*/ 18803 h 385343"/>
                  <a:gd name="connsiteX122" fmla="*/ 648468 w 753161"/>
                  <a:gd name="connsiteY122" fmla="*/ 16366 h 385343"/>
                  <a:gd name="connsiteX123" fmla="*/ 613068 w 753161"/>
                  <a:gd name="connsiteY123" fmla="*/ 26231 h 385343"/>
                  <a:gd name="connsiteX124" fmla="*/ 601229 w 753161"/>
                  <a:gd name="connsiteY124" fmla="*/ 29017 h 385343"/>
                  <a:gd name="connsiteX125" fmla="*/ 622701 w 753161"/>
                  <a:gd name="connsiteY125" fmla="*/ 11259 h 385343"/>
                  <a:gd name="connsiteX126" fmla="*/ 599952 w 753161"/>
                  <a:gd name="connsiteY126" fmla="*/ 8705 h 385343"/>
                  <a:gd name="connsiteX127" fmla="*/ 564784 w 753161"/>
                  <a:gd name="connsiteY127" fmla="*/ 7080 h 385343"/>
                  <a:gd name="connsiteX128" fmla="*/ 538320 w 753161"/>
                  <a:gd name="connsiteY128" fmla="*/ 1625 h 385343"/>
                  <a:gd name="connsiteX129" fmla="*/ 503036 w 753161"/>
                  <a:gd name="connsiteY129" fmla="*/ 8473 h 385343"/>
                  <a:gd name="connsiteX130" fmla="*/ 486786 w 753161"/>
                  <a:gd name="connsiteY130" fmla="*/ 0 h 385343"/>
                  <a:gd name="connsiteX131" fmla="*/ 468680 w 753161"/>
                  <a:gd name="connsiteY131" fmla="*/ 0 h 385343"/>
                  <a:gd name="connsiteX132" fmla="*/ 453707 w 753161"/>
                  <a:gd name="connsiteY132" fmla="*/ 12303 h 385343"/>
                  <a:gd name="connsiteX133" fmla="*/ 452431 w 753161"/>
                  <a:gd name="connsiteY133" fmla="*/ 19267 h 385343"/>
                  <a:gd name="connsiteX134" fmla="*/ 441172 w 753161"/>
                  <a:gd name="connsiteY134" fmla="*/ 15321 h 385343"/>
                  <a:gd name="connsiteX135" fmla="*/ 423414 w 753161"/>
                  <a:gd name="connsiteY135" fmla="*/ 6848 h 385343"/>
                  <a:gd name="connsiteX136" fmla="*/ 375710 w 753161"/>
                  <a:gd name="connsiteY136" fmla="*/ 9169 h 385343"/>
                  <a:gd name="connsiteX137" fmla="*/ 363639 w 753161"/>
                  <a:gd name="connsiteY137" fmla="*/ 10678 h 385343"/>
                  <a:gd name="connsiteX138" fmla="*/ 350756 w 753161"/>
                  <a:gd name="connsiteY138" fmla="*/ 19615 h 385343"/>
                  <a:gd name="connsiteX139" fmla="*/ 324408 w 753161"/>
                  <a:gd name="connsiteY139" fmla="*/ 12187 h 385343"/>
                  <a:gd name="connsiteX140" fmla="*/ 300963 w 753161"/>
                  <a:gd name="connsiteY140" fmla="*/ 10678 h 385343"/>
                  <a:gd name="connsiteX141" fmla="*/ 294463 w 753161"/>
                  <a:gd name="connsiteY141" fmla="*/ 14508 h 385343"/>
                  <a:gd name="connsiteX142" fmla="*/ 300847 w 753161"/>
                  <a:gd name="connsiteY142" fmla="*/ 21356 h 385343"/>
                  <a:gd name="connsiteX143" fmla="*/ 268580 w 753161"/>
                  <a:gd name="connsiteY143" fmla="*/ 21356 h 385343"/>
                  <a:gd name="connsiteX144" fmla="*/ 268580 w 753161"/>
                  <a:gd name="connsiteY144" fmla="*/ 42132 h 385343"/>
                  <a:gd name="connsiteX145" fmla="*/ 246759 w 753161"/>
                  <a:gd name="connsiteY145" fmla="*/ 36561 h 385343"/>
                  <a:gd name="connsiteX146" fmla="*/ 227028 w 753161"/>
                  <a:gd name="connsiteY146" fmla="*/ 41320 h 385343"/>
                  <a:gd name="connsiteX147" fmla="*/ 221224 w 753161"/>
                  <a:gd name="connsiteY147" fmla="*/ 51650 h 385343"/>
                  <a:gd name="connsiteX148" fmla="*/ 210430 w 753161"/>
                  <a:gd name="connsiteY148" fmla="*/ 54087 h 385343"/>
                  <a:gd name="connsiteX149" fmla="*/ 198127 w 753161"/>
                  <a:gd name="connsiteY149" fmla="*/ 48748 h 385343"/>
                  <a:gd name="connsiteX150" fmla="*/ 176074 w 753161"/>
                  <a:gd name="connsiteY150" fmla="*/ 40159 h 385343"/>
                  <a:gd name="connsiteX151" fmla="*/ 164003 w 753161"/>
                  <a:gd name="connsiteY151" fmla="*/ 38767 h 385343"/>
                  <a:gd name="connsiteX152" fmla="*/ 156343 w 753161"/>
                  <a:gd name="connsiteY152" fmla="*/ 44454 h 385343"/>
                  <a:gd name="connsiteX153" fmla="*/ 152280 w 753161"/>
                  <a:gd name="connsiteY153" fmla="*/ 50257 h 385343"/>
                  <a:gd name="connsiteX154" fmla="*/ 134174 w 753161"/>
                  <a:gd name="connsiteY154" fmla="*/ 53043 h 385343"/>
                  <a:gd name="connsiteX155" fmla="*/ 132781 w 753161"/>
                  <a:gd name="connsiteY155" fmla="*/ 58382 h 385343"/>
                  <a:gd name="connsiteX156" fmla="*/ 134174 w 753161"/>
                  <a:gd name="connsiteY156" fmla="*/ 66971 h 385343"/>
                  <a:gd name="connsiteX157" fmla="*/ 123496 w 753161"/>
                  <a:gd name="connsiteY157" fmla="*/ 71614 h 385343"/>
                  <a:gd name="connsiteX158" fmla="*/ 116764 w 753161"/>
                  <a:gd name="connsiteY158" fmla="*/ 70105 h 385343"/>
                  <a:gd name="connsiteX159" fmla="*/ 104344 w 753161"/>
                  <a:gd name="connsiteY159" fmla="*/ 62444 h 385343"/>
                  <a:gd name="connsiteX160" fmla="*/ 93666 w 753161"/>
                  <a:gd name="connsiteY160" fmla="*/ 60703 h 385343"/>
                  <a:gd name="connsiteX161" fmla="*/ 79390 w 753161"/>
                  <a:gd name="connsiteY161" fmla="*/ 64766 h 385343"/>
                  <a:gd name="connsiteX162" fmla="*/ 69524 w 753161"/>
                  <a:gd name="connsiteY162" fmla="*/ 76140 h 385343"/>
                  <a:gd name="connsiteX163" fmla="*/ 60239 w 753161"/>
                  <a:gd name="connsiteY163" fmla="*/ 79738 h 385343"/>
                  <a:gd name="connsiteX164" fmla="*/ 49561 w 753161"/>
                  <a:gd name="connsiteY164" fmla="*/ 76140 h 385343"/>
                  <a:gd name="connsiteX165" fmla="*/ 33543 w 753161"/>
                  <a:gd name="connsiteY165" fmla="*/ 77301 h 385343"/>
                  <a:gd name="connsiteX166" fmla="*/ 15669 w 753161"/>
                  <a:gd name="connsiteY166" fmla="*/ 81711 h 385343"/>
                  <a:gd name="connsiteX167" fmla="*/ 0 w 753161"/>
                  <a:gd name="connsiteY167" fmla="*/ 90765 h 385343"/>
                  <a:gd name="connsiteX168" fmla="*/ 14740 w 753161"/>
                  <a:gd name="connsiteY168" fmla="*/ 93782 h 385343"/>
                  <a:gd name="connsiteX169" fmla="*/ 27044 w 753161"/>
                  <a:gd name="connsiteY169" fmla="*/ 89372 h 38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53161" h="385343">
                    <a:moveTo>
                      <a:pt x="26579" y="89488"/>
                    </a:moveTo>
                    <a:lnTo>
                      <a:pt x="45847" y="83220"/>
                    </a:lnTo>
                    <a:lnTo>
                      <a:pt x="40507" y="92738"/>
                    </a:lnTo>
                    <a:lnTo>
                      <a:pt x="39115" y="102255"/>
                    </a:lnTo>
                    <a:lnTo>
                      <a:pt x="58034" y="103532"/>
                    </a:lnTo>
                    <a:lnTo>
                      <a:pt x="42597" y="118505"/>
                    </a:lnTo>
                    <a:lnTo>
                      <a:pt x="58034" y="126978"/>
                    </a:lnTo>
                    <a:lnTo>
                      <a:pt x="65114" y="133478"/>
                    </a:lnTo>
                    <a:lnTo>
                      <a:pt x="100398" y="143459"/>
                    </a:lnTo>
                    <a:lnTo>
                      <a:pt x="126049" y="135683"/>
                    </a:lnTo>
                    <a:lnTo>
                      <a:pt x="137540" y="126397"/>
                    </a:lnTo>
                    <a:lnTo>
                      <a:pt x="133593" y="147406"/>
                    </a:lnTo>
                    <a:lnTo>
                      <a:pt x="154950" y="155879"/>
                    </a:lnTo>
                    <a:lnTo>
                      <a:pt x="182458" y="158084"/>
                    </a:lnTo>
                    <a:lnTo>
                      <a:pt x="202073" y="152861"/>
                    </a:lnTo>
                    <a:lnTo>
                      <a:pt x="209153" y="143691"/>
                    </a:lnTo>
                    <a:lnTo>
                      <a:pt x="227724" y="149727"/>
                    </a:lnTo>
                    <a:lnTo>
                      <a:pt x="249080" y="148334"/>
                    </a:lnTo>
                    <a:lnTo>
                      <a:pt x="277169" y="141486"/>
                    </a:lnTo>
                    <a:lnTo>
                      <a:pt x="304677" y="125121"/>
                    </a:lnTo>
                    <a:lnTo>
                      <a:pt x="306534" y="116996"/>
                    </a:lnTo>
                    <a:lnTo>
                      <a:pt x="314194" y="121755"/>
                    </a:lnTo>
                    <a:lnTo>
                      <a:pt x="314194" y="139861"/>
                    </a:lnTo>
                    <a:lnTo>
                      <a:pt x="291329" y="154138"/>
                    </a:lnTo>
                    <a:lnTo>
                      <a:pt x="248384" y="161798"/>
                    </a:lnTo>
                    <a:lnTo>
                      <a:pt x="225635" y="162494"/>
                    </a:lnTo>
                    <a:lnTo>
                      <a:pt x="237590" y="182458"/>
                    </a:lnTo>
                    <a:lnTo>
                      <a:pt x="259294" y="201261"/>
                    </a:lnTo>
                    <a:lnTo>
                      <a:pt x="229001" y="193136"/>
                    </a:lnTo>
                    <a:lnTo>
                      <a:pt x="215073" y="182806"/>
                    </a:lnTo>
                    <a:lnTo>
                      <a:pt x="186404" y="170387"/>
                    </a:lnTo>
                    <a:lnTo>
                      <a:pt x="148218" y="167485"/>
                    </a:lnTo>
                    <a:lnTo>
                      <a:pt x="128138" y="171315"/>
                    </a:lnTo>
                    <a:lnTo>
                      <a:pt x="128835" y="194529"/>
                    </a:lnTo>
                    <a:lnTo>
                      <a:pt x="140209" y="204163"/>
                    </a:lnTo>
                    <a:lnTo>
                      <a:pt x="172128" y="207529"/>
                    </a:lnTo>
                    <a:lnTo>
                      <a:pt x="185127" y="232947"/>
                    </a:lnTo>
                    <a:lnTo>
                      <a:pt x="203234" y="248152"/>
                    </a:lnTo>
                    <a:lnTo>
                      <a:pt x="232251" y="261848"/>
                    </a:lnTo>
                    <a:lnTo>
                      <a:pt x="230394" y="267651"/>
                    </a:lnTo>
                    <a:lnTo>
                      <a:pt x="205439" y="260107"/>
                    </a:lnTo>
                    <a:lnTo>
                      <a:pt x="182690" y="253259"/>
                    </a:lnTo>
                    <a:lnTo>
                      <a:pt x="150191" y="250009"/>
                    </a:lnTo>
                    <a:lnTo>
                      <a:pt x="121987" y="257554"/>
                    </a:lnTo>
                    <a:lnTo>
                      <a:pt x="104925" y="276705"/>
                    </a:lnTo>
                    <a:lnTo>
                      <a:pt x="113746" y="287499"/>
                    </a:lnTo>
                    <a:lnTo>
                      <a:pt x="131040" y="285294"/>
                    </a:lnTo>
                    <a:lnTo>
                      <a:pt x="162610" y="277749"/>
                    </a:lnTo>
                    <a:lnTo>
                      <a:pt x="173985" y="274615"/>
                    </a:lnTo>
                    <a:lnTo>
                      <a:pt x="157271" y="292722"/>
                    </a:lnTo>
                    <a:lnTo>
                      <a:pt x="174449" y="312686"/>
                    </a:lnTo>
                    <a:lnTo>
                      <a:pt x="185127" y="324873"/>
                    </a:lnTo>
                    <a:lnTo>
                      <a:pt x="179788" y="331489"/>
                    </a:lnTo>
                    <a:lnTo>
                      <a:pt x="163887" y="330908"/>
                    </a:lnTo>
                    <a:lnTo>
                      <a:pt x="153093" y="321623"/>
                    </a:lnTo>
                    <a:lnTo>
                      <a:pt x="139513" y="304561"/>
                    </a:lnTo>
                    <a:lnTo>
                      <a:pt x="96684" y="304561"/>
                    </a:lnTo>
                    <a:lnTo>
                      <a:pt x="94131" y="315471"/>
                    </a:lnTo>
                    <a:lnTo>
                      <a:pt x="115603" y="325685"/>
                    </a:lnTo>
                    <a:lnTo>
                      <a:pt x="120130" y="334854"/>
                    </a:lnTo>
                    <a:lnTo>
                      <a:pt x="79274" y="343211"/>
                    </a:lnTo>
                    <a:lnTo>
                      <a:pt x="58498" y="353193"/>
                    </a:lnTo>
                    <a:lnTo>
                      <a:pt x="64301" y="366773"/>
                    </a:lnTo>
                    <a:lnTo>
                      <a:pt x="93782" y="369675"/>
                    </a:lnTo>
                    <a:lnTo>
                      <a:pt x="137192" y="371764"/>
                    </a:lnTo>
                    <a:lnTo>
                      <a:pt x="164119" y="379773"/>
                    </a:lnTo>
                    <a:lnTo>
                      <a:pt x="186868" y="369210"/>
                    </a:lnTo>
                    <a:lnTo>
                      <a:pt x="241188" y="369210"/>
                    </a:lnTo>
                    <a:cubicBezTo>
                      <a:pt x="241188" y="369210"/>
                      <a:pt x="265562" y="380353"/>
                      <a:pt x="265562" y="380353"/>
                    </a:cubicBezTo>
                    <a:lnTo>
                      <a:pt x="283088" y="385344"/>
                    </a:lnTo>
                    <a:cubicBezTo>
                      <a:pt x="283088" y="385344"/>
                      <a:pt x="304096" y="377103"/>
                      <a:pt x="314542" y="367934"/>
                    </a:cubicBezTo>
                    <a:cubicBezTo>
                      <a:pt x="325105" y="358764"/>
                      <a:pt x="336247" y="367934"/>
                      <a:pt x="336247" y="367934"/>
                    </a:cubicBezTo>
                    <a:lnTo>
                      <a:pt x="344372" y="362362"/>
                    </a:lnTo>
                    <a:lnTo>
                      <a:pt x="341354" y="347158"/>
                    </a:lnTo>
                    <a:lnTo>
                      <a:pt x="324292" y="346229"/>
                    </a:lnTo>
                    <a:lnTo>
                      <a:pt x="312569" y="347158"/>
                    </a:lnTo>
                    <a:lnTo>
                      <a:pt x="294463" y="338685"/>
                    </a:lnTo>
                    <a:lnTo>
                      <a:pt x="268464" y="338685"/>
                    </a:lnTo>
                    <a:lnTo>
                      <a:pt x="245366" y="334854"/>
                    </a:lnTo>
                    <a:lnTo>
                      <a:pt x="247223" y="326730"/>
                    </a:lnTo>
                    <a:lnTo>
                      <a:pt x="263241" y="323712"/>
                    </a:lnTo>
                    <a:lnTo>
                      <a:pt x="288659" y="326730"/>
                    </a:lnTo>
                    <a:lnTo>
                      <a:pt x="304677" y="325685"/>
                    </a:lnTo>
                    <a:lnTo>
                      <a:pt x="336363" y="315355"/>
                    </a:lnTo>
                    <a:lnTo>
                      <a:pt x="330676" y="297945"/>
                    </a:lnTo>
                    <a:lnTo>
                      <a:pt x="358416" y="293883"/>
                    </a:lnTo>
                    <a:lnTo>
                      <a:pt x="375594" y="294695"/>
                    </a:lnTo>
                    <a:lnTo>
                      <a:pt x="394513" y="287267"/>
                    </a:lnTo>
                    <a:lnTo>
                      <a:pt x="411459" y="271017"/>
                    </a:lnTo>
                    <a:lnTo>
                      <a:pt x="423646" y="245483"/>
                    </a:lnTo>
                    <a:lnTo>
                      <a:pt x="420280" y="237822"/>
                    </a:lnTo>
                    <a:lnTo>
                      <a:pt x="399272" y="231671"/>
                    </a:lnTo>
                    <a:lnTo>
                      <a:pt x="370603" y="231438"/>
                    </a:lnTo>
                    <a:lnTo>
                      <a:pt x="352961" y="230162"/>
                    </a:lnTo>
                    <a:lnTo>
                      <a:pt x="361086" y="218207"/>
                    </a:lnTo>
                    <a:lnTo>
                      <a:pt x="392540" y="218207"/>
                    </a:lnTo>
                    <a:lnTo>
                      <a:pt x="424226" y="217859"/>
                    </a:lnTo>
                    <a:lnTo>
                      <a:pt x="440940" y="210894"/>
                    </a:lnTo>
                    <a:lnTo>
                      <a:pt x="443958" y="195341"/>
                    </a:lnTo>
                    <a:lnTo>
                      <a:pt x="454868" y="194297"/>
                    </a:lnTo>
                    <a:lnTo>
                      <a:pt x="473555" y="198591"/>
                    </a:lnTo>
                    <a:lnTo>
                      <a:pt x="491081" y="198591"/>
                    </a:lnTo>
                    <a:lnTo>
                      <a:pt x="502572" y="190351"/>
                    </a:lnTo>
                    <a:lnTo>
                      <a:pt x="511393" y="177119"/>
                    </a:lnTo>
                    <a:lnTo>
                      <a:pt x="521026" y="174449"/>
                    </a:lnTo>
                    <a:lnTo>
                      <a:pt x="552829" y="157271"/>
                    </a:lnTo>
                    <a:lnTo>
                      <a:pt x="587301" y="137540"/>
                    </a:lnTo>
                    <a:lnTo>
                      <a:pt x="627924" y="120594"/>
                    </a:lnTo>
                    <a:lnTo>
                      <a:pt x="653807" y="113398"/>
                    </a:lnTo>
                    <a:lnTo>
                      <a:pt x="667503" y="103300"/>
                    </a:lnTo>
                    <a:lnTo>
                      <a:pt x="657986" y="97264"/>
                    </a:lnTo>
                    <a:lnTo>
                      <a:pt x="618755" y="99005"/>
                    </a:lnTo>
                    <a:lnTo>
                      <a:pt x="595890" y="99005"/>
                    </a:lnTo>
                    <a:lnTo>
                      <a:pt x="625719" y="86934"/>
                    </a:lnTo>
                    <a:lnTo>
                      <a:pt x="665066" y="86934"/>
                    </a:lnTo>
                    <a:cubicBezTo>
                      <a:pt x="665066" y="86934"/>
                      <a:pt x="694431" y="79042"/>
                      <a:pt x="694431" y="79042"/>
                    </a:cubicBezTo>
                    <a:lnTo>
                      <a:pt x="737144" y="59078"/>
                    </a:lnTo>
                    <a:lnTo>
                      <a:pt x="753161" y="45382"/>
                    </a:lnTo>
                    <a:lnTo>
                      <a:pt x="723099" y="45382"/>
                    </a:lnTo>
                    <a:lnTo>
                      <a:pt x="695476" y="39115"/>
                    </a:lnTo>
                    <a:lnTo>
                      <a:pt x="695476" y="26231"/>
                    </a:lnTo>
                    <a:lnTo>
                      <a:pt x="667619" y="18803"/>
                    </a:lnTo>
                    <a:lnTo>
                      <a:pt x="648468" y="16366"/>
                    </a:lnTo>
                    <a:lnTo>
                      <a:pt x="613068" y="26231"/>
                    </a:lnTo>
                    <a:lnTo>
                      <a:pt x="601229" y="29017"/>
                    </a:lnTo>
                    <a:lnTo>
                      <a:pt x="622701" y="11259"/>
                    </a:lnTo>
                    <a:lnTo>
                      <a:pt x="599952" y="8705"/>
                    </a:lnTo>
                    <a:lnTo>
                      <a:pt x="564784" y="7080"/>
                    </a:lnTo>
                    <a:lnTo>
                      <a:pt x="538320" y="1625"/>
                    </a:lnTo>
                    <a:lnTo>
                      <a:pt x="503036" y="8473"/>
                    </a:lnTo>
                    <a:lnTo>
                      <a:pt x="486786" y="0"/>
                    </a:lnTo>
                    <a:lnTo>
                      <a:pt x="468680" y="0"/>
                    </a:lnTo>
                    <a:lnTo>
                      <a:pt x="453707" y="12303"/>
                    </a:lnTo>
                    <a:lnTo>
                      <a:pt x="452431" y="19267"/>
                    </a:lnTo>
                    <a:lnTo>
                      <a:pt x="441172" y="15321"/>
                    </a:lnTo>
                    <a:lnTo>
                      <a:pt x="423414" y="6848"/>
                    </a:lnTo>
                    <a:lnTo>
                      <a:pt x="375710" y="9169"/>
                    </a:lnTo>
                    <a:lnTo>
                      <a:pt x="363639" y="10678"/>
                    </a:lnTo>
                    <a:lnTo>
                      <a:pt x="350756" y="19615"/>
                    </a:lnTo>
                    <a:lnTo>
                      <a:pt x="324408" y="12187"/>
                    </a:lnTo>
                    <a:lnTo>
                      <a:pt x="300963" y="10678"/>
                    </a:lnTo>
                    <a:lnTo>
                      <a:pt x="294463" y="14508"/>
                    </a:lnTo>
                    <a:lnTo>
                      <a:pt x="300847" y="21356"/>
                    </a:lnTo>
                    <a:lnTo>
                      <a:pt x="268580" y="21356"/>
                    </a:lnTo>
                    <a:lnTo>
                      <a:pt x="268580" y="42132"/>
                    </a:lnTo>
                    <a:lnTo>
                      <a:pt x="246759" y="36561"/>
                    </a:lnTo>
                    <a:lnTo>
                      <a:pt x="227028" y="41320"/>
                    </a:lnTo>
                    <a:lnTo>
                      <a:pt x="221224" y="51650"/>
                    </a:lnTo>
                    <a:lnTo>
                      <a:pt x="210430" y="54087"/>
                    </a:lnTo>
                    <a:lnTo>
                      <a:pt x="198127" y="48748"/>
                    </a:lnTo>
                    <a:lnTo>
                      <a:pt x="176074" y="40159"/>
                    </a:lnTo>
                    <a:lnTo>
                      <a:pt x="164003" y="38767"/>
                    </a:lnTo>
                    <a:lnTo>
                      <a:pt x="156343" y="44454"/>
                    </a:lnTo>
                    <a:lnTo>
                      <a:pt x="152280" y="50257"/>
                    </a:lnTo>
                    <a:lnTo>
                      <a:pt x="134174" y="53043"/>
                    </a:lnTo>
                    <a:lnTo>
                      <a:pt x="132781" y="58382"/>
                    </a:lnTo>
                    <a:lnTo>
                      <a:pt x="134174" y="66971"/>
                    </a:lnTo>
                    <a:lnTo>
                      <a:pt x="123496" y="71614"/>
                    </a:lnTo>
                    <a:lnTo>
                      <a:pt x="116764" y="70105"/>
                    </a:lnTo>
                    <a:lnTo>
                      <a:pt x="104344" y="62444"/>
                    </a:lnTo>
                    <a:lnTo>
                      <a:pt x="93666" y="60703"/>
                    </a:lnTo>
                    <a:lnTo>
                      <a:pt x="79390" y="64766"/>
                    </a:lnTo>
                    <a:lnTo>
                      <a:pt x="69524" y="76140"/>
                    </a:lnTo>
                    <a:lnTo>
                      <a:pt x="60239" y="79738"/>
                    </a:lnTo>
                    <a:lnTo>
                      <a:pt x="49561" y="76140"/>
                    </a:lnTo>
                    <a:lnTo>
                      <a:pt x="33543" y="77301"/>
                    </a:lnTo>
                    <a:lnTo>
                      <a:pt x="15669" y="81711"/>
                    </a:lnTo>
                    <a:lnTo>
                      <a:pt x="0" y="90765"/>
                    </a:lnTo>
                    <a:lnTo>
                      <a:pt x="14740" y="93782"/>
                    </a:lnTo>
                    <a:lnTo>
                      <a:pt x="27044" y="89372"/>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9" name="任意多边形: 形状 298">
                <a:extLst>
                  <a:ext uri="{FF2B5EF4-FFF2-40B4-BE49-F238E27FC236}">
                    <a16:creationId xmlns:a16="http://schemas.microsoft.com/office/drawing/2014/main" id="{F4BAF657-B7C1-39F4-F1D1-3A57F4E824EA}"/>
                  </a:ext>
                </a:extLst>
              </p:cNvPr>
              <p:cNvSpPr/>
              <p:nvPr/>
            </p:nvSpPr>
            <p:spPr>
              <a:xfrm>
                <a:off x="6013627" y="1473570"/>
                <a:ext cx="1378926" cy="1025446"/>
              </a:xfrm>
              <a:custGeom>
                <a:avLst/>
                <a:gdLst>
                  <a:gd name="connsiteX0" fmla="*/ 1238555 w 1477421"/>
                  <a:gd name="connsiteY0" fmla="*/ 693038 h 1098693"/>
                  <a:gd name="connsiteX1" fmla="*/ 1208377 w 1477421"/>
                  <a:gd name="connsiteY1" fmla="*/ 700931 h 1098693"/>
                  <a:gd name="connsiteX2" fmla="*/ 1179709 w 1477421"/>
                  <a:gd name="connsiteY2" fmla="*/ 693735 h 1098693"/>
                  <a:gd name="connsiteX3" fmla="*/ 1152549 w 1477421"/>
                  <a:gd name="connsiteY3" fmla="*/ 685842 h 1098693"/>
                  <a:gd name="connsiteX4" fmla="*/ 1130380 w 1477421"/>
                  <a:gd name="connsiteY4" fmla="*/ 695128 h 1098693"/>
                  <a:gd name="connsiteX5" fmla="*/ 1128871 w 1477421"/>
                  <a:gd name="connsiteY5" fmla="*/ 689905 h 1098693"/>
                  <a:gd name="connsiteX6" fmla="*/ 1144424 w 1477421"/>
                  <a:gd name="connsiteY6" fmla="*/ 673539 h 1098693"/>
                  <a:gd name="connsiteX7" fmla="*/ 1152897 w 1477421"/>
                  <a:gd name="connsiteY7" fmla="*/ 665995 h 1098693"/>
                  <a:gd name="connsiteX8" fmla="*/ 1150692 w 1477421"/>
                  <a:gd name="connsiteY8" fmla="*/ 644290 h 1098693"/>
                  <a:gd name="connsiteX9" fmla="*/ 1161370 w 1477421"/>
                  <a:gd name="connsiteY9" fmla="*/ 645451 h 1098693"/>
                  <a:gd name="connsiteX10" fmla="*/ 1182842 w 1477421"/>
                  <a:gd name="connsiteY10" fmla="*/ 662165 h 1098693"/>
                  <a:gd name="connsiteX11" fmla="*/ 1206520 w 1477421"/>
                  <a:gd name="connsiteY11" fmla="*/ 679459 h 1098693"/>
                  <a:gd name="connsiteX12" fmla="*/ 1226252 w 1477421"/>
                  <a:gd name="connsiteY12" fmla="*/ 681664 h 1098693"/>
                  <a:gd name="connsiteX13" fmla="*/ 1243778 w 1477421"/>
                  <a:gd name="connsiteY13" fmla="*/ 674352 h 1098693"/>
                  <a:gd name="connsiteX14" fmla="*/ 1242153 w 1477421"/>
                  <a:gd name="connsiteY14" fmla="*/ 655665 h 1098693"/>
                  <a:gd name="connsiteX15" fmla="*/ 1243778 w 1477421"/>
                  <a:gd name="connsiteY15" fmla="*/ 642781 h 1098693"/>
                  <a:gd name="connsiteX16" fmla="*/ 1223234 w 1477421"/>
                  <a:gd name="connsiteY16" fmla="*/ 624675 h 1098693"/>
                  <a:gd name="connsiteX17" fmla="*/ 1191083 w 1477421"/>
                  <a:gd name="connsiteY17" fmla="*/ 602042 h 1098693"/>
                  <a:gd name="connsiteX18" fmla="*/ 1181333 w 1477421"/>
                  <a:gd name="connsiteY18" fmla="*/ 592176 h 1098693"/>
                  <a:gd name="connsiteX19" fmla="*/ 1195378 w 1477421"/>
                  <a:gd name="connsiteY19" fmla="*/ 585444 h 1098693"/>
                  <a:gd name="connsiteX20" fmla="*/ 1216966 w 1477421"/>
                  <a:gd name="connsiteY20" fmla="*/ 596470 h 1098693"/>
                  <a:gd name="connsiteX21" fmla="*/ 1226716 w 1477421"/>
                  <a:gd name="connsiteY21" fmla="*/ 597747 h 1098693"/>
                  <a:gd name="connsiteX22" fmla="*/ 1237626 w 1477421"/>
                  <a:gd name="connsiteY22" fmla="*/ 585444 h 1098693"/>
                  <a:gd name="connsiteX23" fmla="*/ 1239831 w 1477421"/>
                  <a:gd name="connsiteY23" fmla="*/ 571516 h 1098693"/>
                  <a:gd name="connsiteX24" fmla="*/ 1218243 w 1477421"/>
                  <a:gd name="connsiteY24" fmla="*/ 564088 h 1098693"/>
                  <a:gd name="connsiteX25" fmla="*/ 1200369 w 1477421"/>
                  <a:gd name="connsiteY25" fmla="*/ 567686 h 1098693"/>
                  <a:gd name="connsiteX26" fmla="*/ 1175298 w 1477421"/>
                  <a:gd name="connsiteY26" fmla="*/ 576275 h 1098693"/>
                  <a:gd name="connsiteX27" fmla="*/ 1158120 w 1477421"/>
                  <a:gd name="connsiteY27" fmla="*/ 569775 h 1098693"/>
                  <a:gd name="connsiteX28" fmla="*/ 1162647 w 1477421"/>
                  <a:gd name="connsiteY28" fmla="*/ 557936 h 1098693"/>
                  <a:gd name="connsiteX29" fmla="*/ 1182959 w 1477421"/>
                  <a:gd name="connsiteY29" fmla="*/ 548767 h 1098693"/>
                  <a:gd name="connsiteX30" fmla="*/ 1180637 w 1477421"/>
                  <a:gd name="connsiteY30" fmla="*/ 535187 h 1098693"/>
                  <a:gd name="connsiteX31" fmla="*/ 1218359 w 1477421"/>
                  <a:gd name="connsiteY31" fmla="*/ 548767 h 1098693"/>
                  <a:gd name="connsiteX32" fmla="*/ 1234144 w 1477421"/>
                  <a:gd name="connsiteY32" fmla="*/ 550856 h 1098693"/>
                  <a:gd name="connsiteX33" fmla="*/ 1256429 w 1477421"/>
                  <a:gd name="connsiteY33" fmla="*/ 547838 h 1098693"/>
                  <a:gd name="connsiteX34" fmla="*/ 1277553 w 1477421"/>
                  <a:gd name="connsiteY34" fmla="*/ 535535 h 1098693"/>
                  <a:gd name="connsiteX35" fmla="*/ 1259911 w 1477421"/>
                  <a:gd name="connsiteY35" fmla="*/ 521607 h 1098693"/>
                  <a:gd name="connsiteX36" fmla="*/ 1242733 w 1477421"/>
                  <a:gd name="connsiteY36" fmla="*/ 510813 h 1098693"/>
                  <a:gd name="connsiteX37" fmla="*/ 1254340 w 1477421"/>
                  <a:gd name="connsiteY37" fmla="*/ 504893 h 1098693"/>
                  <a:gd name="connsiteX38" fmla="*/ 1277553 w 1477421"/>
                  <a:gd name="connsiteY38" fmla="*/ 504893 h 1098693"/>
                  <a:gd name="connsiteX39" fmla="*/ 1302740 w 1477421"/>
                  <a:gd name="connsiteY39" fmla="*/ 504429 h 1098693"/>
                  <a:gd name="connsiteX40" fmla="*/ 1312606 w 1477421"/>
                  <a:gd name="connsiteY40" fmla="*/ 488179 h 1098693"/>
                  <a:gd name="connsiteX41" fmla="*/ 1291946 w 1477421"/>
                  <a:gd name="connsiteY41" fmla="*/ 487483 h 1098693"/>
                  <a:gd name="connsiteX42" fmla="*/ 1270473 w 1477421"/>
                  <a:gd name="connsiteY42" fmla="*/ 483189 h 1098693"/>
                  <a:gd name="connsiteX43" fmla="*/ 1260143 w 1477421"/>
                  <a:gd name="connsiteY43" fmla="*/ 471930 h 1098693"/>
                  <a:gd name="connsiteX44" fmla="*/ 1259099 w 1477421"/>
                  <a:gd name="connsiteY44" fmla="*/ 462413 h 1098693"/>
                  <a:gd name="connsiteX45" fmla="*/ 1273143 w 1477421"/>
                  <a:gd name="connsiteY45" fmla="*/ 457073 h 1098693"/>
                  <a:gd name="connsiteX46" fmla="*/ 1294963 w 1477421"/>
                  <a:gd name="connsiteY46" fmla="*/ 457538 h 1098693"/>
                  <a:gd name="connsiteX47" fmla="*/ 1307963 w 1477421"/>
                  <a:gd name="connsiteY47" fmla="*/ 446976 h 1098693"/>
                  <a:gd name="connsiteX48" fmla="*/ 1306454 w 1477421"/>
                  <a:gd name="connsiteY48" fmla="*/ 428405 h 1098693"/>
                  <a:gd name="connsiteX49" fmla="*/ 1294848 w 1477421"/>
                  <a:gd name="connsiteY49" fmla="*/ 412620 h 1098693"/>
                  <a:gd name="connsiteX50" fmla="*/ 1260491 w 1477421"/>
                  <a:gd name="connsiteY50" fmla="*/ 410646 h 1098693"/>
                  <a:gd name="connsiteX51" fmla="*/ 1246912 w 1477421"/>
                  <a:gd name="connsiteY51" fmla="*/ 400200 h 1098693"/>
                  <a:gd name="connsiteX52" fmla="*/ 1238671 w 1477421"/>
                  <a:gd name="connsiteY52" fmla="*/ 392772 h 1098693"/>
                  <a:gd name="connsiteX53" fmla="*/ 1221029 w 1477421"/>
                  <a:gd name="connsiteY53" fmla="*/ 380469 h 1098693"/>
                  <a:gd name="connsiteX54" fmla="*/ 1238903 w 1477421"/>
                  <a:gd name="connsiteY54" fmla="*/ 380701 h 1098693"/>
                  <a:gd name="connsiteX55" fmla="*/ 1253760 w 1477421"/>
                  <a:gd name="connsiteY55" fmla="*/ 381397 h 1098693"/>
                  <a:gd name="connsiteX56" fmla="*/ 1269661 w 1477421"/>
                  <a:gd name="connsiteY56" fmla="*/ 373621 h 1098693"/>
                  <a:gd name="connsiteX57" fmla="*/ 1285562 w 1477421"/>
                  <a:gd name="connsiteY57" fmla="*/ 372576 h 1098693"/>
                  <a:gd name="connsiteX58" fmla="*/ 1312490 w 1477421"/>
                  <a:gd name="connsiteY58" fmla="*/ 376523 h 1098693"/>
                  <a:gd name="connsiteX59" fmla="*/ 1327346 w 1477421"/>
                  <a:gd name="connsiteY59" fmla="*/ 377103 h 1098693"/>
                  <a:gd name="connsiteX60" fmla="*/ 1332337 w 1477421"/>
                  <a:gd name="connsiteY60" fmla="*/ 369559 h 1098693"/>
                  <a:gd name="connsiteX61" fmla="*/ 1323052 w 1477421"/>
                  <a:gd name="connsiteY61" fmla="*/ 355050 h 1098693"/>
                  <a:gd name="connsiteX62" fmla="*/ 1312374 w 1477421"/>
                  <a:gd name="connsiteY62" fmla="*/ 351568 h 1098693"/>
                  <a:gd name="connsiteX63" fmla="*/ 1300419 w 1477421"/>
                  <a:gd name="connsiteY63" fmla="*/ 353890 h 1098693"/>
                  <a:gd name="connsiteX64" fmla="*/ 1276044 w 1477421"/>
                  <a:gd name="connsiteY64" fmla="*/ 353890 h 1098693"/>
                  <a:gd name="connsiteX65" fmla="*/ 1272446 w 1477421"/>
                  <a:gd name="connsiteY65" fmla="*/ 342979 h 1098693"/>
                  <a:gd name="connsiteX66" fmla="*/ 1278946 w 1477421"/>
                  <a:gd name="connsiteY66" fmla="*/ 335783 h 1098693"/>
                  <a:gd name="connsiteX67" fmla="*/ 1305177 w 1477421"/>
                  <a:gd name="connsiteY67" fmla="*/ 335783 h 1098693"/>
                  <a:gd name="connsiteX68" fmla="*/ 1294151 w 1477421"/>
                  <a:gd name="connsiteY68" fmla="*/ 325453 h 1098693"/>
                  <a:gd name="connsiteX69" fmla="*/ 1265947 w 1477421"/>
                  <a:gd name="connsiteY69" fmla="*/ 318025 h 1098693"/>
                  <a:gd name="connsiteX70" fmla="*/ 1250162 w 1477421"/>
                  <a:gd name="connsiteY70" fmla="*/ 328819 h 1098693"/>
                  <a:gd name="connsiteX71" fmla="*/ 1233680 w 1477421"/>
                  <a:gd name="connsiteY71" fmla="*/ 335783 h 1098693"/>
                  <a:gd name="connsiteX72" fmla="*/ 1227993 w 1477421"/>
                  <a:gd name="connsiteY72" fmla="*/ 327426 h 1098693"/>
                  <a:gd name="connsiteX73" fmla="*/ 1247608 w 1477421"/>
                  <a:gd name="connsiteY73" fmla="*/ 313498 h 1098693"/>
                  <a:gd name="connsiteX74" fmla="*/ 1252251 w 1477421"/>
                  <a:gd name="connsiteY74" fmla="*/ 281580 h 1098693"/>
                  <a:gd name="connsiteX75" fmla="*/ 1261420 w 1477421"/>
                  <a:gd name="connsiteY75" fmla="*/ 273107 h 1098693"/>
                  <a:gd name="connsiteX76" fmla="*/ 1293454 w 1477421"/>
                  <a:gd name="connsiteY76" fmla="*/ 257438 h 1098693"/>
                  <a:gd name="connsiteX77" fmla="*/ 1295196 w 1477421"/>
                  <a:gd name="connsiteY77" fmla="*/ 238867 h 1098693"/>
                  <a:gd name="connsiteX78" fmla="*/ 1308892 w 1477421"/>
                  <a:gd name="connsiteY78" fmla="*/ 228305 h 1098693"/>
                  <a:gd name="connsiteX79" fmla="*/ 1334891 w 1477421"/>
                  <a:gd name="connsiteY79" fmla="*/ 224474 h 1098693"/>
                  <a:gd name="connsiteX80" fmla="*/ 1340578 w 1477421"/>
                  <a:gd name="connsiteY80" fmla="*/ 216814 h 1098693"/>
                  <a:gd name="connsiteX81" fmla="*/ 1328391 w 1477421"/>
                  <a:gd name="connsiteY81" fmla="*/ 206600 h 1098693"/>
                  <a:gd name="connsiteX82" fmla="*/ 1318525 w 1477421"/>
                  <a:gd name="connsiteY82" fmla="*/ 205207 h 1098693"/>
                  <a:gd name="connsiteX83" fmla="*/ 1283705 w 1477421"/>
                  <a:gd name="connsiteY83" fmla="*/ 220528 h 1098693"/>
                  <a:gd name="connsiteX84" fmla="*/ 1281268 w 1477421"/>
                  <a:gd name="connsiteY84" fmla="*/ 209037 h 1098693"/>
                  <a:gd name="connsiteX85" fmla="*/ 1301811 w 1477421"/>
                  <a:gd name="connsiteY85" fmla="*/ 199520 h 1098693"/>
                  <a:gd name="connsiteX86" fmla="*/ 1330364 w 1477421"/>
                  <a:gd name="connsiteY86" fmla="*/ 197431 h 1098693"/>
                  <a:gd name="connsiteX87" fmla="*/ 1372032 w 1477421"/>
                  <a:gd name="connsiteY87" fmla="*/ 189538 h 1098693"/>
                  <a:gd name="connsiteX88" fmla="*/ 1372032 w 1477421"/>
                  <a:gd name="connsiteY88" fmla="*/ 183503 h 1098693"/>
                  <a:gd name="connsiteX89" fmla="*/ 1357408 w 1477421"/>
                  <a:gd name="connsiteY89" fmla="*/ 179440 h 1098693"/>
                  <a:gd name="connsiteX90" fmla="*/ 1327811 w 1477421"/>
                  <a:gd name="connsiteY90" fmla="*/ 178860 h 1098693"/>
                  <a:gd name="connsiteX91" fmla="*/ 1309472 w 1477421"/>
                  <a:gd name="connsiteY91" fmla="*/ 179092 h 1098693"/>
                  <a:gd name="connsiteX92" fmla="*/ 1322704 w 1477421"/>
                  <a:gd name="connsiteY92" fmla="*/ 172360 h 1098693"/>
                  <a:gd name="connsiteX93" fmla="*/ 1356015 w 1477421"/>
                  <a:gd name="connsiteY93" fmla="*/ 169807 h 1098693"/>
                  <a:gd name="connsiteX94" fmla="*/ 1385032 w 1477421"/>
                  <a:gd name="connsiteY94" fmla="*/ 161450 h 1098693"/>
                  <a:gd name="connsiteX95" fmla="*/ 1404299 w 1477421"/>
                  <a:gd name="connsiteY95" fmla="*/ 157387 h 1098693"/>
                  <a:gd name="connsiteX96" fmla="*/ 1423218 w 1477421"/>
                  <a:gd name="connsiteY96" fmla="*/ 146825 h 1098693"/>
                  <a:gd name="connsiteX97" fmla="*/ 1446547 w 1477421"/>
                  <a:gd name="connsiteY97" fmla="*/ 140790 h 1098693"/>
                  <a:gd name="connsiteX98" fmla="*/ 1477421 w 1477421"/>
                  <a:gd name="connsiteY98" fmla="*/ 121755 h 1098693"/>
                  <a:gd name="connsiteX99" fmla="*/ 1459779 w 1477421"/>
                  <a:gd name="connsiteY99" fmla="*/ 111425 h 1098693"/>
                  <a:gd name="connsiteX100" fmla="*/ 1422173 w 1477421"/>
                  <a:gd name="connsiteY100" fmla="*/ 101443 h 1098693"/>
                  <a:gd name="connsiteX101" fmla="*/ 1394781 w 1477421"/>
                  <a:gd name="connsiteY101" fmla="*/ 98193 h 1098693"/>
                  <a:gd name="connsiteX102" fmla="*/ 1357408 w 1477421"/>
                  <a:gd name="connsiteY102" fmla="*/ 104229 h 1098693"/>
                  <a:gd name="connsiteX103" fmla="*/ 1347426 w 1477421"/>
                  <a:gd name="connsiteY103" fmla="*/ 112469 h 1098693"/>
                  <a:gd name="connsiteX104" fmla="*/ 1340230 w 1477421"/>
                  <a:gd name="connsiteY104" fmla="*/ 131040 h 1098693"/>
                  <a:gd name="connsiteX105" fmla="*/ 1324096 w 1477421"/>
                  <a:gd name="connsiteY105" fmla="*/ 126630 h 1098693"/>
                  <a:gd name="connsiteX106" fmla="*/ 1305177 w 1477421"/>
                  <a:gd name="connsiteY106" fmla="*/ 122799 h 1098693"/>
                  <a:gd name="connsiteX107" fmla="*/ 1288580 w 1477421"/>
                  <a:gd name="connsiteY107" fmla="*/ 128835 h 1098693"/>
                  <a:gd name="connsiteX108" fmla="*/ 1282196 w 1477421"/>
                  <a:gd name="connsiteY108" fmla="*/ 115139 h 1098693"/>
                  <a:gd name="connsiteX109" fmla="*/ 1274884 w 1477421"/>
                  <a:gd name="connsiteY109" fmla="*/ 116067 h 1098693"/>
                  <a:gd name="connsiteX110" fmla="*/ 1250626 w 1477421"/>
                  <a:gd name="connsiteY110" fmla="*/ 136843 h 1098693"/>
                  <a:gd name="connsiteX111" fmla="*/ 1217663 w 1477421"/>
                  <a:gd name="connsiteY111" fmla="*/ 153325 h 1098693"/>
                  <a:gd name="connsiteX112" fmla="*/ 1187137 w 1477421"/>
                  <a:gd name="connsiteY112" fmla="*/ 173869 h 1098693"/>
                  <a:gd name="connsiteX113" fmla="*/ 1197003 w 1477421"/>
                  <a:gd name="connsiteY113" fmla="*/ 155414 h 1098693"/>
                  <a:gd name="connsiteX114" fmla="*/ 1220564 w 1477421"/>
                  <a:gd name="connsiteY114" fmla="*/ 130460 h 1098693"/>
                  <a:gd name="connsiteX115" fmla="*/ 1235073 w 1477421"/>
                  <a:gd name="connsiteY115" fmla="*/ 100979 h 1098693"/>
                  <a:gd name="connsiteX116" fmla="*/ 1225904 w 1477421"/>
                  <a:gd name="connsiteY116" fmla="*/ 90997 h 1098693"/>
                  <a:gd name="connsiteX117" fmla="*/ 1211975 w 1477421"/>
                  <a:gd name="connsiteY117" fmla="*/ 89024 h 1098693"/>
                  <a:gd name="connsiteX118" fmla="*/ 1192476 w 1477421"/>
                  <a:gd name="connsiteY118" fmla="*/ 94595 h 1098693"/>
                  <a:gd name="connsiteX119" fmla="*/ 1187485 w 1477421"/>
                  <a:gd name="connsiteY119" fmla="*/ 108871 h 1098693"/>
                  <a:gd name="connsiteX120" fmla="*/ 1146629 w 1477421"/>
                  <a:gd name="connsiteY120" fmla="*/ 121755 h 1098693"/>
                  <a:gd name="connsiteX121" fmla="*/ 1104265 w 1477421"/>
                  <a:gd name="connsiteY121" fmla="*/ 132433 h 1098693"/>
                  <a:gd name="connsiteX122" fmla="*/ 1110533 w 1477421"/>
                  <a:gd name="connsiteY122" fmla="*/ 124772 h 1098693"/>
                  <a:gd name="connsiteX123" fmla="*/ 1146397 w 1477421"/>
                  <a:gd name="connsiteY123" fmla="*/ 107246 h 1098693"/>
                  <a:gd name="connsiteX124" fmla="*/ 1154290 w 1477421"/>
                  <a:gd name="connsiteY124" fmla="*/ 100979 h 1098693"/>
                  <a:gd name="connsiteX125" fmla="*/ 1137344 w 1477421"/>
                  <a:gd name="connsiteY125" fmla="*/ 96568 h 1098693"/>
                  <a:gd name="connsiteX126" fmla="*/ 1088015 w 1477421"/>
                  <a:gd name="connsiteY126" fmla="*/ 96568 h 1098693"/>
                  <a:gd name="connsiteX127" fmla="*/ 1043678 w 1477421"/>
                  <a:gd name="connsiteY127" fmla="*/ 100166 h 1098693"/>
                  <a:gd name="connsiteX128" fmla="*/ 1000733 w 1477421"/>
                  <a:gd name="connsiteY128" fmla="*/ 113050 h 1098693"/>
                  <a:gd name="connsiteX129" fmla="*/ 973573 w 1477421"/>
                  <a:gd name="connsiteY129" fmla="*/ 115951 h 1098693"/>
                  <a:gd name="connsiteX130" fmla="*/ 977171 w 1477421"/>
                  <a:gd name="connsiteY130" fmla="*/ 106782 h 1098693"/>
                  <a:gd name="connsiteX131" fmla="*/ 1010134 w 1477421"/>
                  <a:gd name="connsiteY131" fmla="*/ 96452 h 1098693"/>
                  <a:gd name="connsiteX132" fmla="*/ 1094631 w 1477421"/>
                  <a:gd name="connsiteY132" fmla="*/ 85426 h 1098693"/>
                  <a:gd name="connsiteX133" fmla="*/ 1133282 w 1477421"/>
                  <a:gd name="connsiteY133" fmla="*/ 85077 h 1098693"/>
                  <a:gd name="connsiteX134" fmla="*/ 1163111 w 1477421"/>
                  <a:gd name="connsiteY134" fmla="*/ 82988 h 1098693"/>
                  <a:gd name="connsiteX135" fmla="*/ 1193404 w 1477421"/>
                  <a:gd name="connsiteY135" fmla="*/ 71033 h 1098693"/>
                  <a:gd name="connsiteX136" fmla="*/ 1231126 w 1477421"/>
                  <a:gd name="connsiteY136" fmla="*/ 66507 h 1098693"/>
                  <a:gd name="connsiteX137" fmla="*/ 1246447 w 1477421"/>
                  <a:gd name="connsiteY137" fmla="*/ 60355 h 1098693"/>
                  <a:gd name="connsiteX138" fmla="*/ 1234144 w 1477421"/>
                  <a:gd name="connsiteY138" fmla="*/ 48748 h 1098693"/>
                  <a:gd name="connsiteX139" fmla="*/ 1186208 w 1477421"/>
                  <a:gd name="connsiteY139" fmla="*/ 42249 h 1098693"/>
                  <a:gd name="connsiteX140" fmla="*/ 1168682 w 1477421"/>
                  <a:gd name="connsiteY140" fmla="*/ 32615 h 1098693"/>
                  <a:gd name="connsiteX141" fmla="*/ 1139433 w 1477421"/>
                  <a:gd name="connsiteY141" fmla="*/ 15553 h 1098693"/>
                  <a:gd name="connsiteX142" fmla="*/ 1129219 w 1477421"/>
                  <a:gd name="connsiteY142" fmla="*/ 12535 h 1098693"/>
                  <a:gd name="connsiteX143" fmla="*/ 1086623 w 1477421"/>
                  <a:gd name="connsiteY143" fmla="*/ 12535 h 1098693"/>
                  <a:gd name="connsiteX144" fmla="*/ 1071650 w 1477421"/>
                  <a:gd name="connsiteY144" fmla="*/ 6964 h 1098693"/>
                  <a:gd name="connsiteX145" fmla="*/ 1050294 w 1477421"/>
                  <a:gd name="connsiteY145" fmla="*/ 464 h 1098693"/>
                  <a:gd name="connsiteX146" fmla="*/ 1010715 w 1477421"/>
                  <a:gd name="connsiteY146" fmla="*/ 464 h 1098693"/>
                  <a:gd name="connsiteX147" fmla="*/ 946994 w 1477421"/>
                  <a:gd name="connsiteY147" fmla="*/ 0 h 1098693"/>
                  <a:gd name="connsiteX148" fmla="*/ 897665 w 1477421"/>
                  <a:gd name="connsiteY148" fmla="*/ 1277 h 1098693"/>
                  <a:gd name="connsiteX149" fmla="*/ 869693 w 1477421"/>
                  <a:gd name="connsiteY149" fmla="*/ 7893 h 1098693"/>
                  <a:gd name="connsiteX150" fmla="*/ 852399 w 1477421"/>
                  <a:gd name="connsiteY150" fmla="*/ 7544 h 1098693"/>
                  <a:gd name="connsiteX151" fmla="*/ 838122 w 1477421"/>
                  <a:gd name="connsiteY151" fmla="*/ 12187 h 1098693"/>
                  <a:gd name="connsiteX152" fmla="*/ 842765 w 1477421"/>
                  <a:gd name="connsiteY152" fmla="*/ 23562 h 1098693"/>
                  <a:gd name="connsiteX153" fmla="*/ 836033 w 1477421"/>
                  <a:gd name="connsiteY153" fmla="*/ 32267 h 1098693"/>
                  <a:gd name="connsiteX154" fmla="*/ 822801 w 1477421"/>
                  <a:gd name="connsiteY154" fmla="*/ 27624 h 1098693"/>
                  <a:gd name="connsiteX155" fmla="*/ 811775 w 1477421"/>
                  <a:gd name="connsiteY155" fmla="*/ 17526 h 1098693"/>
                  <a:gd name="connsiteX156" fmla="*/ 793320 w 1477421"/>
                  <a:gd name="connsiteY156" fmla="*/ 16598 h 1098693"/>
                  <a:gd name="connsiteX157" fmla="*/ 769991 w 1477421"/>
                  <a:gd name="connsiteY157" fmla="*/ 24606 h 1098693"/>
                  <a:gd name="connsiteX158" fmla="*/ 727046 w 1477421"/>
                  <a:gd name="connsiteY158" fmla="*/ 17178 h 1098693"/>
                  <a:gd name="connsiteX159" fmla="*/ 712538 w 1477421"/>
                  <a:gd name="connsiteY159" fmla="*/ 23446 h 1098693"/>
                  <a:gd name="connsiteX160" fmla="*/ 640111 w 1477421"/>
                  <a:gd name="connsiteY160" fmla="*/ 29017 h 1098693"/>
                  <a:gd name="connsiteX161" fmla="*/ 664370 w 1477421"/>
                  <a:gd name="connsiteY161" fmla="*/ 51186 h 1098693"/>
                  <a:gd name="connsiteX162" fmla="*/ 646147 w 1477421"/>
                  <a:gd name="connsiteY162" fmla="*/ 56641 h 1098693"/>
                  <a:gd name="connsiteX163" fmla="*/ 625371 w 1477421"/>
                  <a:gd name="connsiteY163" fmla="*/ 56641 h 1098693"/>
                  <a:gd name="connsiteX164" fmla="*/ 621541 w 1477421"/>
                  <a:gd name="connsiteY164" fmla="*/ 64069 h 1098693"/>
                  <a:gd name="connsiteX165" fmla="*/ 633263 w 1477421"/>
                  <a:gd name="connsiteY165" fmla="*/ 70917 h 1098693"/>
                  <a:gd name="connsiteX166" fmla="*/ 674816 w 1477421"/>
                  <a:gd name="connsiteY166" fmla="*/ 94595 h 1098693"/>
                  <a:gd name="connsiteX167" fmla="*/ 692690 w 1477421"/>
                  <a:gd name="connsiteY167" fmla="*/ 109684 h 1098693"/>
                  <a:gd name="connsiteX168" fmla="*/ 681896 w 1477421"/>
                  <a:gd name="connsiteY168" fmla="*/ 113978 h 1098693"/>
                  <a:gd name="connsiteX169" fmla="*/ 662513 w 1477421"/>
                  <a:gd name="connsiteY169" fmla="*/ 103300 h 1098693"/>
                  <a:gd name="connsiteX170" fmla="*/ 632567 w 1477421"/>
                  <a:gd name="connsiteY170" fmla="*/ 89256 h 1098693"/>
                  <a:gd name="connsiteX171" fmla="*/ 609354 w 1477421"/>
                  <a:gd name="connsiteY171" fmla="*/ 83685 h 1098693"/>
                  <a:gd name="connsiteX172" fmla="*/ 592640 w 1477421"/>
                  <a:gd name="connsiteY172" fmla="*/ 72658 h 1098693"/>
                  <a:gd name="connsiteX173" fmla="*/ 561650 w 1477421"/>
                  <a:gd name="connsiteY173" fmla="*/ 61748 h 1098693"/>
                  <a:gd name="connsiteX174" fmla="*/ 533097 w 1477421"/>
                  <a:gd name="connsiteY174" fmla="*/ 62560 h 1098693"/>
                  <a:gd name="connsiteX175" fmla="*/ 532169 w 1477421"/>
                  <a:gd name="connsiteY175" fmla="*/ 70221 h 1098693"/>
                  <a:gd name="connsiteX176" fmla="*/ 554338 w 1477421"/>
                  <a:gd name="connsiteY176" fmla="*/ 83801 h 1098693"/>
                  <a:gd name="connsiteX177" fmla="*/ 562230 w 1477421"/>
                  <a:gd name="connsiteY177" fmla="*/ 96104 h 1098693"/>
                  <a:gd name="connsiteX178" fmla="*/ 552132 w 1477421"/>
                  <a:gd name="connsiteY178" fmla="*/ 102371 h 1098693"/>
                  <a:gd name="connsiteX179" fmla="*/ 528687 w 1477421"/>
                  <a:gd name="connsiteY179" fmla="*/ 97497 h 1098693"/>
                  <a:gd name="connsiteX180" fmla="*/ 509884 w 1477421"/>
                  <a:gd name="connsiteY180" fmla="*/ 86586 h 1098693"/>
                  <a:gd name="connsiteX181" fmla="*/ 489456 w 1477421"/>
                  <a:gd name="connsiteY181" fmla="*/ 74167 h 1098693"/>
                  <a:gd name="connsiteX182" fmla="*/ 479822 w 1477421"/>
                  <a:gd name="connsiteY182" fmla="*/ 72310 h 1098693"/>
                  <a:gd name="connsiteX183" fmla="*/ 481215 w 1477421"/>
                  <a:gd name="connsiteY183" fmla="*/ 84497 h 1098693"/>
                  <a:gd name="connsiteX184" fmla="*/ 482260 w 1477421"/>
                  <a:gd name="connsiteY184" fmla="*/ 103880 h 1098693"/>
                  <a:gd name="connsiteX185" fmla="*/ 477617 w 1477421"/>
                  <a:gd name="connsiteY185" fmla="*/ 118157 h 1098693"/>
                  <a:gd name="connsiteX186" fmla="*/ 461136 w 1477421"/>
                  <a:gd name="connsiteY186" fmla="*/ 128951 h 1098693"/>
                  <a:gd name="connsiteX187" fmla="*/ 462296 w 1477421"/>
                  <a:gd name="connsiteY187" fmla="*/ 120362 h 1098693"/>
                  <a:gd name="connsiteX188" fmla="*/ 464037 w 1477421"/>
                  <a:gd name="connsiteY188" fmla="*/ 92041 h 1098693"/>
                  <a:gd name="connsiteX189" fmla="*/ 449413 w 1477421"/>
                  <a:gd name="connsiteY189" fmla="*/ 71149 h 1098693"/>
                  <a:gd name="connsiteX190" fmla="*/ 388826 w 1477421"/>
                  <a:gd name="connsiteY190" fmla="*/ 81247 h 1098693"/>
                  <a:gd name="connsiteX191" fmla="*/ 365612 w 1477421"/>
                  <a:gd name="connsiteY191" fmla="*/ 82756 h 1098693"/>
                  <a:gd name="connsiteX192" fmla="*/ 343675 w 1477421"/>
                  <a:gd name="connsiteY192" fmla="*/ 88327 h 1098693"/>
                  <a:gd name="connsiteX193" fmla="*/ 346577 w 1477421"/>
                  <a:gd name="connsiteY193" fmla="*/ 98309 h 1098693"/>
                  <a:gd name="connsiteX194" fmla="*/ 353541 w 1477421"/>
                  <a:gd name="connsiteY194" fmla="*/ 106086 h 1098693"/>
                  <a:gd name="connsiteX195" fmla="*/ 343675 w 1477421"/>
                  <a:gd name="connsiteY195" fmla="*/ 108755 h 1098693"/>
                  <a:gd name="connsiteX196" fmla="*/ 323944 w 1477421"/>
                  <a:gd name="connsiteY196" fmla="*/ 100282 h 1098693"/>
                  <a:gd name="connsiteX197" fmla="*/ 300963 w 1477421"/>
                  <a:gd name="connsiteY197" fmla="*/ 99354 h 1098693"/>
                  <a:gd name="connsiteX198" fmla="*/ 276705 w 1477421"/>
                  <a:gd name="connsiteY198" fmla="*/ 110496 h 1098693"/>
                  <a:gd name="connsiteX199" fmla="*/ 284481 w 1477421"/>
                  <a:gd name="connsiteY199" fmla="*/ 121639 h 1098693"/>
                  <a:gd name="connsiteX200" fmla="*/ 286919 w 1477421"/>
                  <a:gd name="connsiteY200" fmla="*/ 137540 h 1098693"/>
                  <a:gd name="connsiteX201" fmla="*/ 283785 w 1477421"/>
                  <a:gd name="connsiteY201" fmla="*/ 146825 h 1098693"/>
                  <a:gd name="connsiteX202" fmla="*/ 260339 w 1477421"/>
                  <a:gd name="connsiteY202" fmla="*/ 146825 h 1098693"/>
                  <a:gd name="connsiteX203" fmla="*/ 237358 w 1477421"/>
                  <a:gd name="connsiteY203" fmla="*/ 139745 h 1098693"/>
                  <a:gd name="connsiteX204" fmla="*/ 190931 w 1477421"/>
                  <a:gd name="connsiteY204" fmla="*/ 156807 h 1098693"/>
                  <a:gd name="connsiteX205" fmla="*/ 128370 w 1477421"/>
                  <a:gd name="connsiteY205" fmla="*/ 198940 h 1098693"/>
                  <a:gd name="connsiteX206" fmla="*/ 140558 w 1477421"/>
                  <a:gd name="connsiteY206" fmla="*/ 204859 h 1098693"/>
                  <a:gd name="connsiteX207" fmla="*/ 163771 w 1477421"/>
                  <a:gd name="connsiteY207" fmla="*/ 204859 h 1098693"/>
                  <a:gd name="connsiteX208" fmla="*/ 187565 w 1477421"/>
                  <a:gd name="connsiteY208" fmla="*/ 208225 h 1098693"/>
                  <a:gd name="connsiteX209" fmla="*/ 191975 w 1477421"/>
                  <a:gd name="connsiteY209" fmla="*/ 217394 h 1098693"/>
                  <a:gd name="connsiteX210" fmla="*/ 183851 w 1477421"/>
                  <a:gd name="connsiteY210" fmla="*/ 236081 h 1098693"/>
                  <a:gd name="connsiteX211" fmla="*/ 167601 w 1477421"/>
                  <a:gd name="connsiteY211" fmla="*/ 252331 h 1098693"/>
                  <a:gd name="connsiteX212" fmla="*/ 147986 w 1477421"/>
                  <a:gd name="connsiteY212" fmla="*/ 257321 h 1098693"/>
                  <a:gd name="connsiteX213" fmla="*/ 119317 w 1477421"/>
                  <a:gd name="connsiteY213" fmla="*/ 257321 h 1098693"/>
                  <a:gd name="connsiteX214" fmla="*/ 95523 w 1477421"/>
                  <a:gd name="connsiteY214" fmla="*/ 261848 h 1098693"/>
                  <a:gd name="connsiteX215" fmla="*/ 80667 w 1477421"/>
                  <a:gd name="connsiteY215" fmla="*/ 272991 h 1098693"/>
                  <a:gd name="connsiteX216" fmla="*/ 40740 w 1477421"/>
                  <a:gd name="connsiteY216" fmla="*/ 281812 h 1098693"/>
                  <a:gd name="connsiteX217" fmla="*/ 5687 w 1477421"/>
                  <a:gd name="connsiteY217" fmla="*/ 293302 h 1098693"/>
                  <a:gd name="connsiteX218" fmla="*/ 0 w 1477421"/>
                  <a:gd name="connsiteY218" fmla="*/ 306650 h 1098693"/>
                  <a:gd name="connsiteX219" fmla="*/ 6268 w 1477421"/>
                  <a:gd name="connsiteY219" fmla="*/ 315703 h 1098693"/>
                  <a:gd name="connsiteX220" fmla="*/ 19847 w 1477421"/>
                  <a:gd name="connsiteY220" fmla="*/ 320230 h 1098693"/>
                  <a:gd name="connsiteX221" fmla="*/ 45963 w 1477421"/>
                  <a:gd name="connsiteY221" fmla="*/ 324524 h 1098693"/>
                  <a:gd name="connsiteX222" fmla="*/ 61632 w 1477421"/>
                  <a:gd name="connsiteY222" fmla="*/ 336247 h 1098693"/>
                  <a:gd name="connsiteX223" fmla="*/ 92041 w 1477421"/>
                  <a:gd name="connsiteY223" fmla="*/ 341354 h 1098693"/>
                  <a:gd name="connsiteX224" fmla="*/ 115023 w 1477421"/>
                  <a:gd name="connsiteY224" fmla="*/ 337292 h 1098693"/>
                  <a:gd name="connsiteX225" fmla="*/ 142879 w 1477421"/>
                  <a:gd name="connsiteY225" fmla="*/ 333462 h 1098693"/>
                  <a:gd name="connsiteX226" fmla="*/ 155182 w 1477421"/>
                  <a:gd name="connsiteY226" fmla="*/ 341354 h 1098693"/>
                  <a:gd name="connsiteX227" fmla="*/ 157619 w 1477421"/>
                  <a:gd name="connsiteY227" fmla="*/ 350059 h 1098693"/>
                  <a:gd name="connsiteX228" fmla="*/ 133129 w 1477421"/>
                  <a:gd name="connsiteY228" fmla="*/ 353890 h 1098693"/>
                  <a:gd name="connsiteX229" fmla="*/ 115023 w 1477421"/>
                  <a:gd name="connsiteY229" fmla="*/ 351916 h 1098693"/>
                  <a:gd name="connsiteX230" fmla="*/ 92738 w 1477421"/>
                  <a:gd name="connsiteY230" fmla="*/ 354354 h 1098693"/>
                  <a:gd name="connsiteX231" fmla="*/ 75444 w 1477421"/>
                  <a:gd name="connsiteY231" fmla="*/ 358764 h 1098693"/>
                  <a:gd name="connsiteX232" fmla="*/ 51998 w 1477421"/>
                  <a:gd name="connsiteY232" fmla="*/ 359925 h 1098693"/>
                  <a:gd name="connsiteX233" fmla="*/ 33543 w 1477421"/>
                  <a:gd name="connsiteY233" fmla="*/ 365728 h 1098693"/>
                  <a:gd name="connsiteX234" fmla="*/ 41088 w 1477421"/>
                  <a:gd name="connsiteY234" fmla="*/ 372112 h 1098693"/>
                  <a:gd name="connsiteX235" fmla="*/ 64882 w 1477421"/>
                  <a:gd name="connsiteY235" fmla="*/ 375478 h 1098693"/>
                  <a:gd name="connsiteX236" fmla="*/ 82524 w 1477421"/>
                  <a:gd name="connsiteY236" fmla="*/ 378728 h 1098693"/>
                  <a:gd name="connsiteX237" fmla="*/ 77765 w 1477421"/>
                  <a:gd name="connsiteY237" fmla="*/ 396370 h 1098693"/>
                  <a:gd name="connsiteX238" fmla="*/ 106318 w 1477421"/>
                  <a:gd name="connsiteY238" fmla="*/ 412039 h 1098693"/>
                  <a:gd name="connsiteX239" fmla="*/ 129531 w 1477421"/>
                  <a:gd name="connsiteY239" fmla="*/ 420280 h 1098693"/>
                  <a:gd name="connsiteX240" fmla="*/ 144156 w 1477421"/>
                  <a:gd name="connsiteY240" fmla="*/ 421905 h 1098693"/>
                  <a:gd name="connsiteX241" fmla="*/ 145200 w 1477421"/>
                  <a:gd name="connsiteY241" fmla="*/ 409834 h 1098693"/>
                  <a:gd name="connsiteX242" fmla="*/ 156575 w 1477421"/>
                  <a:gd name="connsiteY242" fmla="*/ 408557 h 1098693"/>
                  <a:gd name="connsiteX243" fmla="*/ 169690 w 1477421"/>
                  <a:gd name="connsiteY243" fmla="*/ 413316 h 1098693"/>
                  <a:gd name="connsiteX244" fmla="*/ 174913 w 1477421"/>
                  <a:gd name="connsiteY244" fmla="*/ 414593 h 1098693"/>
                  <a:gd name="connsiteX245" fmla="*/ 186520 w 1477421"/>
                  <a:gd name="connsiteY245" fmla="*/ 409718 h 1098693"/>
                  <a:gd name="connsiteX246" fmla="*/ 201841 w 1477421"/>
                  <a:gd name="connsiteY246" fmla="*/ 407513 h 1098693"/>
                  <a:gd name="connsiteX247" fmla="*/ 213448 w 1477421"/>
                  <a:gd name="connsiteY247" fmla="*/ 405772 h 1098693"/>
                  <a:gd name="connsiteX248" fmla="*/ 224590 w 1477421"/>
                  <a:gd name="connsiteY248" fmla="*/ 400084 h 1098693"/>
                  <a:gd name="connsiteX249" fmla="*/ 308739 w 1477421"/>
                  <a:gd name="connsiteY249" fmla="*/ 422485 h 1098693"/>
                  <a:gd name="connsiteX250" fmla="*/ 325221 w 1477421"/>
                  <a:gd name="connsiteY250" fmla="*/ 429449 h 1098693"/>
                  <a:gd name="connsiteX251" fmla="*/ 345533 w 1477421"/>
                  <a:gd name="connsiteY251" fmla="*/ 440476 h 1098693"/>
                  <a:gd name="connsiteX252" fmla="*/ 348666 w 1477421"/>
                  <a:gd name="connsiteY252" fmla="*/ 456609 h 1098693"/>
                  <a:gd name="connsiteX253" fmla="*/ 355863 w 1477421"/>
                  <a:gd name="connsiteY253" fmla="*/ 465314 h 1098693"/>
                  <a:gd name="connsiteX254" fmla="*/ 380585 w 1477421"/>
                  <a:gd name="connsiteY254" fmla="*/ 479474 h 1098693"/>
                  <a:gd name="connsiteX255" fmla="*/ 397183 w 1477421"/>
                  <a:gd name="connsiteY255" fmla="*/ 494099 h 1098693"/>
                  <a:gd name="connsiteX256" fmla="*/ 402290 w 1477421"/>
                  <a:gd name="connsiteY256" fmla="*/ 508839 h 1098693"/>
                  <a:gd name="connsiteX257" fmla="*/ 404263 w 1477421"/>
                  <a:gd name="connsiteY257" fmla="*/ 524857 h 1098693"/>
                  <a:gd name="connsiteX258" fmla="*/ 417494 w 1477421"/>
                  <a:gd name="connsiteY258" fmla="*/ 539017 h 1098693"/>
                  <a:gd name="connsiteX259" fmla="*/ 419932 w 1477421"/>
                  <a:gd name="connsiteY259" fmla="*/ 555615 h 1098693"/>
                  <a:gd name="connsiteX260" fmla="*/ 431887 w 1477421"/>
                  <a:gd name="connsiteY260" fmla="*/ 565364 h 1098693"/>
                  <a:gd name="connsiteX261" fmla="*/ 431887 w 1477421"/>
                  <a:gd name="connsiteY261" fmla="*/ 576159 h 1098693"/>
                  <a:gd name="connsiteX262" fmla="*/ 419351 w 1477421"/>
                  <a:gd name="connsiteY262" fmla="*/ 594149 h 1098693"/>
                  <a:gd name="connsiteX263" fmla="*/ 421789 w 1477421"/>
                  <a:gd name="connsiteY263" fmla="*/ 604943 h 1098693"/>
                  <a:gd name="connsiteX264" fmla="*/ 419700 w 1477421"/>
                  <a:gd name="connsiteY264" fmla="*/ 623398 h 1098693"/>
                  <a:gd name="connsiteX265" fmla="*/ 431306 w 1477421"/>
                  <a:gd name="connsiteY265" fmla="*/ 632799 h 1098693"/>
                  <a:gd name="connsiteX266" fmla="*/ 449181 w 1477421"/>
                  <a:gd name="connsiteY266" fmla="*/ 628737 h 1098693"/>
                  <a:gd name="connsiteX267" fmla="*/ 467751 w 1477421"/>
                  <a:gd name="connsiteY267" fmla="*/ 617130 h 1098693"/>
                  <a:gd name="connsiteX268" fmla="*/ 473555 w 1477421"/>
                  <a:gd name="connsiteY268" fmla="*/ 632799 h 1098693"/>
                  <a:gd name="connsiteX269" fmla="*/ 494331 w 1477421"/>
                  <a:gd name="connsiteY269" fmla="*/ 649629 h 1098693"/>
                  <a:gd name="connsiteX270" fmla="*/ 514875 w 1477421"/>
                  <a:gd name="connsiteY270" fmla="*/ 657986 h 1098693"/>
                  <a:gd name="connsiteX271" fmla="*/ 530892 w 1477421"/>
                  <a:gd name="connsiteY271" fmla="*/ 673075 h 1098693"/>
                  <a:gd name="connsiteX272" fmla="*/ 530892 w 1477421"/>
                  <a:gd name="connsiteY272" fmla="*/ 678182 h 1098693"/>
                  <a:gd name="connsiteX273" fmla="*/ 516035 w 1477421"/>
                  <a:gd name="connsiteY273" fmla="*/ 678182 h 1098693"/>
                  <a:gd name="connsiteX274" fmla="*/ 489108 w 1477421"/>
                  <a:gd name="connsiteY274" fmla="*/ 665995 h 1098693"/>
                  <a:gd name="connsiteX275" fmla="*/ 448484 w 1477421"/>
                  <a:gd name="connsiteY275" fmla="*/ 668548 h 1098693"/>
                  <a:gd name="connsiteX276" fmla="*/ 461020 w 1477421"/>
                  <a:gd name="connsiteY276" fmla="*/ 678182 h 1098693"/>
                  <a:gd name="connsiteX277" fmla="*/ 498045 w 1477421"/>
                  <a:gd name="connsiteY277" fmla="*/ 696172 h 1098693"/>
                  <a:gd name="connsiteX278" fmla="*/ 522767 w 1477421"/>
                  <a:gd name="connsiteY278" fmla="*/ 699538 h 1098693"/>
                  <a:gd name="connsiteX279" fmla="*/ 533910 w 1477421"/>
                  <a:gd name="connsiteY279" fmla="*/ 710449 h 1098693"/>
                  <a:gd name="connsiteX280" fmla="*/ 534838 w 1477421"/>
                  <a:gd name="connsiteY280" fmla="*/ 723448 h 1098693"/>
                  <a:gd name="connsiteX281" fmla="*/ 530660 w 1477421"/>
                  <a:gd name="connsiteY281" fmla="*/ 733546 h 1098693"/>
                  <a:gd name="connsiteX282" fmla="*/ 529847 w 1477421"/>
                  <a:gd name="connsiteY282" fmla="*/ 756992 h 1098693"/>
                  <a:gd name="connsiteX283" fmla="*/ 505589 w 1477421"/>
                  <a:gd name="connsiteY283" fmla="*/ 758500 h 1098693"/>
                  <a:gd name="connsiteX284" fmla="*/ 482956 w 1477421"/>
                  <a:gd name="connsiteY284" fmla="*/ 765232 h 1098693"/>
                  <a:gd name="connsiteX285" fmla="*/ 477617 w 1477421"/>
                  <a:gd name="connsiteY285" fmla="*/ 783107 h 1098693"/>
                  <a:gd name="connsiteX286" fmla="*/ 459859 w 1477421"/>
                  <a:gd name="connsiteY286" fmla="*/ 811195 h 1098693"/>
                  <a:gd name="connsiteX287" fmla="*/ 465082 w 1477421"/>
                  <a:gd name="connsiteY287" fmla="*/ 823498 h 1098693"/>
                  <a:gd name="connsiteX288" fmla="*/ 483304 w 1477421"/>
                  <a:gd name="connsiteY288" fmla="*/ 831855 h 1098693"/>
                  <a:gd name="connsiteX289" fmla="*/ 479938 w 1477421"/>
                  <a:gd name="connsiteY289" fmla="*/ 839864 h 1098693"/>
                  <a:gd name="connsiteX290" fmla="*/ 464850 w 1477421"/>
                  <a:gd name="connsiteY290" fmla="*/ 853211 h 1098693"/>
                  <a:gd name="connsiteX291" fmla="*/ 473439 w 1477421"/>
                  <a:gd name="connsiteY291" fmla="*/ 868765 h 1098693"/>
                  <a:gd name="connsiteX292" fmla="*/ 493750 w 1477421"/>
                  <a:gd name="connsiteY292" fmla="*/ 885362 h 1098693"/>
                  <a:gd name="connsiteX293" fmla="*/ 502688 w 1477421"/>
                  <a:gd name="connsiteY293" fmla="*/ 896389 h 1098693"/>
                  <a:gd name="connsiteX294" fmla="*/ 502688 w 1477421"/>
                  <a:gd name="connsiteY294" fmla="*/ 929584 h 1098693"/>
                  <a:gd name="connsiteX295" fmla="*/ 513134 w 1477421"/>
                  <a:gd name="connsiteY295" fmla="*/ 934575 h 1098693"/>
                  <a:gd name="connsiteX296" fmla="*/ 518937 w 1477421"/>
                  <a:gd name="connsiteY296" fmla="*/ 952913 h 1098693"/>
                  <a:gd name="connsiteX297" fmla="*/ 527642 w 1477421"/>
                  <a:gd name="connsiteY297" fmla="*/ 962315 h 1098693"/>
                  <a:gd name="connsiteX298" fmla="*/ 534838 w 1477421"/>
                  <a:gd name="connsiteY298" fmla="*/ 973109 h 1098693"/>
                  <a:gd name="connsiteX299" fmla="*/ 547722 w 1477421"/>
                  <a:gd name="connsiteY299" fmla="*/ 987385 h 1098693"/>
                  <a:gd name="connsiteX300" fmla="*/ 563623 w 1477421"/>
                  <a:gd name="connsiteY300" fmla="*/ 1021509 h 1098693"/>
                  <a:gd name="connsiteX301" fmla="*/ 578596 w 1477421"/>
                  <a:gd name="connsiteY301" fmla="*/ 1035205 h 1098693"/>
                  <a:gd name="connsiteX302" fmla="*/ 590667 w 1477421"/>
                  <a:gd name="connsiteY302" fmla="*/ 1053080 h 1098693"/>
                  <a:gd name="connsiteX303" fmla="*/ 613300 w 1477421"/>
                  <a:gd name="connsiteY303" fmla="*/ 1063061 h 1098693"/>
                  <a:gd name="connsiteX304" fmla="*/ 621541 w 1477421"/>
                  <a:gd name="connsiteY304" fmla="*/ 1063061 h 1098693"/>
                  <a:gd name="connsiteX305" fmla="*/ 636862 w 1477421"/>
                  <a:gd name="connsiteY305" fmla="*/ 1070141 h 1098693"/>
                  <a:gd name="connsiteX306" fmla="*/ 649745 w 1477421"/>
                  <a:gd name="connsiteY306" fmla="*/ 1071418 h 1098693"/>
                  <a:gd name="connsiteX307" fmla="*/ 665414 w 1477421"/>
                  <a:gd name="connsiteY307" fmla="*/ 1082329 h 1098693"/>
                  <a:gd name="connsiteX308" fmla="*/ 707431 w 1477421"/>
                  <a:gd name="connsiteY308" fmla="*/ 1098694 h 1098693"/>
                  <a:gd name="connsiteX309" fmla="*/ 725305 w 1477421"/>
                  <a:gd name="connsiteY309" fmla="*/ 1080123 h 1098693"/>
                  <a:gd name="connsiteX310" fmla="*/ 731108 w 1477421"/>
                  <a:gd name="connsiteY310" fmla="*/ 1064454 h 1098693"/>
                  <a:gd name="connsiteX311" fmla="*/ 731108 w 1477421"/>
                  <a:gd name="connsiteY311" fmla="*/ 1044026 h 1098693"/>
                  <a:gd name="connsiteX312" fmla="*/ 741206 w 1477421"/>
                  <a:gd name="connsiteY312" fmla="*/ 1035321 h 1098693"/>
                  <a:gd name="connsiteX313" fmla="*/ 735287 w 1477421"/>
                  <a:gd name="connsiteY313" fmla="*/ 1004563 h 1098693"/>
                  <a:gd name="connsiteX314" fmla="*/ 727394 w 1477421"/>
                  <a:gd name="connsiteY314" fmla="*/ 1001081 h 1098693"/>
                  <a:gd name="connsiteX315" fmla="*/ 735287 w 1477421"/>
                  <a:gd name="connsiteY315" fmla="*/ 994117 h 1098693"/>
                  <a:gd name="connsiteX316" fmla="*/ 756063 w 1477421"/>
                  <a:gd name="connsiteY316" fmla="*/ 991100 h 1098693"/>
                  <a:gd name="connsiteX317" fmla="*/ 765929 w 1477421"/>
                  <a:gd name="connsiteY317" fmla="*/ 976011 h 1098693"/>
                  <a:gd name="connsiteX318" fmla="*/ 775910 w 1477421"/>
                  <a:gd name="connsiteY318" fmla="*/ 957440 h 1098693"/>
                  <a:gd name="connsiteX319" fmla="*/ 779973 w 1477421"/>
                  <a:gd name="connsiteY319" fmla="*/ 949547 h 1098693"/>
                  <a:gd name="connsiteX320" fmla="*/ 773241 w 1477421"/>
                  <a:gd name="connsiteY320" fmla="*/ 933762 h 1098693"/>
                  <a:gd name="connsiteX321" fmla="*/ 785892 w 1477421"/>
                  <a:gd name="connsiteY321" fmla="*/ 929004 h 1098693"/>
                  <a:gd name="connsiteX322" fmla="*/ 785892 w 1477421"/>
                  <a:gd name="connsiteY322" fmla="*/ 914031 h 1098693"/>
                  <a:gd name="connsiteX323" fmla="*/ 775330 w 1477421"/>
                  <a:gd name="connsiteY323" fmla="*/ 907995 h 1098693"/>
                  <a:gd name="connsiteX324" fmla="*/ 776607 w 1477421"/>
                  <a:gd name="connsiteY324" fmla="*/ 899638 h 1098693"/>
                  <a:gd name="connsiteX325" fmla="*/ 793901 w 1477421"/>
                  <a:gd name="connsiteY325" fmla="*/ 905442 h 1098693"/>
                  <a:gd name="connsiteX326" fmla="*/ 799588 w 1477421"/>
                  <a:gd name="connsiteY326" fmla="*/ 903237 h 1098693"/>
                  <a:gd name="connsiteX327" fmla="*/ 798079 w 1477421"/>
                  <a:gd name="connsiteY327" fmla="*/ 895344 h 1098693"/>
                  <a:gd name="connsiteX328" fmla="*/ 803882 w 1477421"/>
                  <a:gd name="connsiteY328" fmla="*/ 884550 h 1098693"/>
                  <a:gd name="connsiteX329" fmla="*/ 826168 w 1477421"/>
                  <a:gd name="connsiteY329" fmla="*/ 880255 h 1098693"/>
                  <a:gd name="connsiteX330" fmla="*/ 837310 w 1477421"/>
                  <a:gd name="connsiteY330" fmla="*/ 874684 h 1098693"/>
                  <a:gd name="connsiteX331" fmla="*/ 840792 w 1477421"/>
                  <a:gd name="connsiteY331" fmla="*/ 860408 h 1098693"/>
                  <a:gd name="connsiteX332" fmla="*/ 845899 w 1477421"/>
                  <a:gd name="connsiteY332" fmla="*/ 852167 h 1098693"/>
                  <a:gd name="connsiteX333" fmla="*/ 851702 w 1477421"/>
                  <a:gd name="connsiteY333" fmla="*/ 853095 h 1098693"/>
                  <a:gd name="connsiteX334" fmla="*/ 851702 w 1477421"/>
                  <a:gd name="connsiteY334" fmla="*/ 873988 h 1098693"/>
                  <a:gd name="connsiteX335" fmla="*/ 867023 w 1477421"/>
                  <a:gd name="connsiteY335" fmla="*/ 868648 h 1098693"/>
                  <a:gd name="connsiteX336" fmla="*/ 895344 w 1477421"/>
                  <a:gd name="connsiteY336" fmla="*/ 865166 h 1098693"/>
                  <a:gd name="connsiteX337" fmla="*/ 931557 w 1477421"/>
                  <a:gd name="connsiteY337" fmla="*/ 848569 h 1098693"/>
                  <a:gd name="connsiteX338" fmla="*/ 952797 w 1477421"/>
                  <a:gd name="connsiteY338" fmla="*/ 825123 h 1098693"/>
                  <a:gd name="connsiteX339" fmla="*/ 966957 w 1477421"/>
                  <a:gd name="connsiteY339" fmla="*/ 803767 h 1098693"/>
                  <a:gd name="connsiteX340" fmla="*/ 985296 w 1477421"/>
                  <a:gd name="connsiteY340" fmla="*/ 792856 h 1098693"/>
                  <a:gd name="connsiteX341" fmla="*/ 985296 w 1477421"/>
                  <a:gd name="connsiteY341" fmla="*/ 776723 h 1098693"/>
                  <a:gd name="connsiteX342" fmla="*/ 1001197 w 1477421"/>
                  <a:gd name="connsiteY342" fmla="*/ 774634 h 1098693"/>
                  <a:gd name="connsiteX343" fmla="*/ 1018375 w 1477421"/>
                  <a:gd name="connsiteY343" fmla="*/ 780205 h 1098693"/>
                  <a:gd name="connsiteX344" fmla="*/ 1023598 w 1477421"/>
                  <a:gd name="connsiteY344" fmla="*/ 773821 h 1098693"/>
                  <a:gd name="connsiteX345" fmla="*/ 1043329 w 1477421"/>
                  <a:gd name="connsiteY345" fmla="*/ 771036 h 1098693"/>
                  <a:gd name="connsiteX346" fmla="*/ 1057025 w 1477421"/>
                  <a:gd name="connsiteY346" fmla="*/ 765813 h 1098693"/>
                  <a:gd name="connsiteX347" fmla="*/ 1068168 w 1477421"/>
                  <a:gd name="connsiteY347" fmla="*/ 764188 h 1098693"/>
                  <a:gd name="connsiteX348" fmla="*/ 1134210 w 1477421"/>
                  <a:gd name="connsiteY348" fmla="*/ 751072 h 1098693"/>
                  <a:gd name="connsiteX349" fmla="*/ 1148718 w 1477421"/>
                  <a:gd name="connsiteY349" fmla="*/ 744456 h 1098693"/>
                  <a:gd name="connsiteX350" fmla="*/ 1166477 w 1477421"/>
                  <a:gd name="connsiteY350" fmla="*/ 732501 h 1098693"/>
                  <a:gd name="connsiteX351" fmla="*/ 1203618 w 1477421"/>
                  <a:gd name="connsiteY351" fmla="*/ 714511 h 1098693"/>
                  <a:gd name="connsiteX352" fmla="*/ 1237162 w 1477421"/>
                  <a:gd name="connsiteY352" fmla="*/ 692342 h 109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Lst>
                <a:rect l="l" t="t" r="r" b="b"/>
                <a:pathLst>
                  <a:path w="1477421" h="1098693">
                    <a:moveTo>
                      <a:pt x="1238555" y="693038"/>
                    </a:moveTo>
                    <a:lnTo>
                      <a:pt x="1208377" y="700931"/>
                    </a:lnTo>
                    <a:lnTo>
                      <a:pt x="1179709" y="693735"/>
                    </a:lnTo>
                    <a:lnTo>
                      <a:pt x="1152549" y="685842"/>
                    </a:lnTo>
                    <a:lnTo>
                      <a:pt x="1130380" y="695128"/>
                    </a:lnTo>
                    <a:lnTo>
                      <a:pt x="1128871" y="689905"/>
                    </a:lnTo>
                    <a:lnTo>
                      <a:pt x="1144424" y="673539"/>
                    </a:lnTo>
                    <a:lnTo>
                      <a:pt x="1152897" y="665995"/>
                    </a:lnTo>
                    <a:lnTo>
                      <a:pt x="1150692" y="644290"/>
                    </a:lnTo>
                    <a:lnTo>
                      <a:pt x="1161370" y="645451"/>
                    </a:lnTo>
                    <a:lnTo>
                      <a:pt x="1182842" y="662165"/>
                    </a:lnTo>
                    <a:lnTo>
                      <a:pt x="1206520" y="679459"/>
                    </a:lnTo>
                    <a:lnTo>
                      <a:pt x="1226252" y="681664"/>
                    </a:lnTo>
                    <a:lnTo>
                      <a:pt x="1243778" y="674352"/>
                    </a:lnTo>
                    <a:lnTo>
                      <a:pt x="1242153" y="655665"/>
                    </a:lnTo>
                    <a:lnTo>
                      <a:pt x="1243778" y="642781"/>
                    </a:lnTo>
                    <a:lnTo>
                      <a:pt x="1223234" y="624675"/>
                    </a:lnTo>
                    <a:lnTo>
                      <a:pt x="1191083" y="602042"/>
                    </a:lnTo>
                    <a:lnTo>
                      <a:pt x="1181333" y="592176"/>
                    </a:lnTo>
                    <a:lnTo>
                      <a:pt x="1195378" y="585444"/>
                    </a:lnTo>
                    <a:lnTo>
                      <a:pt x="1216966" y="596470"/>
                    </a:lnTo>
                    <a:lnTo>
                      <a:pt x="1226716" y="597747"/>
                    </a:lnTo>
                    <a:lnTo>
                      <a:pt x="1237626" y="585444"/>
                    </a:lnTo>
                    <a:lnTo>
                      <a:pt x="1239831" y="571516"/>
                    </a:lnTo>
                    <a:lnTo>
                      <a:pt x="1218243" y="564088"/>
                    </a:lnTo>
                    <a:lnTo>
                      <a:pt x="1200369" y="567686"/>
                    </a:lnTo>
                    <a:lnTo>
                      <a:pt x="1175298" y="576275"/>
                    </a:lnTo>
                    <a:lnTo>
                      <a:pt x="1158120" y="569775"/>
                    </a:lnTo>
                    <a:lnTo>
                      <a:pt x="1162647" y="557936"/>
                    </a:lnTo>
                    <a:lnTo>
                      <a:pt x="1182959" y="548767"/>
                    </a:lnTo>
                    <a:lnTo>
                      <a:pt x="1180637" y="535187"/>
                    </a:lnTo>
                    <a:lnTo>
                      <a:pt x="1218359" y="548767"/>
                    </a:lnTo>
                    <a:lnTo>
                      <a:pt x="1234144" y="550856"/>
                    </a:lnTo>
                    <a:lnTo>
                      <a:pt x="1256429" y="547838"/>
                    </a:lnTo>
                    <a:lnTo>
                      <a:pt x="1277553" y="535535"/>
                    </a:lnTo>
                    <a:lnTo>
                      <a:pt x="1259911" y="521607"/>
                    </a:lnTo>
                    <a:lnTo>
                      <a:pt x="1242733" y="510813"/>
                    </a:lnTo>
                    <a:lnTo>
                      <a:pt x="1254340" y="504893"/>
                    </a:lnTo>
                    <a:lnTo>
                      <a:pt x="1277553" y="504893"/>
                    </a:lnTo>
                    <a:cubicBezTo>
                      <a:pt x="1277553" y="504893"/>
                      <a:pt x="1302740" y="504429"/>
                      <a:pt x="1302740" y="504429"/>
                    </a:cubicBezTo>
                    <a:lnTo>
                      <a:pt x="1312606" y="488179"/>
                    </a:lnTo>
                    <a:lnTo>
                      <a:pt x="1291946" y="487483"/>
                    </a:lnTo>
                    <a:lnTo>
                      <a:pt x="1270473" y="483189"/>
                    </a:lnTo>
                    <a:lnTo>
                      <a:pt x="1260143" y="471930"/>
                    </a:lnTo>
                    <a:lnTo>
                      <a:pt x="1259099" y="462413"/>
                    </a:lnTo>
                    <a:lnTo>
                      <a:pt x="1273143" y="457073"/>
                    </a:lnTo>
                    <a:lnTo>
                      <a:pt x="1294963" y="457538"/>
                    </a:lnTo>
                    <a:lnTo>
                      <a:pt x="1307963" y="446976"/>
                    </a:lnTo>
                    <a:lnTo>
                      <a:pt x="1306454" y="428405"/>
                    </a:lnTo>
                    <a:lnTo>
                      <a:pt x="1294848" y="412620"/>
                    </a:lnTo>
                    <a:lnTo>
                      <a:pt x="1260491" y="410646"/>
                    </a:lnTo>
                    <a:lnTo>
                      <a:pt x="1246912" y="400200"/>
                    </a:lnTo>
                    <a:lnTo>
                      <a:pt x="1238671" y="392772"/>
                    </a:lnTo>
                    <a:lnTo>
                      <a:pt x="1221029" y="380469"/>
                    </a:lnTo>
                    <a:lnTo>
                      <a:pt x="1238903" y="380701"/>
                    </a:lnTo>
                    <a:lnTo>
                      <a:pt x="1253760" y="381397"/>
                    </a:lnTo>
                    <a:lnTo>
                      <a:pt x="1269661" y="373621"/>
                    </a:lnTo>
                    <a:lnTo>
                      <a:pt x="1285562" y="372576"/>
                    </a:lnTo>
                    <a:lnTo>
                      <a:pt x="1312490" y="376523"/>
                    </a:lnTo>
                    <a:lnTo>
                      <a:pt x="1327346" y="377103"/>
                    </a:lnTo>
                    <a:lnTo>
                      <a:pt x="1332337" y="369559"/>
                    </a:lnTo>
                    <a:lnTo>
                      <a:pt x="1323052" y="355050"/>
                    </a:lnTo>
                    <a:lnTo>
                      <a:pt x="1312374" y="351568"/>
                    </a:lnTo>
                    <a:lnTo>
                      <a:pt x="1300419" y="353890"/>
                    </a:lnTo>
                    <a:lnTo>
                      <a:pt x="1276044" y="353890"/>
                    </a:lnTo>
                    <a:lnTo>
                      <a:pt x="1272446" y="342979"/>
                    </a:lnTo>
                    <a:lnTo>
                      <a:pt x="1278946" y="335783"/>
                    </a:lnTo>
                    <a:lnTo>
                      <a:pt x="1305177" y="335783"/>
                    </a:lnTo>
                    <a:cubicBezTo>
                      <a:pt x="1305177" y="335783"/>
                      <a:pt x="1294151" y="325453"/>
                      <a:pt x="1294151" y="325453"/>
                    </a:cubicBezTo>
                    <a:lnTo>
                      <a:pt x="1265947" y="318025"/>
                    </a:lnTo>
                    <a:lnTo>
                      <a:pt x="1250162" y="328819"/>
                    </a:lnTo>
                    <a:lnTo>
                      <a:pt x="1233680" y="335783"/>
                    </a:lnTo>
                    <a:lnTo>
                      <a:pt x="1227993" y="327426"/>
                    </a:lnTo>
                    <a:lnTo>
                      <a:pt x="1247608" y="313498"/>
                    </a:lnTo>
                    <a:lnTo>
                      <a:pt x="1252251" y="281580"/>
                    </a:lnTo>
                    <a:lnTo>
                      <a:pt x="1261420" y="273107"/>
                    </a:lnTo>
                    <a:lnTo>
                      <a:pt x="1293454" y="257438"/>
                    </a:lnTo>
                    <a:lnTo>
                      <a:pt x="1295196" y="238867"/>
                    </a:lnTo>
                    <a:lnTo>
                      <a:pt x="1308892" y="228305"/>
                    </a:lnTo>
                    <a:lnTo>
                      <a:pt x="1334891" y="224474"/>
                    </a:lnTo>
                    <a:lnTo>
                      <a:pt x="1340578" y="216814"/>
                    </a:lnTo>
                    <a:lnTo>
                      <a:pt x="1328391" y="206600"/>
                    </a:lnTo>
                    <a:lnTo>
                      <a:pt x="1318525" y="205207"/>
                    </a:lnTo>
                    <a:cubicBezTo>
                      <a:pt x="1318525" y="205207"/>
                      <a:pt x="1288812" y="223082"/>
                      <a:pt x="1283705" y="220528"/>
                    </a:cubicBezTo>
                    <a:cubicBezTo>
                      <a:pt x="1278598" y="217975"/>
                      <a:pt x="1281268" y="209037"/>
                      <a:pt x="1281268" y="209037"/>
                    </a:cubicBezTo>
                    <a:lnTo>
                      <a:pt x="1301811" y="199520"/>
                    </a:lnTo>
                    <a:lnTo>
                      <a:pt x="1330364" y="197431"/>
                    </a:lnTo>
                    <a:lnTo>
                      <a:pt x="1372032" y="189538"/>
                    </a:lnTo>
                    <a:lnTo>
                      <a:pt x="1372032" y="183503"/>
                    </a:lnTo>
                    <a:lnTo>
                      <a:pt x="1357408" y="179440"/>
                    </a:lnTo>
                    <a:lnTo>
                      <a:pt x="1327811" y="178860"/>
                    </a:lnTo>
                    <a:lnTo>
                      <a:pt x="1309472" y="179092"/>
                    </a:lnTo>
                    <a:lnTo>
                      <a:pt x="1322704" y="172360"/>
                    </a:lnTo>
                    <a:lnTo>
                      <a:pt x="1356015" y="169807"/>
                    </a:lnTo>
                    <a:lnTo>
                      <a:pt x="1385032" y="161450"/>
                    </a:lnTo>
                    <a:lnTo>
                      <a:pt x="1404299" y="157387"/>
                    </a:lnTo>
                    <a:lnTo>
                      <a:pt x="1423218" y="146825"/>
                    </a:lnTo>
                    <a:lnTo>
                      <a:pt x="1446547" y="140790"/>
                    </a:lnTo>
                    <a:lnTo>
                      <a:pt x="1477421" y="121755"/>
                    </a:lnTo>
                    <a:lnTo>
                      <a:pt x="1459779" y="111425"/>
                    </a:lnTo>
                    <a:lnTo>
                      <a:pt x="1422173" y="101443"/>
                    </a:lnTo>
                    <a:lnTo>
                      <a:pt x="1394781" y="98193"/>
                    </a:lnTo>
                    <a:lnTo>
                      <a:pt x="1357408" y="104229"/>
                    </a:lnTo>
                    <a:lnTo>
                      <a:pt x="1347426" y="112469"/>
                    </a:lnTo>
                    <a:lnTo>
                      <a:pt x="1340230" y="131040"/>
                    </a:lnTo>
                    <a:lnTo>
                      <a:pt x="1324096" y="126630"/>
                    </a:lnTo>
                    <a:lnTo>
                      <a:pt x="1305177" y="122799"/>
                    </a:lnTo>
                    <a:lnTo>
                      <a:pt x="1288580" y="128835"/>
                    </a:lnTo>
                    <a:lnTo>
                      <a:pt x="1282196" y="115139"/>
                    </a:lnTo>
                    <a:lnTo>
                      <a:pt x="1274884" y="116067"/>
                    </a:lnTo>
                    <a:lnTo>
                      <a:pt x="1250626" y="136843"/>
                    </a:lnTo>
                    <a:lnTo>
                      <a:pt x="1217663" y="153325"/>
                    </a:lnTo>
                    <a:lnTo>
                      <a:pt x="1187137" y="173869"/>
                    </a:lnTo>
                    <a:lnTo>
                      <a:pt x="1197003" y="155414"/>
                    </a:lnTo>
                    <a:cubicBezTo>
                      <a:pt x="1197003" y="155414"/>
                      <a:pt x="1218823" y="132201"/>
                      <a:pt x="1220564" y="130460"/>
                    </a:cubicBezTo>
                    <a:cubicBezTo>
                      <a:pt x="1222306" y="128719"/>
                      <a:pt x="1235073" y="100979"/>
                      <a:pt x="1235073" y="100979"/>
                    </a:cubicBezTo>
                    <a:lnTo>
                      <a:pt x="1225904" y="90997"/>
                    </a:lnTo>
                    <a:lnTo>
                      <a:pt x="1211975" y="89024"/>
                    </a:lnTo>
                    <a:lnTo>
                      <a:pt x="1192476" y="94595"/>
                    </a:lnTo>
                    <a:lnTo>
                      <a:pt x="1187485" y="108871"/>
                    </a:lnTo>
                    <a:lnTo>
                      <a:pt x="1146629" y="121755"/>
                    </a:lnTo>
                    <a:lnTo>
                      <a:pt x="1104265" y="132433"/>
                    </a:lnTo>
                    <a:lnTo>
                      <a:pt x="1110533" y="124772"/>
                    </a:lnTo>
                    <a:lnTo>
                      <a:pt x="1146397" y="107246"/>
                    </a:lnTo>
                    <a:lnTo>
                      <a:pt x="1154290" y="100979"/>
                    </a:lnTo>
                    <a:lnTo>
                      <a:pt x="1137344" y="96568"/>
                    </a:lnTo>
                    <a:lnTo>
                      <a:pt x="1088015" y="96568"/>
                    </a:lnTo>
                    <a:cubicBezTo>
                      <a:pt x="1088015" y="96568"/>
                      <a:pt x="1043678" y="100166"/>
                      <a:pt x="1043678" y="100166"/>
                    </a:cubicBezTo>
                    <a:lnTo>
                      <a:pt x="1000733" y="113050"/>
                    </a:lnTo>
                    <a:lnTo>
                      <a:pt x="973573" y="115951"/>
                    </a:lnTo>
                    <a:lnTo>
                      <a:pt x="977171" y="106782"/>
                    </a:lnTo>
                    <a:cubicBezTo>
                      <a:pt x="977171" y="106782"/>
                      <a:pt x="1006420" y="97264"/>
                      <a:pt x="1010134" y="96452"/>
                    </a:cubicBezTo>
                    <a:cubicBezTo>
                      <a:pt x="1013848" y="95640"/>
                      <a:pt x="1094631" y="85426"/>
                      <a:pt x="1094631" y="85426"/>
                    </a:cubicBezTo>
                    <a:lnTo>
                      <a:pt x="1133282" y="85077"/>
                    </a:lnTo>
                    <a:lnTo>
                      <a:pt x="1163111" y="82988"/>
                    </a:lnTo>
                    <a:lnTo>
                      <a:pt x="1193404" y="71033"/>
                    </a:lnTo>
                    <a:lnTo>
                      <a:pt x="1231126" y="66507"/>
                    </a:lnTo>
                    <a:lnTo>
                      <a:pt x="1246447" y="60355"/>
                    </a:lnTo>
                    <a:lnTo>
                      <a:pt x="1234144" y="48748"/>
                    </a:lnTo>
                    <a:lnTo>
                      <a:pt x="1186208" y="42249"/>
                    </a:lnTo>
                    <a:lnTo>
                      <a:pt x="1168682" y="32615"/>
                    </a:lnTo>
                    <a:lnTo>
                      <a:pt x="1139433" y="15553"/>
                    </a:lnTo>
                    <a:lnTo>
                      <a:pt x="1129219" y="12535"/>
                    </a:lnTo>
                    <a:lnTo>
                      <a:pt x="1086623" y="12535"/>
                    </a:lnTo>
                    <a:lnTo>
                      <a:pt x="1071650" y="6964"/>
                    </a:lnTo>
                    <a:lnTo>
                      <a:pt x="1050294" y="464"/>
                    </a:lnTo>
                    <a:lnTo>
                      <a:pt x="1010715" y="464"/>
                    </a:lnTo>
                    <a:lnTo>
                      <a:pt x="946994" y="0"/>
                    </a:lnTo>
                    <a:lnTo>
                      <a:pt x="897665" y="1277"/>
                    </a:lnTo>
                    <a:lnTo>
                      <a:pt x="869693" y="7893"/>
                    </a:lnTo>
                    <a:lnTo>
                      <a:pt x="852399" y="7544"/>
                    </a:lnTo>
                    <a:lnTo>
                      <a:pt x="838122" y="12187"/>
                    </a:lnTo>
                    <a:lnTo>
                      <a:pt x="842765" y="23562"/>
                    </a:lnTo>
                    <a:lnTo>
                      <a:pt x="836033" y="32267"/>
                    </a:lnTo>
                    <a:lnTo>
                      <a:pt x="822801" y="27624"/>
                    </a:lnTo>
                    <a:lnTo>
                      <a:pt x="811775" y="17526"/>
                    </a:lnTo>
                    <a:lnTo>
                      <a:pt x="793320" y="16598"/>
                    </a:lnTo>
                    <a:lnTo>
                      <a:pt x="769991" y="24606"/>
                    </a:lnTo>
                    <a:lnTo>
                      <a:pt x="727046" y="17178"/>
                    </a:lnTo>
                    <a:lnTo>
                      <a:pt x="712538" y="23446"/>
                    </a:lnTo>
                    <a:lnTo>
                      <a:pt x="640111" y="29017"/>
                    </a:lnTo>
                    <a:lnTo>
                      <a:pt x="664370" y="51186"/>
                    </a:lnTo>
                    <a:lnTo>
                      <a:pt x="646147" y="56641"/>
                    </a:lnTo>
                    <a:lnTo>
                      <a:pt x="625371" y="56641"/>
                    </a:lnTo>
                    <a:lnTo>
                      <a:pt x="621541" y="64069"/>
                    </a:lnTo>
                    <a:lnTo>
                      <a:pt x="633263" y="70917"/>
                    </a:lnTo>
                    <a:lnTo>
                      <a:pt x="674816" y="94595"/>
                    </a:lnTo>
                    <a:lnTo>
                      <a:pt x="692690" y="109684"/>
                    </a:lnTo>
                    <a:lnTo>
                      <a:pt x="681896" y="113978"/>
                    </a:lnTo>
                    <a:lnTo>
                      <a:pt x="662513" y="103300"/>
                    </a:lnTo>
                    <a:lnTo>
                      <a:pt x="632567" y="89256"/>
                    </a:lnTo>
                    <a:lnTo>
                      <a:pt x="609354" y="83685"/>
                    </a:lnTo>
                    <a:lnTo>
                      <a:pt x="592640" y="72658"/>
                    </a:lnTo>
                    <a:lnTo>
                      <a:pt x="561650" y="61748"/>
                    </a:lnTo>
                    <a:lnTo>
                      <a:pt x="533097" y="62560"/>
                    </a:lnTo>
                    <a:lnTo>
                      <a:pt x="532169" y="70221"/>
                    </a:lnTo>
                    <a:lnTo>
                      <a:pt x="554338" y="83801"/>
                    </a:lnTo>
                    <a:lnTo>
                      <a:pt x="562230" y="96104"/>
                    </a:lnTo>
                    <a:lnTo>
                      <a:pt x="552132" y="102371"/>
                    </a:lnTo>
                    <a:lnTo>
                      <a:pt x="528687" y="97497"/>
                    </a:lnTo>
                    <a:lnTo>
                      <a:pt x="509884" y="86586"/>
                    </a:lnTo>
                    <a:lnTo>
                      <a:pt x="489456" y="74167"/>
                    </a:lnTo>
                    <a:lnTo>
                      <a:pt x="479822" y="72310"/>
                    </a:lnTo>
                    <a:lnTo>
                      <a:pt x="481215" y="84497"/>
                    </a:lnTo>
                    <a:lnTo>
                      <a:pt x="482260" y="103880"/>
                    </a:lnTo>
                    <a:lnTo>
                      <a:pt x="477617" y="118157"/>
                    </a:lnTo>
                    <a:lnTo>
                      <a:pt x="461136" y="128951"/>
                    </a:lnTo>
                    <a:lnTo>
                      <a:pt x="462296" y="120362"/>
                    </a:lnTo>
                    <a:lnTo>
                      <a:pt x="464037" y="92041"/>
                    </a:lnTo>
                    <a:lnTo>
                      <a:pt x="449413" y="71149"/>
                    </a:lnTo>
                    <a:lnTo>
                      <a:pt x="388826" y="81247"/>
                    </a:lnTo>
                    <a:lnTo>
                      <a:pt x="365612" y="82756"/>
                    </a:lnTo>
                    <a:lnTo>
                      <a:pt x="343675" y="88327"/>
                    </a:lnTo>
                    <a:lnTo>
                      <a:pt x="346577" y="98309"/>
                    </a:lnTo>
                    <a:lnTo>
                      <a:pt x="353541" y="106086"/>
                    </a:lnTo>
                    <a:lnTo>
                      <a:pt x="343675" y="108755"/>
                    </a:lnTo>
                    <a:lnTo>
                      <a:pt x="323944" y="100282"/>
                    </a:lnTo>
                    <a:lnTo>
                      <a:pt x="300963" y="99354"/>
                    </a:lnTo>
                    <a:lnTo>
                      <a:pt x="276705" y="110496"/>
                    </a:lnTo>
                    <a:lnTo>
                      <a:pt x="284481" y="121639"/>
                    </a:lnTo>
                    <a:lnTo>
                      <a:pt x="286919" y="137540"/>
                    </a:lnTo>
                    <a:lnTo>
                      <a:pt x="283785" y="146825"/>
                    </a:lnTo>
                    <a:lnTo>
                      <a:pt x="260339" y="146825"/>
                    </a:lnTo>
                    <a:lnTo>
                      <a:pt x="237358" y="139745"/>
                    </a:lnTo>
                    <a:lnTo>
                      <a:pt x="190931" y="156807"/>
                    </a:lnTo>
                    <a:lnTo>
                      <a:pt x="128370" y="198940"/>
                    </a:lnTo>
                    <a:lnTo>
                      <a:pt x="140558" y="204859"/>
                    </a:lnTo>
                    <a:lnTo>
                      <a:pt x="163771" y="204859"/>
                    </a:lnTo>
                    <a:lnTo>
                      <a:pt x="187565" y="208225"/>
                    </a:lnTo>
                    <a:lnTo>
                      <a:pt x="191975" y="217394"/>
                    </a:lnTo>
                    <a:lnTo>
                      <a:pt x="183851" y="236081"/>
                    </a:lnTo>
                    <a:lnTo>
                      <a:pt x="167601" y="252331"/>
                    </a:lnTo>
                    <a:lnTo>
                      <a:pt x="147986" y="257321"/>
                    </a:lnTo>
                    <a:lnTo>
                      <a:pt x="119317" y="257321"/>
                    </a:lnTo>
                    <a:lnTo>
                      <a:pt x="95523" y="261848"/>
                    </a:lnTo>
                    <a:lnTo>
                      <a:pt x="80667" y="272991"/>
                    </a:lnTo>
                    <a:lnTo>
                      <a:pt x="40740" y="281812"/>
                    </a:lnTo>
                    <a:lnTo>
                      <a:pt x="5687" y="293302"/>
                    </a:lnTo>
                    <a:lnTo>
                      <a:pt x="0" y="306650"/>
                    </a:lnTo>
                    <a:lnTo>
                      <a:pt x="6268" y="315703"/>
                    </a:lnTo>
                    <a:lnTo>
                      <a:pt x="19847" y="320230"/>
                    </a:lnTo>
                    <a:lnTo>
                      <a:pt x="45963" y="324524"/>
                    </a:lnTo>
                    <a:lnTo>
                      <a:pt x="61632" y="336247"/>
                    </a:lnTo>
                    <a:lnTo>
                      <a:pt x="92041" y="341354"/>
                    </a:lnTo>
                    <a:lnTo>
                      <a:pt x="115023" y="337292"/>
                    </a:lnTo>
                    <a:lnTo>
                      <a:pt x="142879" y="333462"/>
                    </a:lnTo>
                    <a:lnTo>
                      <a:pt x="155182" y="341354"/>
                    </a:lnTo>
                    <a:lnTo>
                      <a:pt x="157619" y="350059"/>
                    </a:lnTo>
                    <a:lnTo>
                      <a:pt x="133129" y="353890"/>
                    </a:lnTo>
                    <a:lnTo>
                      <a:pt x="115023" y="351916"/>
                    </a:lnTo>
                    <a:lnTo>
                      <a:pt x="92738" y="354354"/>
                    </a:lnTo>
                    <a:lnTo>
                      <a:pt x="75444" y="358764"/>
                    </a:lnTo>
                    <a:lnTo>
                      <a:pt x="51998" y="359925"/>
                    </a:lnTo>
                    <a:lnTo>
                      <a:pt x="33543" y="365728"/>
                    </a:lnTo>
                    <a:lnTo>
                      <a:pt x="41088" y="372112"/>
                    </a:lnTo>
                    <a:lnTo>
                      <a:pt x="64882" y="375478"/>
                    </a:lnTo>
                    <a:lnTo>
                      <a:pt x="82524" y="378728"/>
                    </a:lnTo>
                    <a:lnTo>
                      <a:pt x="77765" y="396370"/>
                    </a:lnTo>
                    <a:lnTo>
                      <a:pt x="106318" y="412039"/>
                    </a:lnTo>
                    <a:lnTo>
                      <a:pt x="129531" y="420280"/>
                    </a:lnTo>
                    <a:lnTo>
                      <a:pt x="144156" y="421905"/>
                    </a:lnTo>
                    <a:lnTo>
                      <a:pt x="145200" y="409834"/>
                    </a:lnTo>
                    <a:lnTo>
                      <a:pt x="156575" y="408557"/>
                    </a:lnTo>
                    <a:lnTo>
                      <a:pt x="169690" y="413316"/>
                    </a:lnTo>
                    <a:lnTo>
                      <a:pt x="174913" y="414593"/>
                    </a:lnTo>
                    <a:lnTo>
                      <a:pt x="186520" y="409718"/>
                    </a:lnTo>
                    <a:lnTo>
                      <a:pt x="201841" y="407513"/>
                    </a:lnTo>
                    <a:lnTo>
                      <a:pt x="213448" y="405772"/>
                    </a:lnTo>
                    <a:lnTo>
                      <a:pt x="224590" y="400084"/>
                    </a:lnTo>
                    <a:lnTo>
                      <a:pt x="308739" y="422485"/>
                    </a:lnTo>
                    <a:lnTo>
                      <a:pt x="325221" y="429449"/>
                    </a:lnTo>
                    <a:lnTo>
                      <a:pt x="345533" y="440476"/>
                    </a:lnTo>
                    <a:lnTo>
                      <a:pt x="348666" y="456609"/>
                    </a:lnTo>
                    <a:lnTo>
                      <a:pt x="355863" y="465314"/>
                    </a:lnTo>
                    <a:lnTo>
                      <a:pt x="380585" y="479474"/>
                    </a:lnTo>
                    <a:lnTo>
                      <a:pt x="397183" y="494099"/>
                    </a:lnTo>
                    <a:lnTo>
                      <a:pt x="402290" y="508839"/>
                    </a:lnTo>
                    <a:lnTo>
                      <a:pt x="404263" y="524857"/>
                    </a:lnTo>
                    <a:lnTo>
                      <a:pt x="417494" y="539017"/>
                    </a:lnTo>
                    <a:lnTo>
                      <a:pt x="419932" y="555615"/>
                    </a:lnTo>
                    <a:lnTo>
                      <a:pt x="431887" y="565364"/>
                    </a:lnTo>
                    <a:lnTo>
                      <a:pt x="431887" y="576159"/>
                    </a:lnTo>
                    <a:lnTo>
                      <a:pt x="419351" y="594149"/>
                    </a:lnTo>
                    <a:lnTo>
                      <a:pt x="421789" y="604943"/>
                    </a:lnTo>
                    <a:lnTo>
                      <a:pt x="419700" y="623398"/>
                    </a:lnTo>
                    <a:lnTo>
                      <a:pt x="431306" y="632799"/>
                    </a:lnTo>
                    <a:lnTo>
                      <a:pt x="449181" y="628737"/>
                    </a:lnTo>
                    <a:lnTo>
                      <a:pt x="467751" y="617130"/>
                    </a:lnTo>
                    <a:lnTo>
                      <a:pt x="473555" y="632799"/>
                    </a:lnTo>
                    <a:lnTo>
                      <a:pt x="494331" y="649629"/>
                    </a:lnTo>
                    <a:lnTo>
                      <a:pt x="514875" y="657986"/>
                    </a:lnTo>
                    <a:lnTo>
                      <a:pt x="530892" y="673075"/>
                    </a:lnTo>
                    <a:lnTo>
                      <a:pt x="530892" y="678182"/>
                    </a:lnTo>
                    <a:lnTo>
                      <a:pt x="516035" y="678182"/>
                    </a:lnTo>
                    <a:lnTo>
                      <a:pt x="489108" y="665995"/>
                    </a:lnTo>
                    <a:lnTo>
                      <a:pt x="448484" y="668548"/>
                    </a:lnTo>
                    <a:lnTo>
                      <a:pt x="461020" y="678182"/>
                    </a:lnTo>
                    <a:lnTo>
                      <a:pt x="498045" y="696172"/>
                    </a:lnTo>
                    <a:lnTo>
                      <a:pt x="522767" y="699538"/>
                    </a:lnTo>
                    <a:lnTo>
                      <a:pt x="533910" y="710449"/>
                    </a:lnTo>
                    <a:lnTo>
                      <a:pt x="534838" y="723448"/>
                    </a:lnTo>
                    <a:lnTo>
                      <a:pt x="530660" y="733546"/>
                    </a:lnTo>
                    <a:lnTo>
                      <a:pt x="529847" y="756992"/>
                    </a:lnTo>
                    <a:lnTo>
                      <a:pt x="505589" y="758500"/>
                    </a:lnTo>
                    <a:lnTo>
                      <a:pt x="482956" y="765232"/>
                    </a:lnTo>
                    <a:lnTo>
                      <a:pt x="477617" y="783107"/>
                    </a:lnTo>
                    <a:lnTo>
                      <a:pt x="459859" y="811195"/>
                    </a:lnTo>
                    <a:lnTo>
                      <a:pt x="465082" y="823498"/>
                    </a:lnTo>
                    <a:lnTo>
                      <a:pt x="483304" y="831855"/>
                    </a:lnTo>
                    <a:lnTo>
                      <a:pt x="479938" y="839864"/>
                    </a:lnTo>
                    <a:lnTo>
                      <a:pt x="464850" y="853211"/>
                    </a:lnTo>
                    <a:lnTo>
                      <a:pt x="473439" y="868765"/>
                    </a:lnTo>
                    <a:lnTo>
                      <a:pt x="493750" y="885362"/>
                    </a:lnTo>
                    <a:lnTo>
                      <a:pt x="502688" y="896389"/>
                    </a:lnTo>
                    <a:lnTo>
                      <a:pt x="502688" y="929584"/>
                    </a:lnTo>
                    <a:cubicBezTo>
                      <a:pt x="502688" y="929584"/>
                      <a:pt x="513134" y="934575"/>
                      <a:pt x="513134" y="934575"/>
                    </a:cubicBezTo>
                    <a:lnTo>
                      <a:pt x="518937" y="952913"/>
                    </a:lnTo>
                    <a:lnTo>
                      <a:pt x="527642" y="962315"/>
                    </a:lnTo>
                    <a:lnTo>
                      <a:pt x="534838" y="973109"/>
                    </a:lnTo>
                    <a:lnTo>
                      <a:pt x="547722" y="987385"/>
                    </a:lnTo>
                    <a:lnTo>
                      <a:pt x="563623" y="1021509"/>
                    </a:lnTo>
                    <a:lnTo>
                      <a:pt x="578596" y="1035205"/>
                    </a:lnTo>
                    <a:lnTo>
                      <a:pt x="590667" y="1053080"/>
                    </a:lnTo>
                    <a:lnTo>
                      <a:pt x="613300" y="1063061"/>
                    </a:lnTo>
                    <a:lnTo>
                      <a:pt x="621541" y="1063061"/>
                    </a:lnTo>
                    <a:lnTo>
                      <a:pt x="636862" y="1070141"/>
                    </a:lnTo>
                    <a:lnTo>
                      <a:pt x="649745" y="1071418"/>
                    </a:lnTo>
                    <a:lnTo>
                      <a:pt x="665414" y="1082329"/>
                    </a:lnTo>
                    <a:lnTo>
                      <a:pt x="707431" y="1098694"/>
                    </a:lnTo>
                    <a:lnTo>
                      <a:pt x="725305" y="1080123"/>
                    </a:lnTo>
                    <a:lnTo>
                      <a:pt x="731108" y="1064454"/>
                    </a:lnTo>
                    <a:lnTo>
                      <a:pt x="731108" y="1044026"/>
                    </a:lnTo>
                    <a:lnTo>
                      <a:pt x="741206" y="1035321"/>
                    </a:lnTo>
                    <a:lnTo>
                      <a:pt x="735287" y="1004563"/>
                    </a:lnTo>
                    <a:lnTo>
                      <a:pt x="727394" y="1001081"/>
                    </a:lnTo>
                    <a:lnTo>
                      <a:pt x="735287" y="994117"/>
                    </a:lnTo>
                    <a:lnTo>
                      <a:pt x="756063" y="991100"/>
                    </a:lnTo>
                    <a:lnTo>
                      <a:pt x="765929" y="976011"/>
                    </a:lnTo>
                    <a:lnTo>
                      <a:pt x="775910" y="957440"/>
                    </a:lnTo>
                    <a:lnTo>
                      <a:pt x="779973" y="949547"/>
                    </a:lnTo>
                    <a:lnTo>
                      <a:pt x="773241" y="933762"/>
                    </a:lnTo>
                    <a:lnTo>
                      <a:pt x="785892" y="929004"/>
                    </a:lnTo>
                    <a:lnTo>
                      <a:pt x="785892" y="914031"/>
                    </a:lnTo>
                    <a:lnTo>
                      <a:pt x="775330" y="907995"/>
                    </a:lnTo>
                    <a:lnTo>
                      <a:pt x="776607" y="899638"/>
                    </a:lnTo>
                    <a:lnTo>
                      <a:pt x="793901" y="905442"/>
                    </a:lnTo>
                    <a:lnTo>
                      <a:pt x="799588" y="903237"/>
                    </a:lnTo>
                    <a:lnTo>
                      <a:pt x="798079" y="895344"/>
                    </a:lnTo>
                    <a:lnTo>
                      <a:pt x="803882" y="884550"/>
                    </a:lnTo>
                    <a:lnTo>
                      <a:pt x="826168" y="880255"/>
                    </a:lnTo>
                    <a:lnTo>
                      <a:pt x="837310" y="874684"/>
                    </a:lnTo>
                    <a:lnTo>
                      <a:pt x="840792" y="860408"/>
                    </a:lnTo>
                    <a:lnTo>
                      <a:pt x="845899" y="852167"/>
                    </a:lnTo>
                    <a:lnTo>
                      <a:pt x="851702" y="853095"/>
                    </a:lnTo>
                    <a:lnTo>
                      <a:pt x="851702" y="873988"/>
                    </a:lnTo>
                    <a:lnTo>
                      <a:pt x="867023" y="868648"/>
                    </a:lnTo>
                    <a:lnTo>
                      <a:pt x="895344" y="865166"/>
                    </a:lnTo>
                    <a:lnTo>
                      <a:pt x="931557" y="848569"/>
                    </a:lnTo>
                    <a:lnTo>
                      <a:pt x="952797" y="825123"/>
                    </a:lnTo>
                    <a:lnTo>
                      <a:pt x="966957" y="803767"/>
                    </a:lnTo>
                    <a:lnTo>
                      <a:pt x="985296" y="792856"/>
                    </a:lnTo>
                    <a:lnTo>
                      <a:pt x="985296" y="776723"/>
                    </a:lnTo>
                    <a:lnTo>
                      <a:pt x="1001197" y="774634"/>
                    </a:lnTo>
                    <a:lnTo>
                      <a:pt x="1018375" y="780205"/>
                    </a:lnTo>
                    <a:lnTo>
                      <a:pt x="1023598" y="773821"/>
                    </a:lnTo>
                    <a:lnTo>
                      <a:pt x="1043329" y="771036"/>
                    </a:lnTo>
                    <a:lnTo>
                      <a:pt x="1057025" y="765813"/>
                    </a:lnTo>
                    <a:lnTo>
                      <a:pt x="1068168" y="764188"/>
                    </a:lnTo>
                    <a:lnTo>
                      <a:pt x="1134210" y="751072"/>
                    </a:lnTo>
                    <a:lnTo>
                      <a:pt x="1148718" y="744456"/>
                    </a:lnTo>
                    <a:lnTo>
                      <a:pt x="1166477" y="732501"/>
                    </a:lnTo>
                    <a:lnTo>
                      <a:pt x="1203618" y="714511"/>
                    </a:lnTo>
                    <a:lnTo>
                      <a:pt x="1237162" y="692342"/>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300" name="任意多边形: 形状 299">
                <a:extLst>
                  <a:ext uri="{FF2B5EF4-FFF2-40B4-BE49-F238E27FC236}">
                    <a16:creationId xmlns:a16="http://schemas.microsoft.com/office/drawing/2014/main" id="{A551CC5A-D758-DE2A-0D2E-C93568102004}"/>
                  </a:ext>
                </a:extLst>
              </p:cNvPr>
              <p:cNvSpPr/>
              <p:nvPr/>
            </p:nvSpPr>
            <p:spPr>
              <a:xfrm>
                <a:off x="6421489" y="2115748"/>
                <a:ext cx="65214" cy="43223"/>
              </a:xfrm>
              <a:custGeom>
                <a:avLst/>
                <a:gdLst>
                  <a:gd name="connsiteX0" fmla="*/ 33195 w 69872"/>
                  <a:gd name="connsiteY0" fmla="*/ 46311 h 46310"/>
                  <a:gd name="connsiteX1" fmla="*/ 55364 w 69872"/>
                  <a:gd name="connsiteY1" fmla="*/ 43873 h 46310"/>
                  <a:gd name="connsiteX2" fmla="*/ 69873 w 69872"/>
                  <a:gd name="connsiteY2" fmla="*/ 31919 h 46310"/>
                  <a:gd name="connsiteX3" fmla="*/ 61400 w 69872"/>
                  <a:gd name="connsiteY3" fmla="*/ 23097 h 46310"/>
                  <a:gd name="connsiteX4" fmla="*/ 50722 w 69872"/>
                  <a:gd name="connsiteY4" fmla="*/ 14044 h 46310"/>
                  <a:gd name="connsiteX5" fmla="*/ 43757 w 69872"/>
                  <a:gd name="connsiteY5" fmla="*/ 7196 h 46310"/>
                  <a:gd name="connsiteX6" fmla="*/ 27392 w 69872"/>
                  <a:gd name="connsiteY6" fmla="*/ 1045 h 46310"/>
                  <a:gd name="connsiteX7" fmla="*/ 10678 w 69872"/>
                  <a:gd name="connsiteY7" fmla="*/ 0 h 46310"/>
                  <a:gd name="connsiteX8" fmla="*/ 0 w 69872"/>
                  <a:gd name="connsiteY8" fmla="*/ 26231 h 46310"/>
                  <a:gd name="connsiteX9" fmla="*/ 11607 w 69872"/>
                  <a:gd name="connsiteY9" fmla="*/ 34124 h 46310"/>
                  <a:gd name="connsiteX10" fmla="*/ 33195 w 69872"/>
                  <a:gd name="connsiteY10" fmla="*/ 46311 h 4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72" h="46310">
                    <a:moveTo>
                      <a:pt x="33195" y="46311"/>
                    </a:moveTo>
                    <a:lnTo>
                      <a:pt x="55364" y="43873"/>
                    </a:lnTo>
                    <a:lnTo>
                      <a:pt x="69873" y="31919"/>
                    </a:lnTo>
                    <a:lnTo>
                      <a:pt x="61400" y="23097"/>
                    </a:lnTo>
                    <a:lnTo>
                      <a:pt x="50722" y="14044"/>
                    </a:lnTo>
                    <a:lnTo>
                      <a:pt x="43757" y="7196"/>
                    </a:lnTo>
                    <a:lnTo>
                      <a:pt x="27392" y="1045"/>
                    </a:lnTo>
                    <a:lnTo>
                      <a:pt x="10678" y="0"/>
                    </a:lnTo>
                    <a:lnTo>
                      <a:pt x="0" y="26231"/>
                    </a:lnTo>
                    <a:lnTo>
                      <a:pt x="11607" y="34124"/>
                    </a:lnTo>
                    <a:lnTo>
                      <a:pt x="33195" y="46311"/>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301" name="任意多边形: 形状 300">
                <a:extLst>
                  <a:ext uri="{FF2B5EF4-FFF2-40B4-BE49-F238E27FC236}">
                    <a16:creationId xmlns:a16="http://schemas.microsoft.com/office/drawing/2014/main" id="{9B84D946-2630-4614-9074-5730741C94FC}"/>
                  </a:ext>
                </a:extLst>
              </p:cNvPr>
              <p:cNvSpPr/>
              <p:nvPr/>
            </p:nvSpPr>
            <p:spPr>
              <a:xfrm>
                <a:off x="4648135" y="2692059"/>
                <a:ext cx="38564" cy="52756"/>
              </a:xfrm>
              <a:custGeom>
                <a:avLst/>
                <a:gdLst>
                  <a:gd name="connsiteX0" fmla="*/ 29945 w 41319"/>
                  <a:gd name="connsiteY0" fmla="*/ 19267 h 56524"/>
                  <a:gd name="connsiteX1" fmla="*/ 21356 w 41319"/>
                  <a:gd name="connsiteY1" fmla="*/ 0 h 56524"/>
                  <a:gd name="connsiteX2" fmla="*/ 0 w 41319"/>
                  <a:gd name="connsiteY2" fmla="*/ 13580 h 56524"/>
                  <a:gd name="connsiteX3" fmla="*/ 10678 w 41319"/>
                  <a:gd name="connsiteY3" fmla="*/ 34356 h 56524"/>
                  <a:gd name="connsiteX4" fmla="*/ 21356 w 41319"/>
                  <a:gd name="connsiteY4" fmla="*/ 46195 h 56524"/>
                  <a:gd name="connsiteX5" fmla="*/ 41320 w 41319"/>
                  <a:gd name="connsiteY5" fmla="*/ 56525 h 56524"/>
                  <a:gd name="connsiteX6" fmla="*/ 41320 w 41319"/>
                  <a:gd name="connsiteY6" fmla="*/ 47936 h 56524"/>
                  <a:gd name="connsiteX7" fmla="*/ 32151 w 41319"/>
                  <a:gd name="connsiteY7" fmla="*/ 28553 h 56524"/>
                  <a:gd name="connsiteX8" fmla="*/ 29945 w 41319"/>
                  <a:gd name="connsiteY8" fmla="*/ 19267 h 5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9" h="56524">
                    <a:moveTo>
                      <a:pt x="29945" y="19267"/>
                    </a:moveTo>
                    <a:lnTo>
                      <a:pt x="21356" y="0"/>
                    </a:lnTo>
                    <a:lnTo>
                      <a:pt x="0" y="13580"/>
                    </a:lnTo>
                    <a:lnTo>
                      <a:pt x="10678" y="34356"/>
                    </a:lnTo>
                    <a:lnTo>
                      <a:pt x="21356" y="46195"/>
                    </a:lnTo>
                    <a:lnTo>
                      <a:pt x="41320" y="56525"/>
                    </a:lnTo>
                    <a:lnTo>
                      <a:pt x="41320" y="47936"/>
                    </a:lnTo>
                    <a:lnTo>
                      <a:pt x="32151" y="28553"/>
                    </a:lnTo>
                    <a:lnTo>
                      <a:pt x="29945" y="19267"/>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302" name="任意多边形: 形状 301">
                <a:extLst>
                  <a:ext uri="{FF2B5EF4-FFF2-40B4-BE49-F238E27FC236}">
                    <a16:creationId xmlns:a16="http://schemas.microsoft.com/office/drawing/2014/main" id="{95D08FA6-7EBC-E0C3-07BE-C895B071DBA7}"/>
                  </a:ext>
                </a:extLst>
              </p:cNvPr>
              <p:cNvSpPr/>
              <p:nvPr/>
            </p:nvSpPr>
            <p:spPr>
              <a:xfrm>
                <a:off x="4157727" y="2551233"/>
                <a:ext cx="58389" cy="52973"/>
              </a:xfrm>
              <a:custGeom>
                <a:avLst/>
                <a:gdLst>
                  <a:gd name="connsiteX0" fmla="*/ 57685 w 62560"/>
                  <a:gd name="connsiteY0" fmla="*/ 0 h 56756"/>
                  <a:gd name="connsiteX1" fmla="*/ 38999 w 62560"/>
                  <a:gd name="connsiteY1" fmla="*/ 6964 h 56756"/>
                  <a:gd name="connsiteX2" fmla="*/ 17642 w 62560"/>
                  <a:gd name="connsiteY2" fmla="*/ 31686 h 56756"/>
                  <a:gd name="connsiteX3" fmla="*/ 0 w 62560"/>
                  <a:gd name="connsiteY3" fmla="*/ 38070 h 56756"/>
                  <a:gd name="connsiteX4" fmla="*/ 10098 w 62560"/>
                  <a:gd name="connsiteY4" fmla="*/ 56757 h 56756"/>
                  <a:gd name="connsiteX5" fmla="*/ 22981 w 62560"/>
                  <a:gd name="connsiteY5" fmla="*/ 56757 h 56756"/>
                  <a:gd name="connsiteX6" fmla="*/ 44570 w 62560"/>
                  <a:gd name="connsiteY6" fmla="*/ 43990 h 56756"/>
                  <a:gd name="connsiteX7" fmla="*/ 54552 w 62560"/>
                  <a:gd name="connsiteY7" fmla="*/ 34240 h 56756"/>
                  <a:gd name="connsiteX8" fmla="*/ 45382 w 62560"/>
                  <a:gd name="connsiteY8" fmla="*/ 19848 h 56756"/>
                  <a:gd name="connsiteX9" fmla="*/ 62560 w 62560"/>
                  <a:gd name="connsiteY9" fmla="*/ 11839 h 56756"/>
                  <a:gd name="connsiteX10" fmla="*/ 57685 w 62560"/>
                  <a:gd name="connsiteY10" fmla="*/ 0 h 5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60" h="56756">
                    <a:moveTo>
                      <a:pt x="57685" y="0"/>
                    </a:moveTo>
                    <a:lnTo>
                      <a:pt x="38999" y="6964"/>
                    </a:lnTo>
                    <a:lnTo>
                      <a:pt x="17642" y="31686"/>
                    </a:lnTo>
                    <a:lnTo>
                      <a:pt x="0" y="38070"/>
                    </a:lnTo>
                    <a:lnTo>
                      <a:pt x="10098" y="56757"/>
                    </a:lnTo>
                    <a:lnTo>
                      <a:pt x="22981" y="56757"/>
                    </a:lnTo>
                    <a:lnTo>
                      <a:pt x="44570" y="43990"/>
                    </a:lnTo>
                    <a:lnTo>
                      <a:pt x="54552" y="34240"/>
                    </a:lnTo>
                    <a:lnTo>
                      <a:pt x="45382" y="19848"/>
                    </a:lnTo>
                    <a:lnTo>
                      <a:pt x="62560" y="11839"/>
                    </a:lnTo>
                    <a:lnTo>
                      <a:pt x="57685" y="0"/>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303" name="任意多边形: 形状 302">
                <a:extLst>
                  <a:ext uri="{FF2B5EF4-FFF2-40B4-BE49-F238E27FC236}">
                    <a16:creationId xmlns:a16="http://schemas.microsoft.com/office/drawing/2014/main" id="{25CD5251-471B-FECF-9D5B-A5F3D80E1859}"/>
                  </a:ext>
                </a:extLst>
              </p:cNvPr>
              <p:cNvSpPr/>
              <p:nvPr/>
            </p:nvSpPr>
            <p:spPr>
              <a:xfrm>
                <a:off x="3873687" y="2492410"/>
                <a:ext cx="35965" cy="17332"/>
              </a:xfrm>
              <a:custGeom>
                <a:avLst/>
                <a:gdLst>
                  <a:gd name="connsiteX0" fmla="*/ 21356 w 38534"/>
                  <a:gd name="connsiteY0" fmla="*/ 0 h 18570"/>
                  <a:gd name="connsiteX1" fmla="*/ 0 w 38534"/>
                  <a:gd name="connsiteY1" fmla="*/ 7428 h 18570"/>
                  <a:gd name="connsiteX2" fmla="*/ 14857 w 38534"/>
                  <a:gd name="connsiteY2" fmla="*/ 18571 h 18570"/>
                  <a:gd name="connsiteX3" fmla="*/ 33660 w 38534"/>
                  <a:gd name="connsiteY3" fmla="*/ 17642 h 18570"/>
                  <a:gd name="connsiteX4" fmla="*/ 38534 w 38534"/>
                  <a:gd name="connsiteY4" fmla="*/ 1045 h 18570"/>
                  <a:gd name="connsiteX5" fmla="*/ 20776 w 38534"/>
                  <a:gd name="connsiteY5" fmla="*/ 9750 h 18570"/>
                  <a:gd name="connsiteX6" fmla="*/ 21356 w 38534"/>
                  <a:gd name="connsiteY6" fmla="*/ 0 h 1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34" h="18570">
                    <a:moveTo>
                      <a:pt x="21356" y="0"/>
                    </a:moveTo>
                    <a:lnTo>
                      <a:pt x="0" y="7428"/>
                    </a:lnTo>
                    <a:lnTo>
                      <a:pt x="14857" y="18571"/>
                    </a:lnTo>
                    <a:lnTo>
                      <a:pt x="33660" y="17642"/>
                    </a:lnTo>
                    <a:lnTo>
                      <a:pt x="38534" y="1045"/>
                    </a:lnTo>
                    <a:lnTo>
                      <a:pt x="20776" y="9750"/>
                    </a:lnTo>
                    <a:lnTo>
                      <a:pt x="21356" y="0"/>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304" name="任意多边形: 形状 303">
                <a:extLst>
                  <a:ext uri="{FF2B5EF4-FFF2-40B4-BE49-F238E27FC236}">
                    <a16:creationId xmlns:a16="http://schemas.microsoft.com/office/drawing/2014/main" id="{7B889E56-8BDE-CEFE-E406-EC7B7CD175D4}"/>
                  </a:ext>
                </a:extLst>
              </p:cNvPr>
              <p:cNvSpPr/>
              <p:nvPr/>
            </p:nvSpPr>
            <p:spPr>
              <a:xfrm>
                <a:off x="3873686" y="2696503"/>
                <a:ext cx="13866" cy="17007"/>
              </a:xfrm>
              <a:custGeom>
                <a:avLst/>
                <a:gdLst>
                  <a:gd name="connsiteX0" fmla="*/ 3366 w 14856"/>
                  <a:gd name="connsiteY0" fmla="*/ 4643 h 18222"/>
                  <a:gd name="connsiteX1" fmla="*/ 0 w 14856"/>
                  <a:gd name="connsiteY1" fmla="*/ 18223 h 18222"/>
                  <a:gd name="connsiteX2" fmla="*/ 7428 w 14856"/>
                  <a:gd name="connsiteY2" fmla="*/ 14508 h 18222"/>
                  <a:gd name="connsiteX3" fmla="*/ 14857 w 14856"/>
                  <a:gd name="connsiteY3" fmla="*/ 8821 h 18222"/>
                  <a:gd name="connsiteX4" fmla="*/ 12883 w 14856"/>
                  <a:gd name="connsiteY4" fmla="*/ 0 h 18222"/>
                  <a:gd name="connsiteX5" fmla="*/ 3366 w 14856"/>
                  <a:gd name="connsiteY5" fmla="*/ 4643 h 1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6" h="18222">
                    <a:moveTo>
                      <a:pt x="3366" y="4643"/>
                    </a:moveTo>
                    <a:lnTo>
                      <a:pt x="0" y="18223"/>
                    </a:lnTo>
                    <a:lnTo>
                      <a:pt x="7428" y="14508"/>
                    </a:lnTo>
                    <a:lnTo>
                      <a:pt x="14857" y="8821"/>
                    </a:lnTo>
                    <a:lnTo>
                      <a:pt x="12883" y="0"/>
                    </a:lnTo>
                    <a:lnTo>
                      <a:pt x="3366" y="4643"/>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305" name="任意多边形: 形状 304">
                <a:extLst>
                  <a:ext uri="{FF2B5EF4-FFF2-40B4-BE49-F238E27FC236}">
                    <a16:creationId xmlns:a16="http://schemas.microsoft.com/office/drawing/2014/main" id="{C2942B42-D5E0-0046-842B-793266139A53}"/>
                  </a:ext>
                </a:extLst>
              </p:cNvPr>
              <p:cNvSpPr/>
              <p:nvPr/>
            </p:nvSpPr>
            <p:spPr>
              <a:xfrm>
                <a:off x="3928610" y="2668554"/>
                <a:ext cx="33799" cy="15058"/>
              </a:xfrm>
              <a:custGeom>
                <a:avLst/>
                <a:gdLst>
                  <a:gd name="connsiteX0" fmla="*/ 17062 w 36213"/>
                  <a:gd name="connsiteY0" fmla="*/ 1625 h 16133"/>
                  <a:gd name="connsiteX1" fmla="*/ 4411 w 36213"/>
                  <a:gd name="connsiteY1" fmla="*/ 7776 h 16133"/>
                  <a:gd name="connsiteX2" fmla="*/ 0 w 36213"/>
                  <a:gd name="connsiteY2" fmla="*/ 16133 h 16133"/>
                  <a:gd name="connsiteX3" fmla="*/ 19267 w 36213"/>
                  <a:gd name="connsiteY3" fmla="*/ 9634 h 16133"/>
                  <a:gd name="connsiteX4" fmla="*/ 29133 w 36213"/>
                  <a:gd name="connsiteY4" fmla="*/ 8009 h 16133"/>
                  <a:gd name="connsiteX5" fmla="*/ 36213 w 36213"/>
                  <a:gd name="connsiteY5" fmla="*/ 7776 h 16133"/>
                  <a:gd name="connsiteX6" fmla="*/ 32035 w 36213"/>
                  <a:gd name="connsiteY6" fmla="*/ 0 h 16133"/>
                  <a:gd name="connsiteX7" fmla="*/ 17062 w 36213"/>
                  <a:gd name="connsiteY7" fmla="*/ 1625 h 1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3" h="16133">
                    <a:moveTo>
                      <a:pt x="17062" y="1625"/>
                    </a:moveTo>
                    <a:lnTo>
                      <a:pt x="4411" y="7776"/>
                    </a:lnTo>
                    <a:lnTo>
                      <a:pt x="0" y="16133"/>
                    </a:lnTo>
                    <a:lnTo>
                      <a:pt x="19267" y="9634"/>
                    </a:lnTo>
                    <a:lnTo>
                      <a:pt x="29133" y="8009"/>
                    </a:lnTo>
                    <a:lnTo>
                      <a:pt x="36213" y="7776"/>
                    </a:lnTo>
                    <a:lnTo>
                      <a:pt x="32035" y="0"/>
                    </a:lnTo>
                    <a:lnTo>
                      <a:pt x="17062" y="1625"/>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sp>
          <p:nvSpPr>
            <p:cNvPr id="20" name="任意多边形: 形状 19">
              <a:extLst>
                <a:ext uri="{FF2B5EF4-FFF2-40B4-BE49-F238E27FC236}">
                  <a16:creationId xmlns:a16="http://schemas.microsoft.com/office/drawing/2014/main" id="{96EF4E63-A95E-E10C-A9F7-54CF9C7FBC58}"/>
                </a:ext>
              </a:extLst>
            </p:cNvPr>
            <p:cNvSpPr/>
            <p:nvPr/>
          </p:nvSpPr>
          <p:spPr>
            <a:xfrm>
              <a:off x="7279784" y="3166436"/>
              <a:ext cx="1522029" cy="1709873"/>
            </a:xfrm>
            <a:custGeom>
              <a:avLst/>
              <a:gdLst>
                <a:gd name="connsiteX0" fmla="*/ 1622506 w 1630746"/>
                <a:gd name="connsiteY0" fmla="*/ 656245 h 1832007"/>
                <a:gd name="connsiteX1" fmla="*/ 1608926 w 1630746"/>
                <a:gd name="connsiteY1" fmla="*/ 667155 h 1832007"/>
                <a:gd name="connsiteX2" fmla="*/ 1562267 w 1630746"/>
                <a:gd name="connsiteY2" fmla="*/ 675860 h 1832007"/>
                <a:gd name="connsiteX3" fmla="*/ 1536384 w 1630746"/>
                <a:gd name="connsiteY3" fmla="*/ 678414 h 1832007"/>
                <a:gd name="connsiteX4" fmla="*/ 1523732 w 1630746"/>
                <a:gd name="connsiteY4" fmla="*/ 684798 h 1832007"/>
                <a:gd name="connsiteX5" fmla="*/ 1499822 w 1630746"/>
                <a:gd name="connsiteY5" fmla="*/ 687351 h 1832007"/>
                <a:gd name="connsiteX6" fmla="*/ 1473591 w 1630746"/>
                <a:gd name="connsiteY6" fmla="*/ 698145 h 1832007"/>
                <a:gd name="connsiteX7" fmla="*/ 1458619 w 1630746"/>
                <a:gd name="connsiteY7" fmla="*/ 694663 h 1832007"/>
                <a:gd name="connsiteX8" fmla="*/ 1448985 w 1630746"/>
                <a:gd name="connsiteY8" fmla="*/ 680155 h 1832007"/>
                <a:gd name="connsiteX9" fmla="*/ 1439700 w 1630746"/>
                <a:gd name="connsiteY9" fmla="*/ 674003 h 1832007"/>
                <a:gd name="connsiteX10" fmla="*/ 1422057 w 1630746"/>
                <a:gd name="connsiteY10" fmla="*/ 668664 h 1832007"/>
                <a:gd name="connsiteX11" fmla="*/ 1425656 w 1630746"/>
                <a:gd name="connsiteY11" fmla="*/ 662164 h 1832007"/>
                <a:gd name="connsiteX12" fmla="*/ 1440976 w 1630746"/>
                <a:gd name="connsiteY12" fmla="*/ 657058 h 1832007"/>
                <a:gd name="connsiteX13" fmla="*/ 1443414 w 1630746"/>
                <a:gd name="connsiteY13" fmla="*/ 648469 h 1832007"/>
                <a:gd name="connsiteX14" fmla="*/ 1393505 w 1630746"/>
                <a:gd name="connsiteY14" fmla="*/ 594613 h 1832007"/>
                <a:gd name="connsiteX15" fmla="*/ 1371800 w 1630746"/>
                <a:gd name="connsiteY15" fmla="*/ 584631 h 1832007"/>
                <a:gd name="connsiteX16" fmla="*/ 1362167 w 1630746"/>
                <a:gd name="connsiteY16" fmla="*/ 575694 h 1832007"/>
                <a:gd name="connsiteX17" fmla="*/ 1351837 w 1630746"/>
                <a:gd name="connsiteY17" fmla="*/ 565712 h 1832007"/>
                <a:gd name="connsiteX18" fmla="*/ 1339766 w 1630746"/>
                <a:gd name="connsiteY18" fmla="*/ 540990 h 1832007"/>
                <a:gd name="connsiteX19" fmla="*/ 1334891 w 1630746"/>
                <a:gd name="connsiteY19" fmla="*/ 521723 h 1832007"/>
                <a:gd name="connsiteX20" fmla="*/ 1310168 w 1630746"/>
                <a:gd name="connsiteY20" fmla="*/ 493286 h 1832007"/>
                <a:gd name="connsiteX21" fmla="*/ 1297981 w 1630746"/>
                <a:gd name="connsiteY21" fmla="*/ 473671 h 1832007"/>
                <a:gd name="connsiteX22" fmla="*/ 1295312 w 1630746"/>
                <a:gd name="connsiteY22" fmla="*/ 442913 h 1832007"/>
                <a:gd name="connsiteX23" fmla="*/ 1287303 w 1630746"/>
                <a:gd name="connsiteY23" fmla="*/ 407861 h 1832007"/>
                <a:gd name="connsiteX24" fmla="*/ 1276741 w 1630746"/>
                <a:gd name="connsiteY24" fmla="*/ 395558 h 1832007"/>
                <a:gd name="connsiteX25" fmla="*/ 1256197 w 1630746"/>
                <a:gd name="connsiteY25" fmla="*/ 372460 h 1832007"/>
                <a:gd name="connsiteX26" fmla="*/ 1254804 w 1630746"/>
                <a:gd name="connsiteY26" fmla="*/ 353773 h 1832007"/>
                <a:gd name="connsiteX27" fmla="*/ 1219404 w 1630746"/>
                <a:gd name="connsiteY27" fmla="*/ 286918 h 1832007"/>
                <a:gd name="connsiteX28" fmla="*/ 1208029 w 1630746"/>
                <a:gd name="connsiteY28" fmla="*/ 262312 h 1832007"/>
                <a:gd name="connsiteX29" fmla="*/ 1200833 w 1630746"/>
                <a:gd name="connsiteY29" fmla="*/ 247223 h 1832007"/>
                <a:gd name="connsiteX30" fmla="*/ 1175878 w 1630746"/>
                <a:gd name="connsiteY30" fmla="*/ 211707 h 1832007"/>
                <a:gd name="connsiteX31" fmla="*/ 1177271 w 1630746"/>
                <a:gd name="connsiteY31" fmla="*/ 205671 h 1832007"/>
                <a:gd name="connsiteX32" fmla="*/ 1176343 w 1630746"/>
                <a:gd name="connsiteY32" fmla="*/ 192324 h 1832007"/>
                <a:gd name="connsiteX33" fmla="*/ 1174834 w 1630746"/>
                <a:gd name="connsiteY33" fmla="*/ 170967 h 1832007"/>
                <a:gd name="connsiteX34" fmla="*/ 1174137 w 1630746"/>
                <a:gd name="connsiteY34" fmla="*/ 161218 h 1832007"/>
                <a:gd name="connsiteX35" fmla="*/ 1139085 w 1630746"/>
                <a:gd name="connsiteY35" fmla="*/ 157503 h 1832007"/>
                <a:gd name="connsiteX36" fmla="*/ 1102988 w 1630746"/>
                <a:gd name="connsiteY36" fmla="*/ 171896 h 1832007"/>
                <a:gd name="connsiteX37" fmla="*/ 936780 w 1630746"/>
                <a:gd name="connsiteY37" fmla="*/ 119433 h 1832007"/>
                <a:gd name="connsiteX38" fmla="*/ 882924 w 1630746"/>
                <a:gd name="connsiteY38" fmla="*/ 146825 h 1832007"/>
                <a:gd name="connsiteX39" fmla="*/ 888728 w 1630746"/>
                <a:gd name="connsiteY39" fmla="*/ 168414 h 1832007"/>
                <a:gd name="connsiteX40" fmla="*/ 870389 w 1630746"/>
                <a:gd name="connsiteY40" fmla="*/ 186288 h 1832007"/>
                <a:gd name="connsiteX41" fmla="*/ 784964 w 1630746"/>
                <a:gd name="connsiteY41" fmla="*/ 155414 h 1832007"/>
                <a:gd name="connsiteX42" fmla="*/ 777187 w 1630746"/>
                <a:gd name="connsiteY42" fmla="*/ 136147 h 1832007"/>
                <a:gd name="connsiteX43" fmla="*/ 693270 w 1630746"/>
                <a:gd name="connsiteY43" fmla="*/ 116764 h 1832007"/>
                <a:gd name="connsiteX44" fmla="*/ 655084 w 1630746"/>
                <a:gd name="connsiteY44" fmla="*/ 90068 h 1832007"/>
                <a:gd name="connsiteX45" fmla="*/ 667039 w 1630746"/>
                <a:gd name="connsiteY45" fmla="*/ 76721 h 1832007"/>
                <a:gd name="connsiteX46" fmla="*/ 678530 w 1630746"/>
                <a:gd name="connsiteY46" fmla="*/ 63953 h 1832007"/>
                <a:gd name="connsiteX47" fmla="*/ 677021 w 1630746"/>
                <a:gd name="connsiteY47" fmla="*/ 35749 h 1832007"/>
                <a:gd name="connsiteX48" fmla="*/ 675744 w 1630746"/>
                <a:gd name="connsiteY48" fmla="*/ 11258 h 1832007"/>
                <a:gd name="connsiteX49" fmla="*/ 650325 w 1630746"/>
                <a:gd name="connsiteY49" fmla="*/ 0 h 1832007"/>
                <a:gd name="connsiteX50" fmla="*/ 622005 w 1630746"/>
                <a:gd name="connsiteY50" fmla="*/ 6964 h 1832007"/>
                <a:gd name="connsiteX51" fmla="*/ 595426 w 1630746"/>
                <a:gd name="connsiteY51" fmla="*/ 4875 h 1832007"/>
                <a:gd name="connsiteX52" fmla="*/ 446743 w 1630746"/>
                <a:gd name="connsiteY52" fmla="*/ 19499 h 1832007"/>
                <a:gd name="connsiteX53" fmla="*/ 362362 w 1630746"/>
                <a:gd name="connsiteY53" fmla="*/ 63141 h 1832007"/>
                <a:gd name="connsiteX54" fmla="*/ 270901 w 1630746"/>
                <a:gd name="connsiteY54" fmla="*/ 42016 h 1832007"/>
                <a:gd name="connsiteX55" fmla="*/ 244554 w 1630746"/>
                <a:gd name="connsiteY55" fmla="*/ 91229 h 1832007"/>
                <a:gd name="connsiteX56" fmla="*/ 207877 w 1630746"/>
                <a:gd name="connsiteY56" fmla="*/ 108755 h 1832007"/>
                <a:gd name="connsiteX57" fmla="*/ 176191 w 1630746"/>
                <a:gd name="connsiteY57" fmla="*/ 152280 h 1832007"/>
                <a:gd name="connsiteX58" fmla="*/ 176191 w 1630746"/>
                <a:gd name="connsiteY58" fmla="*/ 189074 h 1832007"/>
                <a:gd name="connsiteX59" fmla="*/ 147638 w 1630746"/>
                <a:gd name="connsiteY59" fmla="*/ 228653 h 1832007"/>
                <a:gd name="connsiteX60" fmla="*/ 94827 w 1630746"/>
                <a:gd name="connsiteY60" fmla="*/ 261035 h 1832007"/>
                <a:gd name="connsiteX61" fmla="*/ 49561 w 1630746"/>
                <a:gd name="connsiteY61" fmla="*/ 327310 h 1832007"/>
                <a:gd name="connsiteX62" fmla="*/ 0 w 1630746"/>
                <a:gd name="connsiteY62" fmla="*/ 425271 h 1832007"/>
                <a:gd name="connsiteX63" fmla="*/ 18919 w 1630746"/>
                <a:gd name="connsiteY63" fmla="*/ 491313 h 1832007"/>
                <a:gd name="connsiteX64" fmla="*/ 1393 w 1630746"/>
                <a:gd name="connsiteY64" fmla="*/ 578944 h 1832007"/>
                <a:gd name="connsiteX65" fmla="*/ 8589 w 1630746"/>
                <a:gd name="connsiteY65" fmla="*/ 632219 h 1832007"/>
                <a:gd name="connsiteX66" fmla="*/ 90533 w 1630746"/>
                <a:gd name="connsiteY66" fmla="*/ 732269 h 1832007"/>
                <a:gd name="connsiteX67" fmla="*/ 113282 w 1630746"/>
                <a:gd name="connsiteY67" fmla="*/ 771384 h 1832007"/>
                <a:gd name="connsiteX68" fmla="*/ 226099 w 1630746"/>
                <a:gd name="connsiteY68" fmla="*/ 841489 h 1832007"/>
                <a:gd name="connsiteX69" fmla="*/ 297249 w 1630746"/>
                <a:gd name="connsiteY69" fmla="*/ 825936 h 1832007"/>
                <a:gd name="connsiteX70" fmla="*/ 362130 w 1630746"/>
                <a:gd name="connsiteY70" fmla="*/ 835221 h 1832007"/>
                <a:gd name="connsiteX71" fmla="*/ 471234 w 1630746"/>
                <a:gd name="connsiteY71" fmla="*/ 794597 h 1832007"/>
                <a:gd name="connsiteX72" fmla="*/ 524044 w 1630746"/>
                <a:gd name="connsiteY72" fmla="*/ 798892 h 1832007"/>
                <a:gd name="connsiteX73" fmla="*/ 559677 w 1630746"/>
                <a:gd name="connsiteY73" fmla="*/ 844158 h 1832007"/>
                <a:gd name="connsiteX74" fmla="*/ 620264 w 1630746"/>
                <a:gd name="connsiteY74" fmla="*/ 835105 h 1832007"/>
                <a:gd name="connsiteX75" fmla="*/ 648816 w 1630746"/>
                <a:gd name="connsiteY75" fmla="*/ 852399 h 1832007"/>
                <a:gd name="connsiteX76" fmla="*/ 627808 w 1630746"/>
                <a:gd name="connsiteY76" fmla="*/ 972180 h 1832007"/>
                <a:gd name="connsiteX77" fmla="*/ 704065 w 1630746"/>
                <a:gd name="connsiteY77" fmla="*/ 1072811 h 1832007"/>
                <a:gd name="connsiteX78" fmla="*/ 734358 w 1630746"/>
                <a:gd name="connsiteY78" fmla="*/ 1152201 h 1832007"/>
                <a:gd name="connsiteX79" fmla="*/ 745385 w 1630746"/>
                <a:gd name="connsiteY79" fmla="*/ 1228109 h 1832007"/>
                <a:gd name="connsiteX80" fmla="*/ 695128 w 1630746"/>
                <a:gd name="connsiteY80" fmla="*/ 1375747 h 1832007"/>
                <a:gd name="connsiteX81" fmla="*/ 756759 w 1630746"/>
                <a:gd name="connsiteY81" fmla="*/ 1507715 h 1832007"/>
                <a:gd name="connsiteX82" fmla="*/ 772660 w 1630746"/>
                <a:gd name="connsiteY82" fmla="*/ 1625176 h 1832007"/>
                <a:gd name="connsiteX83" fmla="*/ 845435 w 1630746"/>
                <a:gd name="connsiteY83" fmla="*/ 1764689 h 1832007"/>
                <a:gd name="connsiteX84" fmla="*/ 839167 w 1630746"/>
                <a:gd name="connsiteY84" fmla="*/ 1772581 h 1832007"/>
                <a:gd name="connsiteX85" fmla="*/ 834524 w 1630746"/>
                <a:gd name="connsiteY85" fmla="*/ 1782447 h 1832007"/>
                <a:gd name="connsiteX86" fmla="*/ 842533 w 1630746"/>
                <a:gd name="connsiteY86" fmla="*/ 1798464 h 1832007"/>
                <a:gd name="connsiteX87" fmla="*/ 847292 w 1630746"/>
                <a:gd name="connsiteY87" fmla="*/ 1812857 h 1832007"/>
                <a:gd name="connsiteX88" fmla="*/ 857274 w 1630746"/>
                <a:gd name="connsiteY88" fmla="*/ 1818892 h 1832007"/>
                <a:gd name="connsiteX89" fmla="*/ 870157 w 1630746"/>
                <a:gd name="connsiteY89" fmla="*/ 1829222 h 1832007"/>
                <a:gd name="connsiteX90" fmla="*/ 880487 w 1630746"/>
                <a:gd name="connsiteY90" fmla="*/ 1832008 h 1832007"/>
                <a:gd name="connsiteX91" fmla="*/ 893719 w 1630746"/>
                <a:gd name="connsiteY91" fmla="*/ 1823071 h 1832007"/>
                <a:gd name="connsiteX92" fmla="*/ 902192 w 1630746"/>
                <a:gd name="connsiteY92" fmla="*/ 1817732 h 1832007"/>
                <a:gd name="connsiteX93" fmla="*/ 920182 w 1630746"/>
                <a:gd name="connsiteY93" fmla="*/ 1820053 h 1832007"/>
                <a:gd name="connsiteX94" fmla="*/ 928423 w 1630746"/>
                <a:gd name="connsiteY94" fmla="*/ 1815410 h 1832007"/>
                <a:gd name="connsiteX95" fmla="*/ 955931 w 1630746"/>
                <a:gd name="connsiteY95" fmla="*/ 1805544 h 1832007"/>
                <a:gd name="connsiteX96" fmla="*/ 987501 w 1630746"/>
                <a:gd name="connsiteY96" fmla="*/ 1812276 h 1832007"/>
                <a:gd name="connsiteX97" fmla="*/ 996787 w 1630746"/>
                <a:gd name="connsiteY97" fmla="*/ 1808446 h 1832007"/>
                <a:gd name="connsiteX98" fmla="*/ 1012107 w 1630746"/>
                <a:gd name="connsiteY98" fmla="*/ 1805196 h 1832007"/>
                <a:gd name="connsiteX99" fmla="*/ 1011759 w 1630746"/>
                <a:gd name="connsiteY99" fmla="*/ 1797652 h 1832007"/>
                <a:gd name="connsiteX100" fmla="*/ 1038106 w 1630746"/>
                <a:gd name="connsiteY100" fmla="*/ 1797187 h 1832007"/>
                <a:gd name="connsiteX101" fmla="*/ 1068168 w 1630746"/>
                <a:gd name="connsiteY101" fmla="*/ 1778733 h 1832007"/>
                <a:gd name="connsiteX102" fmla="*/ 1111345 w 1630746"/>
                <a:gd name="connsiteY102" fmla="*/ 1734395 h 1832007"/>
                <a:gd name="connsiteX103" fmla="*/ 1144540 w 1630746"/>
                <a:gd name="connsiteY103" fmla="*/ 1688897 h 1832007"/>
                <a:gd name="connsiteX104" fmla="*/ 1161602 w 1630746"/>
                <a:gd name="connsiteY104" fmla="*/ 1669629 h 1832007"/>
                <a:gd name="connsiteX105" fmla="*/ 1178316 w 1630746"/>
                <a:gd name="connsiteY105" fmla="*/ 1650478 h 1832007"/>
                <a:gd name="connsiteX106" fmla="*/ 1184932 w 1630746"/>
                <a:gd name="connsiteY106" fmla="*/ 1601034 h 1832007"/>
                <a:gd name="connsiteX107" fmla="*/ 1171468 w 1630746"/>
                <a:gd name="connsiteY107" fmla="*/ 1595695 h 1832007"/>
                <a:gd name="connsiteX108" fmla="*/ 1199440 w 1630746"/>
                <a:gd name="connsiteY108" fmla="*/ 1575615 h 1832007"/>
                <a:gd name="connsiteX109" fmla="*/ 1232752 w 1630746"/>
                <a:gd name="connsiteY109" fmla="*/ 1561919 h 1832007"/>
                <a:gd name="connsiteX110" fmla="*/ 1244590 w 1630746"/>
                <a:gd name="connsiteY110" fmla="*/ 1550660 h 1832007"/>
                <a:gd name="connsiteX111" fmla="*/ 1245751 w 1630746"/>
                <a:gd name="connsiteY111" fmla="*/ 1525010 h 1832007"/>
                <a:gd name="connsiteX112" fmla="*/ 1247608 w 1630746"/>
                <a:gd name="connsiteY112" fmla="*/ 1507135 h 1832007"/>
                <a:gd name="connsiteX113" fmla="*/ 1240760 w 1630746"/>
                <a:gd name="connsiteY113" fmla="*/ 1476029 h 1832007"/>
                <a:gd name="connsiteX114" fmla="*/ 1231010 w 1630746"/>
                <a:gd name="connsiteY114" fmla="*/ 1454789 h 1832007"/>
                <a:gd name="connsiteX115" fmla="*/ 1225903 w 1630746"/>
                <a:gd name="connsiteY115" fmla="*/ 1439004 h 1832007"/>
                <a:gd name="connsiteX116" fmla="*/ 1234957 w 1630746"/>
                <a:gd name="connsiteY116" fmla="*/ 1436682 h 1832007"/>
                <a:gd name="connsiteX117" fmla="*/ 1252367 w 1630746"/>
                <a:gd name="connsiteY117" fmla="*/ 1412540 h 1832007"/>
                <a:gd name="connsiteX118" fmla="*/ 1270938 w 1630746"/>
                <a:gd name="connsiteY118" fmla="*/ 1406621 h 1832007"/>
                <a:gd name="connsiteX119" fmla="*/ 1282428 w 1630746"/>
                <a:gd name="connsiteY119" fmla="*/ 1388862 h 1832007"/>
                <a:gd name="connsiteX120" fmla="*/ 1303901 w 1630746"/>
                <a:gd name="connsiteY120" fmla="*/ 1372381 h 1832007"/>
                <a:gd name="connsiteX121" fmla="*/ 1335355 w 1630746"/>
                <a:gd name="connsiteY121" fmla="*/ 1368086 h 1832007"/>
                <a:gd name="connsiteX122" fmla="*/ 1358336 w 1630746"/>
                <a:gd name="connsiteY122" fmla="*/ 1344176 h 1832007"/>
                <a:gd name="connsiteX123" fmla="*/ 1376791 w 1630746"/>
                <a:gd name="connsiteY123" fmla="*/ 1312606 h 1832007"/>
                <a:gd name="connsiteX124" fmla="*/ 1371452 w 1630746"/>
                <a:gd name="connsiteY124" fmla="*/ 1284286 h 1832007"/>
                <a:gd name="connsiteX125" fmla="*/ 1367158 w 1630746"/>
                <a:gd name="connsiteY125" fmla="*/ 1201646 h 1832007"/>
                <a:gd name="connsiteX126" fmla="*/ 1353229 w 1630746"/>
                <a:gd name="connsiteY126" fmla="*/ 1190968 h 1832007"/>
                <a:gd name="connsiteX127" fmla="*/ 1350792 w 1630746"/>
                <a:gd name="connsiteY127" fmla="*/ 1179361 h 1832007"/>
                <a:gd name="connsiteX128" fmla="*/ 1344408 w 1630746"/>
                <a:gd name="connsiteY128" fmla="*/ 1167406 h 1832007"/>
                <a:gd name="connsiteX129" fmla="*/ 1343016 w 1630746"/>
                <a:gd name="connsiteY129" fmla="*/ 1151853 h 1832007"/>
                <a:gd name="connsiteX130" fmla="*/ 1340230 w 1630746"/>
                <a:gd name="connsiteY130" fmla="*/ 1140362 h 1832007"/>
                <a:gd name="connsiteX131" fmla="*/ 1344989 w 1630746"/>
                <a:gd name="connsiteY131" fmla="*/ 1116452 h 1832007"/>
                <a:gd name="connsiteX132" fmla="*/ 1331641 w 1630746"/>
                <a:gd name="connsiteY132" fmla="*/ 1101828 h 1832007"/>
                <a:gd name="connsiteX133" fmla="*/ 1363443 w 1630746"/>
                <a:gd name="connsiteY133" fmla="*/ 1007929 h 1832007"/>
                <a:gd name="connsiteX134" fmla="*/ 1381202 w 1630746"/>
                <a:gd name="connsiteY134" fmla="*/ 1000269 h 1832007"/>
                <a:gd name="connsiteX135" fmla="*/ 1389210 w 1630746"/>
                <a:gd name="connsiteY135" fmla="*/ 994349 h 1832007"/>
                <a:gd name="connsiteX136" fmla="*/ 1470109 w 1630746"/>
                <a:gd name="connsiteY136" fmla="*/ 910549 h 1832007"/>
                <a:gd name="connsiteX137" fmla="*/ 1498778 w 1630746"/>
                <a:gd name="connsiteY137" fmla="*/ 894764 h 1832007"/>
                <a:gd name="connsiteX138" fmla="*/ 1546017 w 1630746"/>
                <a:gd name="connsiteY138" fmla="*/ 850426 h 1832007"/>
                <a:gd name="connsiteX139" fmla="*/ 1573757 w 1630746"/>
                <a:gd name="connsiteY139" fmla="*/ 811079 h 1832007"/>
                <a:gd name="connsiteX140" fmla="*/ 1584319 w 1630746"/>
                <a:gd name="connsiteY140" fmla="*/ 784383 h 1832007"/>
                <a:gd name="connsiteX141" fmla="*/ 1620997 w 1630746"/>
                <a:gd name="connsiteY141" fmla="*/ 723216 h 1832007"/>
                <a:gd name="connsiteX142" fmla="*/ 1630746 w 1630746"/>
                <a:gd name="connsiteY142" fmla="*/ 679342 h 1832007"/>
                <a:gd name="connsiteX143" fmla="*/ 1630746 w 1630746"/>
                <a:gd name="connsiteY143" fmla="*/ 660423 h 1832007"/>
                <a:gd name="connsiteX144" fmla="*/ 1622622 w 1630746"/>
                <a:gd name="connsiteY144" fmla="*/ 656129 h 183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30746" h="1832007">
                  <a:moveTo>
                    <a:pt x="1622506" y="656245"/>
                  </a:moveTo>
                  <a:lnTo>
                    <a:pt x="1608926" y="667155"/>
                  </a:lnTo>
                  <a:lnTo>
                    <a:pt x="1562267" y="675860"/>
                  </a:lnTo>
                  <a:lnTo>
                    <a:pt x="1536384" y="678414"/>
                  </a:lnTo>
                  <a:lnTo>
                    <a:pt x="1523732" y="684798"/>
                  </a:lnTo>
                  <a:lnTo>
                    <a:pt x="1499822" y="687351"/>
                  </a:lnTo>
                  <a:lnTo>
                    <a:pt x="1473591" y="698145"/>
                  </a:lnTo>
                  <a:lnTo>
                    <a:pt x="1458619" y="694663"/>
                  </a:lnTo>
                  <a:lnTo>
                    <a:pt x="1448985" y="680155"/>
                  </a:lnTo>
                  <a:lnTo>
                    <a:pt x="1439700" y="674003"/>
                  </a:lnTo>
                  <a:lnTo>
                    <a:pt x="1422057" y="668664"/>
                  </a:lnTo>
                  <a:lnTo>
                    <a:pt x="1425656" y="662164"/>
                  </a:lnTo>
                  <a:lnTo>
                    <a:pt x="1440976" y="657058"/>
                  </a:lnTo>
                  <a:lnTo>
                    <a:pt x="1443414" y="648469"/>
                  </a:lnTo>
                  <a:lnTo>
                    <a:pt x="1393505" y="594613"/>
                  </a:lnTo>
                  <a:lnTo>
                    <a:pt x="1371800" y="584631"/>
                  </a:lnTo>
                  <a:lnTo>
                    <a:pt x="1362167" y="575694"/>
                  </a:lnTo>
                  <a:lnTo>
                    <a:pt x="1351837" y="565712"/>
                  </a:lnTo>
                  <a:lnTo>
                    <a:pt x="1339766" y="540990"/>
                  </a:lnTo>
                  <a:lnTo>
                    <a:pt x="1334891" y="521723"/>
                  </a:lnTo>
                  <a:lnTo>
                    <a:pt x="1310168" y="493286"/>
                  </a:lnTo>
                  <a:lnTo>
                    <a:pt x="1297981" y="473671"/>
                  </a:lnTo>
                  <a:lnTo>
                    <a:pt x="1295312" y="442913"/>
                  </a:lnTo>
                  <a:lnTo>
                    <a:pt x="1287303" y="407861"/>
                  </a:lnTo>
                  <a:lnTo>
                    <a:pt x="1276741" y="395558"/>
                  </a:lnTo>
                  <a:lnTo>
                    <a:pt x="1256197" y="372460"/>
                  </a:lnTo>
                  <a:lnTo>
                    <a:pt x="1254804" y="353773"/>
                  </a:lnTo>
                  <a:lnTo>
                    <a:pt x="1219404" y="286918"/>
                  </a:lnTo>
                  <a:lnTo>
                    <a:pt x="1208029" y="262312"/>
                  </a:lnTo>
                  <a:lnTo>
                    <a:pt x="1200833" y="247223"/>
                  </a:lnTo>
                  <a:lnTo>
                    <a:pt x="1175878" y="211707"/>
                  </a:lnTo>
                  <a:lnTo>
                    <a:pt x="1177271" y="205671"/>
                  </a:lnTo>
                  <a:cubicBezTo>
                    <a:pt x="1176575" y="201261"/>
                    <a:pt x="1176575" y="196618"/>
                    <a:pt x="1176343" y="192324"/>
                  </a:cubicBezTo>
                  <a:cubicBezTo>
                    <a:pt x="1175995" y="185127"/>
                    <a:pt x="1175414" y="178047"/>
                    <a:pt x="1174834" y="170967"/>
                  </a:cubicBezTo>
                  <a:cubicBezTo>
                    <a:pt x="1174602" y="167717"/>
                    <a:pt x="1174254" y="164467"/>
                    <a:pt x="1174137" y="161218"/>
                  </a:cubicBezTo>
                  <a:lnTo>
                    <a:pt x="1139085" y="157503"/>
                  </a:lnTo>
                  <a:lnTo>
                    <a:pt x="1102988" y="171896"/>
                  </a:lnTo>
                  <a:lnTo>
                    <a:pt x="936780" y="119433"/>
                  </a:lnTo>
                  <a:lnTo>
                    <a:pt x="882924" y="146825"/>
                  </a:lnTo>
                  <a:lnTo>
                    <a:pt x="888728" y="168414"/>
                  </a:lnTo>
                  <a:lnTo>
                    <a:pt x="870389" y="186288"/>
                  </a:lnTo>
                  <a:lnTo>
                    <a:pt x="784964" y="155414"/>
                  </a:lnTo>
                  <a:lnTo>
                    <a:pt x="777187" y="136147"/>
                  </a:lnTo>
                  <a:lnTo>
                    <a:pt x="693270" y="116764"/>
                  </a:lnTo>
                  <a:lnTo>
                    <a:pt x="655084" y="90068"/>
                  </a:lnTo>
                  <a:cubicBezTo>
                    <a:pt x="655084" y="90068"/>
                    <a:pt x="667039" y="76837"/>
                    <a:pt x="667039" y="76721"/>
                  </a:cubicBezTo>
                  <a:cubicBezTo>
                    <a:pt x="667039" y="76721"/>
                    <a:pt x="678530" y="63953"/>
                    <a:pt x="678530" y="63953"/>
                  </a:cubicBezTo>
                  <a:cubicBezTo>
                    <a:pt x="678066" y="54552"/>
                    <a:pt x="677485" y="45150"/>
                    <a:pt x="677021" y="35749"/>
                  </a:cubicBezTo>
                  <a:cubicBezTo>
                    <a:pt x="676557" y="27624"/>
                    <a:pt x="676209" y="19383"/>
                    <a:pt x="675744" y="11258"/>
                  </a:cubicBezTo>
                  <a:cubicBezTo>
                    <a:pt x="667271" y="7544"/>
                    <a:pt x="658798" y="3714"/>
                    <a:pt x="650325" y="0"/>
                  </a:cubicBezTo>
                  <a:cubicBezTo>
                    <a:pt x="640924" y="2321"/>
                    <a:pt x="631523" y="4643"/>
                    <a:pt x="622005" y="6964"/>
                  </a:cubicBezTo>
                  <a:lnTo>
                    <a:pt x="595426" y="4875"/>
                  </a:lnTo>
                  <a:lnTo>
                    <a:pt x="446743" y="19499"/>
                  </a:lnTo>
                  <a:lnTo>
                    <a:pt x="362362" y="63141"/>
                  </a:lnTo>
                  <a:lnTo>
                    <a:pt x="270901" y="42016"/>
                  </a:lnTo>
                  <a:lnTo>
                    <a:pt x="244554" y="91229"/>
                  </a:lnTo>
                  <a:lnTo>
                    <a:pt x="207877" y="108755"/>
                  </a:lnTo>
                  <a:lnTo>
                    <a:pt x="176191" y="152280"/>
                  </a:lnTo>
                  <a:lnTo>
                    <a:pt x="176191" y="189074"/>
                  </a:lnTo>
                  <a:lnTo>
                    <a:pt x="147638" y="228653"/>
                  </a:lnTo>
                  <a:lnTo>
                    <a:pt x="94827" y="261035"/>
                  </a:lnTo>
                  <a:lnTo>
                    <a:pt x="49561" y="327310"/>
                  </a:lnTo>
                  <a:lnTo>
                    <a:pt x="0" y="425271"/>
                  </a:lnTo>
                  <a:lnTo>
                    <a:pt x="18919" y="491313"/>
                  </a:lnTo>
                  <a:lnTo>
                    <a:pt x="1393" y="578944"/>
                  </a:lnTo>
                  <a:lnTo>
                    <a:pt x="8589" y="632219"/>
                  </a:lnTo>
                  <a:lnTo>
                    <a:pt x="90533" y="732269"/>
                  </a:lnTo>
                  <a:lnTo>
                    <a:pt x="113282" y="771384"/>
                  </a:lnTo>
                  <a:lnTo>
                    <a:pt x="226099" y="841489"/>
                  </a:lnTo>
                  <a:lnTo>
                    <a:pt x="297249" y="825936"/>
                  </a:lnTo>
                  <a:lnTo>
                    <a:pt x="362130" y="835221"/>
                  </a:lnTo>
                  <a:lnTo>
                    <a:pt x="471234" y="794597"/>
                  </a:lnTo>
                  <a:lnTo>
                    <a:pt x="524044" y="798892"/>
                  </a:lnTo>
                  <a:lnTo>
                    <a:pt x="559677" y="844158"/>
                  </a:lnTo>
                  <a:lnTo>
                    <a:pt x="620264" y="835105"/>
                  </a:lnTo>
                  <a:lnTo>
                    <a:pt x="648816" y="852399"/>
                  </a:lnTo>
                  <a:lnTo>
                    <a:pt x="627808" y="972180"/>
                  </a:lnTo>
                  <a:lnTo>
                    <a:pt x="704065" y="1072811"/>
                  </a:lnTo>
                  <a:lnTo>
                    <a:pt x="734358" y="1152201"/>
                  </a:lnTo>
                  <a:lnTo>
                    <a:pt x="745385" y="1228109"/>
                  </a:lnTo>
                  <a:lnTo>
                    <a:pt x="695128" y="1375747"/>
                  </a:lnTo>
                  <a:lnTo>
                    <a:pt x="756759" y="1507715"/>
                  </a:lnTo>
                  <a:lnTo>
                    <a:pt x="772660" y="1625176"/>
                  </a:lnTo>
                  <a:lnTo>
                    <a:pt x="845435" y="1764689"/>
                  </a:lnTo>
                  <a:lnTo>
                    <a:pt x="839167" y="1772581"/>
                  </a:lnTo>
                  <a:lnTo>
                    <a:pt x="834524" y="1782447"/>
                  </a:lnTo>
                  <a:lnTo>
                    <a:pt x="842533" y="1798464"/>
                  </a:lnTo>
                  <a:lnTo>
                    <a:pt x="847292" y="1812857"/>
                  </a:lnTo>
                  <a:lnTo>
                    <a:pt x="857274" y="1818892"/>
                  </a:lnTo>
                  <a:lnTo>
                    <a:pt x="870157" y="1829222"/>
                  </a:lnTo>
                  <a:lnTo>
                    <a:pt x="880487" y="1832008"/>
                  </a:lnTo>
                  <a:lnTo>
                    <a:pt x="893719" y="1823071"/>
                  </a:lnTo>
                  <a:lnTo>
                    <a:pt x="902192" y="1817732"/>
                  </a:lnTo>
                  <a:lnTo>
                    <a:pt x="920182" y="1820053"/>
                  </a:lnTo>
                  <a:lnTo>
                    <a:pt x="928423" y="1815410"/>
                  </a:lnTo>
                  <a:lnTo>
                    <a:pt x="955931" y="1805544"/>
                  </a:lnTo>
                  <a:lnTo>
                    <a:pt x="987501" y="1812276"/>
                  </a:lnTo>
                  <a:lnTo>
                    <a:pt x="996787" y="1808446"/>
                  </a:lnTo>
                  <a:lnTo>
                    <a:pt x="1012107" y="1805196"/>
                  </a:lnTo>
                  <a:lnTo>
                    <a:pt x="1011759" y="1797652"/>
                  </a:lnTo>
                  <a:lnTo>
                    <a:pt x="1038106" y="1797187"/>
                  </a:lnTo>
                  <a:lnTo>
                    <a:pt x="1068168" y="1778733"/>
                  </a:lnTo>
                  <a:lnTo>
                    <a:pt x="1111345" y="1734395"/>
                  </a:lnTo>
                  <a:lnTo>
                    <a:pt x="1144540" y="1688897"/>
                  </a:lnTo>
                  <a:lnTo>
                    <a:pt x="1161602" y="1669629"/>
                  </a:lnTo>
                  <a:lnTo>
                    <a:pt x="1178316" y="1650478"/>
                  </a:lnTo>
                  <a:lnTo>
                    <a:pt x="1184932" y="1601034"/>
                  </a:lnTo>
                  <a:lnTo>
                    <a:pt x="1171468" y="1595695"/>
                  </a:lnTo>
                  <a:lnTo>
                    <a:pt x="1199440" y="1575615"/>
                  </a:lnTo>
                  <a:lnTo>
                    <a:pt x="1232752" y="1561919"/>
                  </a:lnTo>
                  <a:lnTo>
                    <a:pt x="1244590" y="1550660"/>
                  </a:lnTo>
                  <a:lnTo>
                    <a:pt x="1245751" y="1525010"/>
                  </a:lnTo>
                  <a:lnTo>
                    <a:pt x="1247608" y="1507135"/>
                  </a:lnTo>
                  <a:lnTo>
                    <a:pt x="1240760" y="1476029"/>
                  </a:lnTo>
                  <a:lnTo>
                    <a:pt x="1231010" y="1454789"/>
                  </a:lnTo>
                  <a:lnTo>
                    <a:pt x="1225903" y="1439004"/>
                  </a:lnTo>
                  <a:lnTo>
                    <a:pt x="1234957" y="1436682"/>
                  </a:lnTo>
                  <a:lnTo>
                    <a:pt x="1252367" y="1412540"/>
                  </a:lnTo>
                  <a:lnTo>
                    <a:pt x="1270938" y="1406621"/>
                  </a:lnTo>
                  <a:lnTo>
                    <a:pt x="1282428" y="1388862"/>
                  </a:lnTo>
                  <a:lnTo>
                    <a:pt x="1303901" y="1372381"/>
                  </a:lnTo>
                  <a:lnTo>
                    <a:pt x="1335355" y="1368086"/>
                  </a:lnTo>
                  <a:lnTo>
                    <a:pt x="1358336" y="1344176"/>
                  </a:lnTo>
                  <a:lnTo>
                    <a:pt x="1376791" y="1312606"/>
                  </a:lnTo>
                  <a:lnTo>
                    <a:pt x="1371452" y="1284286"/>
                  </a:lnTo>
                  <a:lnTo>
                    <a:pt x="1367158" y="1201646"/>
                  </a:lnTo>
                  <a:lnTo>
                    <a:pt x="1353229" y="1190968"/>
                  </a:lnTo>
                  <a:lnTo>
                    <a:pt x="1350792" y="1179361"/>
                  </a:lnTo>
                  <a:lnTo>
                    <a:pt x="1344408" y="1167406"/>
                  </a:lnTo>
                  <a:lnTo>
                    <a:pt x="1343016" y="1151853"/>
                  </a:lnTo>
                  <a:lnTo>
                    <a:pt x="1340230" y="1140362"/>
                  </a:lnTo>
                  <a:lnTo>
                    <a:pt x="1344989" y="1116452"/>
                  </a:lnTo>
                  <a:lnTo>
                    <a:pt x="1331641" y="1101828"/>
                  </a:lnTo>
                  <a:lnTo>
                    <a:pt x="1363443" y="1007929"/>
                  </a:lnTo>
                  <a:lnTo>
                    <a:pt x="1381202" y="1000269"/>
                  </a:lnTo>
                  <a:lnTo>
                    <a:pt x="1389210" y="994349"/>
                  </a:lnTo>
                  <a:lnTo>
                    <a:pt x="1470109" y="910549"/>
                  </a:lnTo>
                  <a:lnTo>
                    <a:pt x="1498778" y="894764"/>
                  </a:lnTo>
                  <a:lnTo>
                    <a:pt x="1546017" y="850426"/>
                  </a:lnTo>
                  <a:lnTo>
                    <a:pt x="1573757" y="811079"/>
                  </a:lnTo>
                  <a:lnTo>
                    <a:pt x="1584319" y="784383"/>
                  </a:lnTo>
                  <a:lnTo>
                    <a:pt x="1620997" y="723216"/>
                  </a:lnTo>
                  <a:lnTo>
                    <a:pt x="1630746" y="679342"/>
                  </a:lnTo>
                  <a:lnTo>
                    <a:pt x="1630746" y="660423"/>
                  </a:lnTo>
                  <a:cubicBezTo>
                    <a:pt x="1630746" y="660423"/>
                    <a:pt x="1622622" y="656129"/>
                    <a:pt x="1622622" y="656129"/>
                  </a:cubicBez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1" name="文本框 20">
              <a:extLst>
                <a:ext uri="{FF2B5EF4-FFF2-40B4-BE49-F238E27FC236}">
                  <a16:creationId xmlns:a16="http://schemas.microsoft.com/office/drawing/2014/main" id="{A8B07D75-FB7C-2741-B2F9-6A9C6B66D4F3}"/>
                </a:ext>
              </a:extLst>
            </p:cNvPr>
            <p:cNvSpPr txBox="1"/>
            <p:nvPr/>
          </p:nvSpPr>
          <p:spPr>
            <a:xfrm>
              <a:off x="7870212" y="2751344"/>
              <a:ext cx="341440" cy="123111"/>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solidFill>
                    <a:srgbClr val="FFFFFF"/>
                  </a:solidFill>
                  <a:effectLst/>
                  <a:uLnTx/>
                  <a:uFillTx/>
                  <a:latin typeface="Univers" panose="020B0503020202020204" pitchFamily="34" charset="0"/>
                  <a:ea typeface="黑体" panose="02010609060101010101" pitchFamily="49" charset="-122"/>
                  <a:cs typeface="Arial"/>
                  <a:sym typeface="Arial"/>
                  <a:rtl val="0"/>
                </a:rPr>
                <a:t>Brussels</a:t>
              </a:r>
            </a:p>
          </p:txBody>
        </p:sp>
        <p:sp>
          <p:nvSpPr>
            <p:cNvPr id="22" name="文本框 21">
              <a:extLst>
                <a:ext uri="{FF2B5EF4-FFF2-40B4-BE49-F238E27FC236}">
                  <a16:creationId xmlns:a16="http://schemas.microsoft.com/office/drawing/2014/main" id="{B10C6D4D-CE9D-33BF-56A5-585D33930143}"/>
                </a:ext>
              </a:extLst>
            </p:cNvPr>
            <p:cNvSpPr txBox="1"/>
            <p:nvPr/>
          </p:nvSpPr>
          <p:spPr>
            <a:xfrm>
              <a:off x="8582657" y="2437390"/>
              <a:ext cx="213200" cy="153888"/>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ACI </a:t>
              </a:r>
            </a:p>
          </p:txBody>
        </p:sp>
        <p:sp>
          <p:nvSpPr>
            <p:cNvPr id="24" name="文本框 23">
              <a:extLst>
                <a:ext uri="{FF2B5EF4-FFF2-40B4-BE49-F238E27FC236}">
                  <a16:creationId xmlns:a16="http://schemas.microsoft.com/office/drawing/2014/main" id="{4439DD5A-5C10-0DD2-FF53-DC8D42117772}"/>
                </a:ext>
              </a:extLst>
            </p:cNvPr>
            <p:cNvSpPr txBox="1"/>
            <p:nvPr/>
          </p:nvSpPr>
          <p:spPr>
            <a:xfrm>
              <a:off x="8582656" y="2589050"/>
              <a:ext cx="363882" cy="153888"/>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Europe</a:t>
              </a:r>
            </a:p>
          </p:txBody>
        </p:sp>
        <p:sp>
          <p:nvSpPr>
            <p:cNvPr id="26" name="文本框 25">
              <a:extLst>
                <a:ext uri="{FF2B5EF4-FFF2-40B4-BE49-F238E27FC236}">
                  <a16:creationId xmlns:a16="http://schemas.microsoft.com/office/drawing/2014/main" id="{51F8BC95-E2D7-9C3D-769F-934ADAFE66FB}"/>
                </a:ext>
              </a:extLst>
            </p:cNvPr>
            <p:cNvSpPr txBox="1"/>
            <p:nvPr/>
          </p:nvSpPr>
          <p:spPr>
            <a:xfrm>
              <a:off x="10254663" y="3489398"/>
              <a:ext cx="453650" cy="123111"/>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solidFill>
                    <a:srgbClr val="FFFFFF"/>
                  </a:solidFill>
                  <a:effectLst/>
                  <a:uLnTx/>
                  <a:uFillTx/>
                  <a:latin typeface="Univers" panose="020B0503020202020204" pitchFamily="34" charset="0"/>
                  <a:ea typeface="黑体" panose="02010609060101010101" pitchFamily="49" charset="-122"/>
                  <a:cs typeface="Arial"/>
                  <a:sym typeface="Arial"/>
                  <a:rtl val="0"/>
                </a:rPr>
                <a:t>Hong Kong</a:t>
              </a:r>
            </a:p>
          </p:txBody>
        </p:sp>
        <p:sp>
          <p:nvSpPr>
            <p:cNvPr id="62" name="文本框 61">
              <a:extLst>
                <a:ext uri="{FF2B5EF4-FFF2-40B4-BE49-F238E27FC236}">
                  <a16:creationId xmlns:a16="http://schemas.microsoft.com/office/drawing/2014/main" id="{1BFAB605-651B-04C0-A578-C82F52C3A9A4}"/>
                </a:ext>
              </a:extLst>
            </p:cNvPr>
            <p:cNvSpPr txBox="1"/>
            <p:nvPr/>
          </p:nvSpPr>
          <p:spPr>
            <a:xfrm>
              <a:off x="7572510" y="3268509"/>
              <a:ext cx="469680" cy="123111"/>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solidFill>
                    <a:srgbClr val="FFFFFF"/>
                  </a:solidFill>
                  <a:effectLst/>
                  <a:uLnTx/>
                  <a:uFillTx/>
                  <a:latin typeface="Univers" panose="020B0503020202020204" pitchFamily="34" charset="0"/>
                  <a:ea typeface="黑体" panose="02010609060101010101" pitchFamily="49" charset="-122"/>
                  <a:cs typeface="Arial"/>
                  <a:sym typeface="Arial"/>
                  <a:rtl val="0"/>
                </a:rPr>
                <a:t>Casablanca</a:t>
              </a:r>
            </a:p>
          </p:txBody>
        </p:sp>
        <p:sp>
          <p:nvSpPr>
            <p:cNvPr id="63" name="文本框 62">
              <a:extLst>
                <a:ext uri="{FF2B5EF4-FFF2-40B4-BE49-F238E27FC236}">
                  <a16:creationId xmlns:a16="http://schemas.microsoft.com/office/drawing/2014/main" id="{1FBC19A1-31EE-7A3B-283F-BCB904E37BF4}"/>
                </a:ext>
              </a:extLst>
            </p:cNvPr>
            <p:cNvSpPr txBox="1"/>
            <p:nvPr/>
          </p:nvSpPr>
          <p:spPr>
            <a:xfrm>
              <a:off x="6223778" y="2954675"/>
              <a:ext cx="391133" cy="123111"/>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solidFill>
                    <a:srgbClr val="FFFFFF"/>
                  </a:solidFill>
                  <a:effectLst/>
                  <a:uLnTx/>
                  <a:uFillTx/>
                  <a:latin typeface="Univers" panose="020B0503020202020204" pitchFamily="34" charset="0"/>
                  <a:ea typeface="黑体" panose="02010609060101010101" pitchFamily="49" charset="-122"/>
                  <a:cs typeface="Arial"/>
                  <a:sym typeface="Arial"/>
                  <a:rtl val="0"/>
                </a:rPr>
                <a:t>Montreal</a:t>
              </a:r>
            </a:p>
          </p:txBody>
        </p:sp>
        <p:sp>
          <p:nvSpPr>
            <p:cNvPr id="448" name="文本框 447">
              <a:extLst>
                <a:ext uri="{FF2B5EF4-FFF2-40B4-BE49-F238E27FC236}">
                  <a16:creationId xmlns:a16="http://schemas.microsoft.com/office/drawing/2014/main" id="{68B7CDC8-8462-DC3C-89C1-2A9004F15C91}"/>
                </a:ext>
              </a:extLst>
            </p:cNvPr>
            <p:cNvSpPr txBox="1"/>
            <p:nvPr/>
          </p:nvSpPr>
          <p:spPr>
            <a:xfrm>
              <a:off x="5950987" y="3183901"/>
              <a:ext cx="639791" cy="123111"/>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36" normalizeH="0" baseline="0" noProof="0" dirty="0">
                  <a:ln/>
                  <a:solidFill>
                    <a:srgbClr val="FFFFFF"/>
                  </a:solidFill>
                  <a:effectLst/>
                  <a:uLnTx/>
                  <a:uFillTx/>
                  <a:latin typeface="Univers" panose="020B0503020202020204" pitchFamily="34" charset="0"/>
                  <a:ea typeface="黑体" panose="02010609060101010101" pitchFamily="49" charset="-122"/>
                  <a:cs typeface="Arial"/>
                  <a:sym typeface="Arial"/>
                  <a:rtl val="0"/>
                </a:rPr>
                <a:t>W</a:t>
              </a:r>
              <a:r>
                <a:rPr kumimoji="0" lang="zh-CN" altLang="en-US" sz="800" b="0" i="0" u="none" strike="noStrike" kern="1200" cap="none" spc="0" normalizeH="0" baseline="0" noProof="0" dirty="0">
                  <a:ln/>
                  <a:solidFill>
                    <a:srgbClr val="FFFFFF"/>
                  </a:solidFill>
                  <a:effectLst/>
                  <a:uLnTx/>
                  <a:uFillTx/>
                  <a:latin typeface="Univers" panose="020B0503020202020204" pitchFamily="34" charset="0"/>
                  <a:ea typeface="黑体" panose="02010609060101010101" pitchFamily="49" charset="-122"/>
                  <a:cs typeface="Arial"/>
                  <a:sym typeface="Arial"/>
                  <a:rtl val="0"/>
                </a:rPr>
                <a:t>ashington DC</a:t>
              </a:r>
            </a:p>
          </p:txBody>
        </p:sp>
        <p:sp>
          <p:nvSpPr>
            <p:cNvPr id="449" name="文本框 448">
              <a:extLst>
                <a:ext uri="{FF2B5EF4-FFF2-40B4-BE49-F238E27FC236}">
                  <a16:creationId xmlns:a16="http://schemas.microsoft.com/office/drawing/2014/main" id="{E3BE9669-CD26-07C8-7778-D7FD4CECC55B}"/>
                </a:ext>
              </a:extLst>
            </p:cNvPr>
            <p:cNvSpPr txBox="1"/>
            <p:nvPr/>
          </p:nvSpPr>
          <p:spPr>
            <a:xfrm>
              <a:off x="5278015" y="3793035"/>
              <a:ext cx="519373" cy="123111"/>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solidFill>
                    <a:srgbClr val="FFFFFF"/>
                  </a:solidFill>
                  <a:effectLst/>
                  <a:uLnTx/>
                  <a:uFillTx/>
                  <a:latin typeface="Univers" panose="020B0503020202020204" pitchFamily="34" charset="0"/>
                  <a:ea typeface="黑体" panose="02010609060101010101" pitchFamily="49" charset="-122"/>
                  <a:cs typeface="Arial"/>
                  <a:sym typeface="Arial"/>
                  <a:rtl val="0"/>
                </a:rPr>
                <a:t>Panama City</a:t>
              </a:r>
            </a:p>
          </p:txBody>
        </p:sp>
        <p:sp>
          <p:nvSpPr>
            <p:cNvPr id="453" name="文本框 452">
              <a:extLst>
                <a:ext uri="{FF2B5EF4-FFF2-40B4-BE49-F238E27FC236}">
                  <a16:creationId xmlns:a16="http://schemas.microsoft.com/office/drawing/2014/main" id="{7DBCDF1F-367D-277A-236B-997480488179}"/>
                </a:ext>
              </a:extLst>
            </p:cNvPr>
            <p:cNvSpPr txBox="1"/>
            <p:nvPr/>
          </p:nvSpPr>
          <p:spPr>
            <a:xfrm>
              <a:off x="6675649" y="2743151"/>
              <a:ext cx="313612" cy="218521"/>
            </a:xfrm>
            <a:prstGeom prst="rect">
              <a:avLst/>
            </a:prstGeom>
            <a:noFill/>
            <a:effectLst/>
          </p:spPr>
          <p:txBody>
            <a:bodyPr wrap="none" lIns="64008" tIns="32004" rIns="64008" bIns="3200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ACI</a:t>
              </a:r>
            </a:p>
          </p:txBody>
        </p:sp>
        <p:sp>
          <p:nvSpPr>
            <p:cNvPr id="454" name="文本框 453">
              <a:extLst>
                <a:ext uri="{FF2B5EF4-FFF2-40B4-BE49-F238E27FC236}">
                  <a16:creationId xmlns:a16="http://schemas.microsoft.com/office/drawing/2014/main" id="{D09EE140-9F3B-4CBB-2C6B-D54B71B7C3CA}"/>
                </a:ext>
              </a:extLst>
            </p:cNvPr>
            <p:cNvSpPr txBox="1"/>
            <p:nvPr/>
          </p:nvSpPr>
          <p:spPr>
            <a:xfrm>
              <a:off x="6675649" y="2894814"/>
              <a:ext cx="427425" cy="218521"/>
            </a:xfrm>
            <a:prstGeom prst="rect">
              <a:avLst/>
            </a:prstGeom>
            <a:noFill/>
            <a:effectLst/>
          </p:spPr>
          <p:txBody>
            <a:bodyPr wrap="none" lIns="64008" tIns="32004" rIns="64008" bIns="3200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altLang="zh-CN" sz="1000" b="1" i="0" u="none" strike="noStrike" kern="1200" cap="none" spc="-35"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World</a:t>
              </a:r>
              <a:endParaRPr kumimoji="0" lang="en-US" altLang="zh-CN" sz="1000" b="1" i="0" u="none" strike="noStrike" kern="1200" cap="none" spc="-35"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endParaRPr>
            </a:p>
          </p:txBody>
        </p:sp>
        <p:sp>
          <p:nvSpPr>
            <p:cNvPr id="455" name="任意多边形: 形状 454">
              <a:extLst>
                <a:ext uri="{FF2B5EF4-FFF2-40B4-BE49-F238E27FC236}">
                  <a16:creationId xmlns:a16="http://schemas.microsoft.com/office/drawing/2014/main" id="{A201F560-FE02-89EC-49C2-3C35D6761AD6}"/>
                </a:ext>
              </a:extLst>
            </p:cNvPr>
            <p:cNvSpPr/>
            <p:nvPr/>
          </p:nvSpPr>
          <p:spPr>
            <a:xfrm>
              <a:off x="6044611" y="2939268"/>
              <a:ext cx="667743" cy="10833"/>
            </a:xfrm>
            <a:custGeom>
              <a:avLst/>
              <a:gdLst>
                <a:gd name="connsiteX0" fmla="*/ 0 w 715439"/>
                <a:gd name="connsiteY0" fmla="*/ 0 h 11606"/>
                <a:gd name="connsiteX1" fmla="*/ 715439 w 715439"/>
                <a:gd name="connsiteY1" fmla="*/ 0 h 11606"/>
              </a:gdLst>
              <a:ahLst/>
              <a:cxnLst>
                <a:cxn ang="0">
                  <a:pos x="connsiteX0" y="connsiteY0"/>
                </a:cxn>
                <a:cxn ang="0">
                  <a:pos x="connsiteX1" y="connsiteY1"/>
                </a:cxn>
              </a:cxnLst>
              <a:rect l="l" t="t" r="r" b="b"/>
              <a:pathLst>
                <a:path w="715439" h="11606">
                  <a:moveTo>
                    <a:pt x="0" y="0"/>
                  </a:moveTo>
                  <a:lnTo>
                    <a:pt x="715439" y="0"/>
                  </a:lnTo>
                </a:path>
              </a:pathLst>
            </a:custGeom>
            <a:solidFill>
              <a:schemeClr val="bg1"/>
            </a:solidFill>
            <a:ln w="4060" cap="flat">
              <a:solidFill>
                <a:schemeClr val="bg1"/>
              </a:solid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456" name="任意多边形: 形状 455">
              <a:extLst>
                <a:ext uri="{FF2B5EF4-FFF2-40B4-BE49-F238E27FC236}">
                  <a16:creationId xmlns:a16="http://schemas.microsoft.com/office/drawing/2014/main" id="{244EA473-587E-FD58-A415-3AF1C1DA1A89}"/>
                </a:ext>
              </a:extLst>
            </p:cNvPr>
            <p:cNvSpPr/>
            <p:nvPr/>
          </p:nvSpPr>
          <p:spPr>
            <a:xfrm>
              <a:off x="8621010" y="4329029"/>
              <a:ext cx="161736" cy="315022"/>
            </a:xfrm>
            <a:custGeom>
              <a:avLst/>
              <a:gdLst>
                <a:gd name="connsiteX0" fmla="*/ 164584 w 173288"/>
                <a:gd name="connsiteY0" fmla="*/ 44802 h 337523"/>
                <a:gd name="connsiteX1" fmla="*/ 162378 w 173288"/>
                <a:gd name="connsiteY1" fmla="*/ 31106 h 337523"/>
                <a:gd name="connsiteX2" fmla="*/ 155414 w 173288"/>
                <a:gd name="connsiteY2" fmla="*/ 11491 h 337523"/>
                <a:gd name="connsiteX3" fmla="*/ 146941 w 173288"/>
                <a:gd name="connsiteY3" fmla="*/ 0 h 337523"/>
                <a:gd name="connsiteX4" fmla="*/ 138469 w 173288"/>
                <a:gd name="connsiteY4" fmla="*/ 7080 h 337523"/>
                <a:gd name="connsiteX5" fmla="*/ 134871 w 173288"/>
                <a:gd name="connsiteY5" fmla="*/ 24258 h 337523"/>
                <a:gd name="connsiteX6" fmla="*/ 120594 w 173288"/>
                <a:gd name="connsiteY6" fmla="*/ 34936 h 337523"/>
                <a:gd name="connsiteX7" fmla="*/ 108175 w 173288"/>
                <a:gd name="connsiteY7" fmla="*/ 34936 h 337523"/>
                <a:gd name="connsiteX8" fmla="*/ 108407 w 173288"/>
                <a:gd name="connsiteY8" fmla="*/ 45614 h 337523"/>
                <a:gd name="connsiteX9" fmla="*/ 108175 w 173288"/>
                <a:gd name="connsiteY9" fmla="*/ 70917 h 337523"/>
                <a:gd name="connsiteX10" fmla="*/ 89952 w 173288"/>
                <a:gd name="connsiteY10" fmla="*/ 73355 h 337523"/>
                <a:gd name="connsiteX11" fmla="*/ 56409 w 173288"/>
                <a:gd name="connsiteY11" fmla="*/ 90532 h 337523"/>
                <a:gd name="connsiteX12" fmla="*/ 25767 w 173288"/>
                <a:gd name="connsiteY12" fmla="*/ 96220 h 337523"/>
                <a:gd name="connsiteX13" fmla="*/ 20080 w 173288"/>
                <a:gd name="connsiteY13" fmla="*/ 105273 h 337523"/>
                <a:gd name="connsiteX14" fmla="*/ 15785 w 173288"/>
                <a:gd name="connsiteY14" fmla="*/ 128371 h 337523"/>
                <a:gd name="connsiteX15" fmla="*/ 12071 w 173288"/>
                <a:gd name="connsiteY15" fmla="*/ 141022 h 337523"/>
                <a:gd name="connsiteX16" fmla="*/ 18571 w 173288"/>
                <a:gd name="connsiteY16" fmla="*/ 171780 h 337523"/>
                <a:gd name="connsiteX17" fmla="*/ 23910 w 173288"/>
                <a:gd name="connsiteY17" fmla="*/ 200448 h 337523"/>
                <a:gd name="connsiteX18" fmla="*/ 12884 w 173288"/>
                <a:gd name="connsiteY18" fmla="*/ 220992 h 337523"/>
                <a:gd name="connsiteX19" fmla="*/ 0 w 173288"/>
                <a:gd name="connsiteY19" fmla="*/ 248384 h 337523"/>
                <a:gd name="connsiteX20" fmla="*/ 19383 w 173288"/>
                <a:gd name="connsiteY20" fmla="*/ 324409 h 337523"/>
                <a:gd name="connsiteX21" fmla="*/ 46079 w 173288"/>
                <a:gd name="connsiteY21" fmla="*/ 337524 h 337523"/>
                <a:gd name="connsiteX22" fmla="*/ 62096 w 173288"/>
                <a:gd name="connsiteY22" fmla="*/ 335087 h 337523"/>
                <a:gd name="connsiteX23" fmla="*/ 87051 w 173288"/>
                <a:gd name="connsiteY23" fmla="*/ 325801 h 337523"/>
                <a:gd name="connsiteX24" fmla="*/ 148334 w 173288"/>
                <a:gd name="connsiteY24" fmla="*/ 130460 h 337523"/>
                <a:gd name="connsiteX25" fmla="*/ 152629 w 173288"/>
                <a:gd name="connsiteY25" fmla="*/ 103300 h 337523"/>
                <a:gd name="connsiteX26" fmla="*/ 152629 w 173288"/>
                <a:gd name="connsiteY26" fmla="*/ 83104 h 337523"/>
                <a:gd name="connsiteX27" fmla="*/ 166092 w 173288"/>
                <a:gd name="connsiteY27" fmla="*/ 94363 h 337523"/>
                <a:gd name="connsiteX28" fmla="*/ 173289 w 173288"/>
                <a:gd name="connsiteY28" fmla="*/ 85542 h 337523"/>
                <a:gd name="connsiteX29" fmla="*/ 172012 w 173288"/>
                <a:gd name="connsiteY29" fmla="*/ 72542 h 337523"/>
                <a:gd name="connsiteX30" fmla="*/ 164584 w 173288"/>
                <a:gd name="connsiteY30" fmla="*/ 44802 h 33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3288" h="337523">
                  <a:moveTo>
                    <a:pt x="164584" y="44802"/>
                  </a:moveTo>
                  <a:lnTo>
                    <a:pt x="162378" y="31106"/>
                  </a:lnTo>
                  <a:lnTo>
                    <a:pt x="155414" y="11491"/>
                  </a:lnTo>
                  <a:lnTo>
                    <a:pt x="146941" y="0"/>
                  </a:lnTo>
                  <a:lnTo>
                    <a:pt x="138469" y="7080"/>
                  </a:lnTo>
                  <a:lnTo>
                    <a:pt x="134871" y="24258"/>
                  </a:lnTo>
                  <a:lnTo>
                    <a:pt x="120594" y="34936"/>
                  </a:lnTo>
                  <a:lnTo>
                    <a:pt x="108175" y="34936"/>
                  </a:lnTo>
                  <a:lnTo>
                    <a:pt x="108407" y="45614"/>
                  </a:lnTo>
                  <a:lnTo>
                    <a:pt x="108175" y="70917"/>
                  </a:lnTo>
                  <a:lnTo>
                    <a:pt x="89952" y="73355"/>
                  </a:lnTo>
                  <a:lnTo>
                    <a:pt x="56409" y="90532"/>
                  </a:lnTo>
                  <a:lnTo>
                    <a:pt x="25767" y="96220"/>
                  </a:lnTo>
                  <a:lnTo>
                    <a:pt x="20080" y="105273"/>
                  </a:lnTo>
                  <a:lnTo>
                    <a:pt x="15785" y="128371"/>
                  </a:lnTo>
                  <a:lnTo>
                    <a:pt x="12071" y="141022"/>
                  </a:lnTo>
                  <a:lnTo>
                    <a:pt x="18571" y="171780"/>
                  </a:lnTo>
                  <a:lnTo>
                    <a:pt x="23910" y="200448"/>
                  </a:lnTo>
                  <a:lnTo>
                    <a:pt x="12884" y="220992"/>
                  </a:lnTo>
                  <a:lnTo>
                    <a:pt x="0" y="248384"/>
                  </a:lnTo>
                  <a:lnTo>
                    <a:pt x="19383" y="324409"/>
                  </a:lnTo>
                  <a:lnTo>
                    <a:pt x="46079" y="337524"/>
                  </a:lnTo>
                  <a:lnTo>
                    <a:pt x="62096" y="335087"/>
                  </a:lnTo>
                  <a:lnTo>
                    <a:pt x="87051" y="325801"/>
                  </a:lnTo>
                  <a:lnTo>
                    <a:pt x="148334" y="130460"/>
                  </a:lnTo>
                  <a:lnTo>
                    <a:pt x="152629" y="103300"/>
                  </a:lnTo>
                  <a:lnTo>
                    <a:pt x="152629" y="83104"/>
                  </a:lnTo>
                  <a:lnTo>
                    <a:pt x="166092" y="94363"/>
                  </a:lnTo>
                  <a:lnTo>
                    <a:pt x="173289" y="85542"/>
                  </a:lnTo>
                  <a:lnTo>
                    <a:pt x="172012" y="72542"/>
                  </a:lnTo>
                  <a:lnTo>
                    <a:pt x="164584" y="44802"/>
                  </a:ln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457" name="任意多边形: 形状 456">
              <a:extLst>
                <a:ext uri="{FF2B5EF4-FFF2-40B4-BE49-F238E27FC236}">
                  <a16:creationId xmlns:a16="http://schemas.microsoft.com/office/drawing/2014/main" id="{5BDB50D1-F375-61C5-04E9-57954ECB9D72}"/>
                </a:ext>
              </a:extLst>
            </p:cNvPr>
            <p:cNvSpPr/>
            <p:nvPr/>
          </p:nvSpPr>
          <p:spPr>
            <a:xfrm>
              <a:off x="7526501" y="3209826"/>
              <a:ext cx="44631" cy="44631"/>
            </a:xfrm>
            <a:custGeom>
              <a:avLst/>
              <a:gdLst>
                <a:gd name="connsiteX0" fmla="*/ 47820 w 47819"/>
                <a:gd name="connsiteY0" fmla="*/ 23910 h 47819"/>
                <a:gd name="connsiteX1" fmla="*/ 23910 w 47819"/>
                <a:gd name="connsiteY1" fmla="*/ 47820 h 47819"/>
                <a:gd name="connsiteX2" fmla="*/ 0 w 47819"/>
                <a:gd name="connsiteY2" fmla="*/ 23910 h 47819"/>
                <a:gd name="connsiteX3" fmla="*/ 23910 w 47819"/>
                <a:gd name="connsiteY3" fmla="*/ 0 h 47819"/>
                <a:gd name="connsiteX4" fmla="*/ 47820 w 47819"/>
                <a:gd name="connsiteY4" fmla="*/ 23910 h 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9" h="47819">
                  <a:moveTo>
                    <a:pt x="47820" y="23910"/>
                  </a:moveTo>
                  <a:cubicBezTo>
                    <a:pt x="47820" y="37115"/>
                    <a:pt x="37115" y="47820"/>
                    <a:pt x="23910" y="47820"/>
                  </a:cubicBezTo>
                  <a:cubicBezTo>
                    <a:pt x="10705" y="47820"/>
                    <a:pt x="0" y="37115"/>
                    <a:pt x="0" y="23910"/>
                  </a:cubicBezTo>
                  <a:cubicBezTo>
                    <a:pt x="0" y="10705"/>
                    <a:pt x="10705" y="0"/>
                    <a:pt x="23910" y="0"/>
                  </a:cubicBezTo>
                  <a:cubicBezTo>
                    <a:pt x="37115" y="0"/>
                    <a:pt x="47820" y="10705"/>
                    <a:pt x="47820" y="23910"/>
                  </a:cubicBezTo>
                  <a:close/>
                </a:path>
              </a:pathLst>
            </a:custGeom>
            <a:solidFill>
              <a:srgbClr val="87C6FF"/>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nvGrpSpPr>
            <p:cNvPr id="859" name="组合 858">
              <a:extLst>
                <a:ext uri="{FF2B5EF4-FFF2-40B4-BE49-F238E27FC236}">
                  <a16:creationId xmlns:a16="http://schemas.microsoft.com/office/drawing/2014/main" id="{7C72A63E-38AD-E221-9319-73A8D7A57942}"/>
                </a:ext>
              </a:extLst>
            </p:cNvPr>
            <p:cNvGrpSpPr/>
            <p:nvPr/>
          </p:nvGrpSpPr>
          <p:grpSpPr>
            <a:xfrm>
              <a:off x="9285612" y="2957013"/>
              <a:ext cx="798682" cy="459437"/>
              <a:chOff x="9285612" y="2957013"/>
              <a:chExt cx="798682" cy="459437"/>
            </a:xfrm>
          </p:grpSpPr>
          <p:sp>
            <p:nvSpPr>
              <p:cNvPr id="28" name="文本框 27">
                <a:extLst>
                  <a:ext uri="{FF2B5EF4-FFF2-40B4-BE49-F238E27FC236}">
                    <a16:creationId xmlns:a16="http://schemas.microsoft.com/office/drawing/2014/main" id="{4B56C418-DDC2-904D-3994-FAF171DF5B29}"/>
                  </a:ext>
                </a:extLst>
              </p:cNvPr>
              <p:cNvSpPr txBox="1"/>
              <p:nvPr/>
            </p:nvSpPr>
            <p:spPr>
              <a:xfrm>
                <a:off x="9337997" y="2957013"/>
                <a:ext cx="184346" cy="153888"/>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ACI</a:t>
                </a:r>
              </a:p>
            </p:txBody>
          </p:sp>
          <p:sp>
            <p:nvSpPr>
              <p:cNvPr id="30" name="文本框 29">
                <a:extLst>
                  <a:ext uri="{FF2B5EF4-FFF2-40B4-BE49-F238E27FC236}">
                    <a16:creationId xmlns:a16="http://schemas.microsoft.com/office/drawing/2014/main" id="{E11D3B2C-B21E-1787-5651-3AF516ACB9DE}"/>
                  </a:ext>
                </a:extLst>
              </p:cNvPr>
              <p:cNvSpPr txBox="1"/>
              <p:nvPr/>
            </p:nvSpPr>
            <p:spPr>
              <a:xfrm>
                <a:off x="9337998" y="3108673"/>
                <a:ext cx="746296" cy="307777"/>
              </a:xfrm>
              <a:prstGeom prst="rect">
                <a:avLst/>
              </a:prstGeom>
              <a:noFill/>
              <a:effectLst/>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Asia-Pacific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&amp; Middle East</a:t>
                </a:r>
                <a:endPar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endParaRPr>
              </a:p>
            </p:txBody>
          </p:sp>
          <p:sp>
            <p:nvSpPr>
              <p:cNvPr id="459" name="任意多边形: 形状 458">
                <a:extLst>
                  <a:ext uri="{FF2B5EF4-FFF2-40B4-BE49-F238E27FC236}">
                    <a16:creationId xmlns:a16="http://schemas.microsoft.com/office/drawing/2014/main" id="{F4E6EE0C-470B-761A-905A-F13071CDBC8A}"/>
                  </a:ext>
                </a:extLst>
              </p:cNvPr>
              <p:cNvSpPr/>
              <p:nvPr/>
            </p:nvSpPr>
            <p:spPr>
              <a:xfrm>
                <a:off x="9285612" y="2974397"/>
                <a:ext cx="45719" cy="389324"/>
              </a:xfrm>
              <a:custGeom>
                <a:avLst/>
                <a:gdLst>
                  <a:gd name="connsiteX0" fmla="*/ 0 w 11606"/>
                  <a:gd name="connsiteY0" fmla="*/ 0 h 270204"/>
                  <a:gd name="connsiteX1" fmla="*/ 0 w 11606"/>
                  <a:gd name="connsiteY1" fmla="*/ 270205 h 270204"/>
                </a:gdLst>
                <a:ahLst/>
                <a:cxnLst>
                  <a:cxn ang="0">
                    <a:pos x="connsiteX0" y="connsiteY0"/>
                  </a:cxn>
                  <a:cxn ang="0">
                    <a:pos x="connsiteX1" y="connsiteY1"/>
                  </a:cxn>
                </a:cxnLst>
                <a:rect l="l" t="t" r="r" b="b"/>
                <a:pathLst>
                  <a:path w="11606" h="270204">
                    <a:moveTo>
                      <a:pt x="0" y="0"/>
                    </a:moveTo>
                    <a:lnTo>
                      <a:pt x="0" y="270205"/>
                    </a:lnTo>
                  </a:path>
                </a:pathLst>
              </a:custGeom>
              <a:ln w="8121" cap="flat">
                <a:solidFill>
                  <a:srgbClr val="FFFFFF"/>
                </a:solid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sp>
          <p:nvSpPr>
            <p:cNvPr id="462" name="任意多边形: 形状 461">
              <a:extLst>
                <a:ext uri="{FF2B5EF4-FFF2-40B4-BE49-F238E27FC236}">
                  <a16:creationId xmlns:a16="http://schemas.microsoft.com/office/drawing/2014/main" id="{8A4798E5-1A68-0525-B727-3A74D3EFB42F}"/>
                </a:ext>
              </a:extLst>
            </p:cNvPr>
            <p:cNvSpPr/>
            <p:nvPr/>
          </p:nvSpPr>
          <p:spPr>
            <a:xfrm>
              <a:off x="8536297" y="2445115"/>
              <a:ext cx="10833" cy="268007"/>
            </a:xfrm>
            <a:custGeom>
              <a:avLst/>
              <a:gdLst>
                <a:gd name="connsiteX0" fmla="*/ 0 w 11606"/>
                <a:gd name="connsiteY0" fmla="*/ 0 h 287150"/>
                <a:gd name="connsiteX1" fmla="*/ 0 w 11606"/>
                <a:gd name="connsiteY1" fmla="*/ 287151 h 287150"/>
              </a:gdLst>
              <a:ahLst/>
              <a:cxnLst>
                <a:cxn ang="0">
                  <a:pos x="connsiteX0" y="connsiteY0"/>
                </a:cxn>
                <a:cxn ang="0">
                  <a:pos x="connsiteX1" y="connsiteY1"/>
                </a:cxn>
              </a:cxnLst>
              <a:rect l="l" t="t" r="r" b="b"/>
              <a:pathLst>
                <a:path w="11606" h="287150">
                  <a:moveTo>
                    <a:pt x="0" y="0"/>
                  </a:moveTo>
                  <a:lnTo>
                    <a:pt x="0" y="287151"/>
                  </a:lnTo>
                </a:path>
              </a:pathLst>
            </a:custGeom>
            <a:ln w="8121" cap="flat">
              <a:solidFill>
                <a:srgbClr val="FFFFFF"/>
              </a:solid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sp>
          <p:nvSpPr>
            <p:cNvPr id="463" name="任意多边形: 形状 462">
              <a:extLst>
                <a:ext uri="{FF2B5EF4-FFF2-40B4-BE49-F238E27FC236}">
                  <a16:creationId xmlns:a16="http://schemas.microsoft.com/office/drawing/2014/main" id="{9D4F0565-539E-9D5E-6DE0-43880ACE3E2E}"/>
                </a:ext>
              </a:extLst>
            </p:cNvPr>
            <p:cNvSpPr/>
            <p:nvPr/>
          </p:nvSpPr>
          <p:spPr>
            <a:xfrm>
              <a:off x="6712354" y="2789991"/>
              <a:ext cx="10833" cy="262049"/>
            </a:xfrm>
            <a:custGeom>
              <a:avLst/>
              <a:gdLst>
                <a:gd name="connsiteX0" fmla="*/ 0 w 11606"/>
                <a:gd name="connsiteY0" fmla="*/ 0 h 280767"/>
                <a:gd name="connsiteX1" fmla="*/ 0 w 11606"/>
                <a:gd name="connsiteY1" fmla="*/ 280767 h 280767"/>
              </a:gdLst>
              <a:ahLst/>
              <a:cxnLst>
                <a:cxn ang="0">
                  <a:pos x="connsiteX0" y="connsiteY0"/>
                </a:cxn>
                <a:cxn ang="0">
                  <a:pos x="connsiteX1" y="connsiteY1"/>
                </a:cxn>
              </a:cxnLst>
              <a:rect l="l" t="t" r="r" b="b"/>
              <a:pathLst>
                <a:path w="11606" h="280767">
                  <a:moveTo>
                    <a:pt x="0" y="0"/>
                  </a:moveTo>
                  <a:lnTo>
                    <a:pt x="0" y="280767"/>
                  </a:lnTo>
                </a:path>
              </a:pathLst>
            </a:custGeom>
            <a:solidFill>
              <a:schemeClr val="bg1"/>
            </a:solidFill>
            <a:ln w="8121" cap="flat">
              <a:solidFill>
                <a:schemeClr val="bg1"/>
              </a:solid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1" i="0" u="none" strike="noStrike" kern="1200" cap="none" spc="0" normalizeH="0" baseline="0" noProof="0">
                <a:ln>
                  <a:noFill/>
                </a:ln>
                <a:solidFill>
                  <a:srgbClr val="FFFFFF"/>
                </a:solidFill>
                <a:effectLst/>
                <a:uLnTx/>
                <a:uFillTx/>
                <a:latin typeface="Univers Condensed" panose="020B0506020202050204" pitchFamily="34" charset="0"/>
                <a:ea typeface="黑体" panose="02010609060101010101" pitchFamily="49" charset="-122"/>
                <a:cs typeface="+mn-cs"/>
              </a:endParaRPr>
            </a:p>
          </p:txBody>
        </p:sp>
        <p:grpSp>
          <p:nvGrpSpPr>
            <p:cNvPr id="464" name="组合 463">
              <a:extLst>
                <a:ext uri="{FF2B5EF4-FFF2-40B4-BE49-F238E27FC236}">
                  <a16:creationId xmlns:a16="http://schemas.microsoft.com/office/drawing/2014/main" id="{95063C96-A96F-6E06-CCD8-DAD142A6922F}"/>
                </a:ext>
              </a:extLst>
            </p:cNvPr>
            <p:cNvGrpSpPr/>
            <p:nvPr/>
          </p:nvGrpSpPr>
          <p:grpSpPr>
            <a:xfrm>
              <a:off x="10139724" y="3494814"/>
              <a:ext cx="86229" cy="86229"/>
              <a:chOff x="2181393" y="4526973"/>
              <a:chExt cx="86229" cy="86229"/>
            </a:xfrm>
          </p:grpSpPr>
          <p:sp>
            <p:nvSpPr>
              <p:cNvPr id="261" name="任意多边形: 形状 260">
                <a:extLst>
                  <a:ext uri="{FF2B5EF4-FFF2-40B4-BE49-F238E27FC236}">
                    <a16:creationId xmlns:a16="http://schemas.microsoft.com/office/drawing/2014/main" id="{708BD86B-45F1-32D6-981F-F71BEAE68394}"/>
                  </a:ext>
                </a:extLst>
              </p:cNvPr>
              <p:cNvSpPr/>
              <p:nvPr/>
            </p:nvSpPr>
            <p:spPr>
              <a:xfrm>
                <a:off x="2181393" y="4526973"/>
                <a:ext cx="86229" cy="86229"/>
              </a:xfrm>
              <a:custGeom>
                <a:avLst/>
                <a:gdLst>
                  <a:gd name="connsiteX0" fmla="*/ 92389 w 92389"/>
                  <a:gd name="connsiteY0" fmla="*/ 46195 h 92389"/>
                  <a:gd name="connsiteX1" fmla="*/ 46195 w 92389"/>
                  <a:gd name="connsiteY1" fmla="*/ 92390 h 92389"/>
                  <a:gd name="connsiteX2" fmla="*/ 0 w 92389"/>
                  <a:gd name="connsiteY2" fmla="*/ 46195 h 92389"/>
                  <a:gd name="connsiteX3" fmla="*/ 46195 w 92389"/>
                  <a:gd name="connsiteY3" fmla="*/ 0 h 92389"/>
                  <a:gd name="connsiteX4" fmla="*/ 92389 w 92389"/>
                  <a:gd name="connsiteY4" fmla="*/ 46195 h 9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9" h="92389">
                    <a:moveTo>
                      <a:pt x="92389" y="46195"/>
                    </a:moveTo>
                    <a:cubicBezTo>
                      <a:pt x="92389" y="71707"/>
                      <a:pt x="71707" y="92390"/>
                      <a:pt x="46195" y="92390"/>
                    </a:cubicBezTo>
                    <a:cubicBezTo>
                      <a:pt x="20682" y="92390"/>
                      <a:pt x="0" y="71708"/>
                      <a:pt x="0" y="46195"/>
                    </a:cubicBezTo>
                    <a:cubicBezTo>
                      <a:pt x="0" y="20682"/>
                      <a:pt x="20682" y="0"/>
                      <a:pt x="46195" y="0"/>
                    </a:cubicBezTo>
                    <a:cubicBezTo>
                      <a:pt x="71707" y="0"/>
                      <a:pt x="92389" y="20682"/>
                      <a:pt x="92389" y="46195"/>
                    </a:cubicBezTo>
                    <a:close/>
                  </a:path>
                </a:pathLst>
              </a:custGeom>
              <a:solidFill>
                <a:schemeClr val="accent4">
                  <a:alpha val="5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62" name="任意多边形: 形状 261">
                <a:extLst>
                  <a:ext uri="{FF2B5EF4-FFF2-40B4-BE49-F238E27FC236}">
                    <a16:creationId xmlns:a16="http://schemas.microsoft.com/office/drawing/2014/main" id="{D49234CD-3D77-F04D-68AD-415FE3149A30}"/>
                  </a:ext>
                </a:extLst>
              </p:cNvPr>
              <p:cNvSpPr/>
              <p:nvPr/>
            </p:nvSpPr>
            <p:spPr>
              <a:xfrm>
                <a:off x="2202192" y="4547772"/>
                <a:ext cx="44631" cy="44631"/>
              </a:xfrm>
              <a:custGeom>
                <a:avLst/>
                <a:gdLst>
                  <a:gd name="connsiteX0" fmla="*/ 47820 w 47819"/>
                  <a:gd name="connsiteY0" fmla="*/ 23910 h 47819"/>
                  <a:gd name="connsiteX1" fmla="*/ 23910 w 47819"/>
                  <a:gd name="connsiteY1" fmla="*/ 47820 h 47819"/>
                  <a:gd name="connsiteX2" fmla="*/ 0 w 47819"/>
                  <a:gd name="connsiteY2" fmla="*/ 23910 h 47819"/>
                  <a:gd name="connsiteX3" fmla="*/ 23910 w 47819"/>
                  <a:gd name="connsiteY3" fmla="*/ 0 h 47819"/>
                  <a:gd name="connsiteX4" fmla="*/ 47820 w 47819"/>
                  <a:gd name="connsiteY4" fmla="*/ 23910 h 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9" h="47819">
                    <a:moveTo>
                      <a:pt x="47820" y="23910"/>
                    </a:moveTo>
                    <a:cubicBezTo>
                      <a:pt x="47820" y="37115"/>
                      <a:pt x="37115" y="47820"/>
                      <a:pt x="23910" y="47820"/>
                    </a:cubicBezTo>
                    <a:cubicBezTo>
                      <a:pt x="10705" y="47820"/>
                      <a:pt x="0" y="37115"/>
                      <a:pt x="0" y="23910"/>
                    </a:cubicBezTo>
                    <a:cubicBezTo>
                      <a:pt x="0" y="10705"/>
                      <a:pt x="10705" y="0"/>
                      <a:pt x="23910" y="0"/>
                    </a:cubicBezTo>
                    <a:cubicBezTo>
                      <a:pt x="37115" y="0"/>
                      <a:pt x="47820" y="10705"/>
                      <a:pt x="47820" y="23910"/>
                    </a:cubicBezTo>
                    <a:close/>
                  </a:path>
                </a:pathLst>
              </a:custGeom>
              <a:solidFill>
                <a:schemeClr val="accent4"/>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nvGrpSpPr>
            <p:cNvPr id="465" name="组合 464">
              <a:extLst>
                <a:ext uri="{FF2B5EF4-FFF2-40B4-BE49-F238E27FC236}">
                  <a16:creationId xmlns:a16="http://schemas.microsoft.com/office/drawing/2014/main" id="{7E7ACAB9-920E-0844-3553-C9FBDE3E196F}"/>
                </a:ext>
              </a:extLst>
            </p:cNvPr>
            <p:cNvGrpSpPr/>
            <p:nvPr/>
          </p:nvGrpSpPr>
          <p:grpSpPr>
            <a:xfrm>
              <a:off x="7749317" y="2757896"/>
              <a:ext cx="86229" cy="86229"/>
              <a:chOff x="3209353" y="4812471"/>
              <a:chExt cx="86229" cy="86229"/>
            </a:xfrm>
          </p:grpSpPr>
          <p:sp>
            <p:nvSpPr>
              <p:cNvPr id="259" name="任意多边形: 形状 258">
                <a:extLst>
                  <a:ext uri="{FF2B5EF4-FFF2-40B4-BE49-F238E27FC236}">
                    <a16:creationId xmlns:a16="http://schemas.microsoft.com/office/drawing/2014/main" id="{B2A68D45-0CC1-A1AA-2706-648E63B91EF7}"/>
                  </a:ext>
                </a:extLst>
              </p:cNvPr>
              <p:cNvSpPr/>
              <p:nvPr/>
            </p:nvSpPr>
            <p:spPr>
              <a:xfrm>
                <a:off x="3209353" y="4812471"/>
                <a:ext cx="86229" cy="86229"/>
              </a:xfrm>
              <a:custGeom>
                <a:avLst/>
                <a:gdLst>
                  <a:gd name="connsiteX0" fmla="*/ 92389 w 92389"/>
                  <a:gd name="connsiteY0" fmla="*/ 46195 h 92389"/>
                  <a:gd name="connsiteX1" fmla="*/ 46195 w 92389"/>
                  <a:gd name="connsiteY1" fmla="*/ 92390 h 92389"/>
                  <a:gd name="connsiteX2" fmla="*/ 0 w 92389"/>
                  <a:gd name="connsiteY2" fmla="*/ 46195 h 92389"/>
                  <a:gd name="connsiteX3" fmla="*/ 46195 w 92389"/>
                  <a:gd name="connsiteY3" fmla="*/ 0 h 92389"/>
                  <a:gd name="connsiteX4" fmla="*/ 92389 w 92389"/>
                  <a:gd name="connsiteY4" fmla="*/ 46195 h 9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9" h="92389">
                    <a:moveTo>
                      <a:pt x="92389" y="46195"/>
                    </a:moveTo>
                    <a:cubicBezTo>
                      <a:pt x="92389" y="71707"/>
                      <a:pt x="71707" y="92390"/>
                      <a:pt x="46195" y="92390"/>
                    </a:cubicBezTo>
                    <a:cubicBezTo>
                      <a:pt x="20682" y="92390"/>
                      <a:pt x="0" y="71708"/>
                      <a:pt x="0" y="46195"/>
                    </a:cubicBezTo>
                    <a:cubicBezTo>
                      <a:pt x="0" y="20682"/>
                      <a:pt x="20682" y="0"/>
                      <a:pt x="46195" y="0"/>
                    </a:cubicBezTo>
                    <a:cubicBezTo>
                      <a:pt x="71707" y="0"/>
                      <a:pt x="92389" y="20682"/>
                      <a:pt x="92389" y="46195"/>
                    </a:cubicBezTo>
                    <a:close/>
                  </a:path>
                </a:pathLst>
              </a:custGeom>
              <a:solidFill>
                <a:schemeClr val="accent4">
                  <a:alpha val="5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60" name="任意多边形: 形状 259">
                <a:extLst>
                  <a:ext uri="{FF2B5EF4-FFF2-40B4-BE49-F238E27FC236}">
                    <a16:creationId xmlns:a16="http://schemas.microsoft.com/office/drawing/2014/main" id="{3635BB7D-E3A5-627C-EE1A-48CF6CBF2E20}"/>
                  </a:ext>
                </a:extLst>
              </p:cNvPr>
              <p:cNvSpPr/>
              <p:nvPr/>
            </p:nvSpPr>
            <p:spPr>
              <a:xfrm>
                <a:off x="3230152" y="4833270"/>
                <a:ext cx="44631" cy="44631"/>
              </a:xfrm>
              <a:custGeom>
                <a:avLst/>
                <a:gdLst>
                  <a:gd name="connsiteX0" fmla="*/ 47820 w 47819"/>
                  <a:gd name="connsiteY0" fmla="*/ 23910 h 47819"/>
                  <a:gd name="connsiteX1" fmla="*/ 23910 w 47819"/>
                  <a:gd name="connsiteY1" fmla="*/ 47820 h 47819"/>
                  <a:gd name="connsiteX2" fmla="*/ 0 w 47819"/>
                  <a:gd name="connsiteY2" fmla="*/ 23910 h 47819"/>
                  <a:gd name="connsiteX3" fmla="*/ 23910 w 47819"/>
                  <a:gd name="connsiteY3" fmla="*/ 0 h 47819"/>
                  <a:gd name="connsiteX4" fmla="*/ 47820 w 47819"/>
                  <a:gd name="connsiteY4" fmla="*/ 23910 h 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9" h="47819">
                    <a:moveTo>
                      <a:pt x="47820" y="23910"/>
                    </a:moveTo>
                    <a:cubicBezTo>
                      <a:pt x="47820" y="37115"/>
                      <a:pt x="37115" y="47820"/>
                      <a:pt x="23910" y="47820"/>
                    </a:cubicBezTo>
                    <a:cubicBezTo>
                      <a:pt x="10705" y="47820"/>
                      <a:pt x="0" y="37115"/>
                      <a:pt x="0" y="23910"/>
                    </a:cubicBezTo>
                    <a:cubicBezTo>
                      <a:pt x="0" y="10705"/>
                      <a:pt x="10705" y="0"/>
                      <a:pt x="23910" y="0"/>
                    </a:cubicBezTo>
                    <a:cubicBezTo>
                      <a:pt x="37115" y="0"/>
                      <a:pt x="47820" y="10705"/>
                      <a:pt x="47820" y="23910"/>
                    </a:cubicBezTo>
                    <a:close/>
                  </a:path>
                </a:pathLst>
              </a:custGeom>
              <a:solidFill>
                <a:schemeClr val="accent4"/>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nvGrpSpPr>
            <p:cNvPr id="466" name="组合 465">
              <a:extLst>
                <a:ext uri="{FF2B5EF4-FFF2-40B4-BE49-F238E27FC236}">
                  <a16:creationId xmlns:a16="http://schemas.microsoft.com/office/drawing/2014/main" id="{87CA0BBD-03E9-617D-03B0-16566E3E6218}"/>
                </a:ext>
              </a:extLst>
            </p:cNvPr>
            <p:cNvGrpSpPr/>
            <p:nvPr/>
          </p:nvGrpSpPr>
          <p:grpSpPr>
            <a:xfrm>
              <a:off x="7462339" y="3277492"/>
              <a:ext cx="86229" cy="86229"/>
              <a:chOff x="3332343" y="4589785"/>
              <a:chExt cx="86229" cy="86229"/>
            </a:xfrm>
          </p:grpSpPr>
          <p:sp>
            <p:nvSpPr>
              <p:cNvPr id="257" name="任意多边形: 形状 256">
                <a:extLst>
                  <a:ext uri="{FF2B5EF4-FFF2-40B4-BE49-F238E27FC236}">
                    <a16:creationId xmlns:a16="http://schemas.microsoft.com/office/drawing/2014/main" id="{F8E977FD-0B8B-4B3D-55D8-78B382201C84}"/>
                  </a:ext>
                </a:extLst>
              </p:cNvPr>
              <p:cNvSpPr/>
              <p:nvPr/>
            </p:nvSpPr>
            <p:spPr>
              <a:xfrm>
                <a:off x="3332343" y="4589785"/>
                <a:ext cx="86229" cy="86229"/>
              </a:xfrm>
              <a:custGeom>
                <a:avLst/>
                <a:gdLst>
                  <a:gd name="connsiteX0" fmla="*/ 92389 w 92389"/>
                  <a:gd name="connsiteY0" fmla="*/ 46195 h 92389"/>
                  <a:gd name="connsiteX1" fmla="*/ 46195 w 92389"/>
                  <a:gd name="connsiteY1" fmla="*/ 92390 h 92389"/>
                  <a:gd name="connsiteX2" fmla="*/ 0 w 92389"/>
                  <a:gd name="connsiteY2" fmla="*/ 46195 h 92389"/>
                  <a:gd name="connsiteX3" fmla="*/ 46195 w 92389"/>
                  <a:gd name="connsiteY3" fmla="*/ 0 h 92389"/>
                  <a:gd name="connsiteX4" fmla="*/ 92389 w 92389"/>
                  <a:gd name="connsiteY4" fmla="*/ 46195 h 9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9" h="92389">
                    <a:moveTo>
                      <a:pt x="92389" y="46195"/>
                    </a:moveTo>
                    <a:cubicBezTo>
                      <a:pt x="92389" y="71707"/>
                      <a:pt x="71707" y="92390"/>
                      <a:pt x="46195" y="92390"/>
                    </a:cubicBezTo>
                    <a:cubicBezTo>
                      <a:pt x="20682" y="92390"/>
                      <a:pt x="0" y="71708"/>
                      <a:pt x="0" y="46195"/>
                    </a:cubicBezTo>
                    <a:cubicBezTo>
                      <a:pt x="0" y="20682"/>
                      <a:pt x="20682" y="0"/>
                      <a:pt x="46195" y="0"/>
                    </a:cubicBezTo>
                    <a:cubicBezTo>
                      <a:pt x="71707" y="0"/>
                      <a:pt x="92389" y="20682"/>
                      <a:pt x="92389" y="46195"/>
                    </a:cubicBezTo>
                    <a:close/>
                  </a:path>
                </a:pathLst>
              </a:custGeom>
              <a:solidFill>
                <a:schemeClr val="accent4">
                  <a:alpha val="5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58" name="任意多边形: 形状 257">
                <a:extLst>
                  <a:ext uri="{FF2B5EF4-FFF2-40B4-BE49-F238E27FC236}">
                    <a16:creationId xmlns:a16="http://schemas.microsoft.com/office/drawing/2014/main" id="{2FE6F19E-07CA-EFA2-CA9A-E6D8CDAFCD11}"/>
                  </a:ext>
                </a:extLst>
              </p:cNvPr>
              <p:cNvSpPr/>
              <p:nvPr/>
            </p:nvSpPr>
            <p:spPr>
              <a:xfrm>
                <a:off x="3353142" y="4610585"/>
                <a:ext cx="44631" cy="44631"/>
              </a:xfrm>
              <a:custGeom>
                <a:avLst/>
                <a:gdLst>
                  <a:gd name="connsiteX0" fmla="*/ 47820 w 47819"/>
                  <a:gd name="connsiteY0" fmla="*/ 23910 h 47819"/>
                  <a:gd name="connsiteX1" fmla="*/ 23910 w 47819"/>
                  <a:gd name="connsiteY1" fmla="*/ 47820 h 47819"/>
                  <a:gd name="connsiteX2" fmla="*/ 0 w 47819"/>
                  <a:gd name="connsiteY2" fmla="*/ 23910 h 47819"/>
                  <a:gd name="connsiteX3" fmla="*/ 23910 w 47819"/>
                  <a:gd name="connsiteY3" fmla="*/ 0 h 47819"/>
                  <a:gd name="connsiteX4" fmla="*/ 47820 w 47819"/>
                  <a:gd name="connsiteY4" fmla="*/ 23910 h 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9" h="47819">
                    <a:moveTo>
                      <a:pt x="47820" y="23910"/>
                    </a:moveTo>
                    <a:cubicBezTo>
                      <a:pt x="47820" y="37115"/>
                      <a:pt x="37115" y="47820"/>
                      <a:pt x="23910" y="47820"/>
                    </a:cubicBezTo>
                    <a:cubicBezTo>
                      <a:pt x="10705" y="47820"/>
                      <a:pt x="0" y="37115"/>
                      <a:pt x="0" y="23910"/>
                    </a:cubicBezTo>
                    <a:cubicBezTo>
                      <a:pt x="0" y="10705"/>
                      <a:pt x="10705" y="0"/>
                      <a:pt x="23910" y="0"/>
                    </a:cubicBezTo>
                    <a:cubicBezTo>
                      <a:pt x="37115" y="0"/>
                      <a:pt x="47820" y="10705"/>
                      <a:pt x="47820" y="23910"/>
                    </a:cubicBezTo>
                    <a:close/>
                  </a:path>
                </a:pathLst>
              </a:custGeom>
              <a:solidFill>
                <a:schemeClr val="accent4"/>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nvGrpSpPr>
            <p:cNvPr id="467" name="组合 466">
              <a:extLst>
                <a:ext uri="{FF2B5EF4-FFF2-40B4-BE49-F238E27FC236}">
                  <a16:creationId xmlns:a16="http://schemas.microsoft.com/office/drawing/2014/main" id="{88E94063-2192-D667-E834-4130F3C8A021}"/>
                </a:ext>
              </a:extLst>
            </p:cNvPr>
            <p:cNvGrpSpPr/>
            <p:nvPr/>
          </p:nvGrpSpPr>
          <p:grpSpPr>
            <a:xfrm>
              <a:off x="5827690" y="3809264"/>
              <a:ext cx="86229" cy="86229"/>
              <a:chOff x="4032907" y="4361885"/>
              <a:chExt cx="86229" cy="86229"/>
            </a:xfrm>
          </p:grpSpPr>
          <p:sp>
            <p:nvSpPr>
              <p:cNvPr id="474" name="任意多边形: 形状 473">
                <a:extLst>
                  <a:ext uri="{FF2B5EF4-FFF2-40B4-BE49-F238E27FC236}">
                    <a16:creationId xmlns:a16="http://schemas.microsoft.com/office/drawing/2014/main" id="{4D9F12AD-6E9C-BB33-B5DF-00C7FFBF78CB}"/>
                  </a:ext>
                </a:extLst>
              </p:cNvPr>
              <p:cNvSpPr/>
              <p:nvPr/>
            </p:nvSpPr>
            <p:spPr>
              <a:xfrm>
                <a:off x="4032907" y="4361885"/>
                <a:ext cx="86229" cy="86229"/>
              </a:xfrm>
              <a:custGeom>
                <a:avLst/>
                <a:gdLst>
                  <a:gd name="connsiteX0" fmla="*/ 92389 w 92389"/>
                  <a:gd name="connsiteY0" fmla="*/ 46195 h 92389"/>
                  <a:gd name="connsiteX1" fmla="*/ 46195 w 92389"/>
                  <a:gd name="connsiteY1" fmla="*/ 92390 h 92389"/>
                  <a:gd name="connsiteX2" fmla="*/ 0 w 92389"/>
                  <a:gd name="connsiteY2" fmla="*/ 46195 h 92389"/>
                  <a:gd name="connsiteX3" fmla="*/ 46195 w 92389"/>
                  <a:gd name="connsiteY3" fmla="*/ 0 h 92389"/>
                  <a:gd name="connsiteX4" fmla="*/ 92389 w 92389"/>
                  <a:gd name="connsiteY4" fmla="*/ 46195 h 9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9" h="92389">
                    <a:moveTo>
                      <a:pt x="92389" y="46195"/>
                    </a:moveTo>
                    <a:cubicBezTo>
                      <a:pt x="92389" y="71707"/>
                      <a:pt x="71707" y="92390"/>
                      <a:pt x="46195" y="92390"/>
                    </a:cubicBezTo>
                    <a:cubicBezTo>
                      <a:pt x="20682" y="92390"/>
                      <a:pt x="0" y="71708"/>
                      <a:pt x="0" y="46195"/>
                    </a:cubicBezTo>
                    <a:cubicBezTo>
                      <a:pt x="0" y="20682"/>
                      <a:pt x="20682" y="0"/>
                      <a:pt x="46195" y="0"/>
                    </a:cubicBezTo>
                    <a:cubicBezTo>
                      <a:pt x="71707" y="0"/>
                      <a:pt x="92389" y="20682"/>
                      <a:pt x="92389" y="46195"/>
                    </a:cubicBezTo>
                    <a:close/>
                  </a:path>
                </a:pathLst>
              </a:custGeom>
              <a:solidFill>
                <a:schemeClr val="accent4">
                  <a:alpha val="5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256" name="任意多边形: 形状 255">
                <a:extLst>
                  <a:ext uri="{FF2B5EF4-FFF2-40B4-BE49-F238E27FC236}">
                    <a16:creationId xmlns:a16="http://schemas.microsoft.com/office/drawing/2014/main" id="{C352C3D7-FD58-C469-25CB-6798EBCD561C}"/>
                  </a:ext>
                </a:extLst>
              </p:cNvPr>
              <p:cNvSpPr/>
              <p:nvPr/>
            </p:nvSpPr>
            <p:spPr>
              <a:xfrm>
                <a:off x="4053706" y="4382684"/>
                <a:ext cx="44631" cy="44631"/>
              </a:xfrm>
              <a:custGeom>
                <a:avLst/>
                <a:gdLst>
                  <a:gd name="connsiteX0" fmla="*/ 47820 w 47819"/>
                  <a:gd name="connsiteY0" fmla="*/ 23910 h 47819"/>
                  <a:gd name="connsiteX1" fmla="*/ 23910 w 47819"/>
                  <a:gd name="connsiteY1" fmla="*/ 47820 h 47819"/>
                  <a:gd name="connsiteX2" fmla="*/ 0 w 47819"/>
                  <a:gd name="connsiteY2" fmla="*/ 23910 h 47819"/>
                  <a:gd name="connsiteX3" fmla="*/ 23910 w 47819"/>
                  <a:gd name="connsiteY3" fmla="*/ 0 h 47819"/>
                  <a:gd name="connsiteX4" fmla="*/ 47820 w 47819"/>
                  <a:gd name="connsiteY4" fmla="*/ 23910 h 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9" h="47819">
                    <a:moveTo>
                      <a:pt x="47820" y="23910"/>
                    </a:moveTo>
                    <a:cubicBezTo>
                      <a:pt x="47820" y="37115"/>
                      <a:pt x="37115" y="47820"/>
                      <a:pt x="23910" y="47820"/>
                    </a:cubicBezTo>
                    <a:cubicBezTo>
                      <a:pt x="10705" y="47820"/>
                      <a:pt x="0" y="37115"/>
                      <a:pt x="0" y="23910"/>
                    </a:cubicBezTo>
                    <a:cubicBezTo>
                      <a:pt x="0" y="10705"/>
                      <a:pt x="10705" y="0"/>
                      <a:pt x="23910" y="0"/>
                    </a:cubicBezTo>
                    <a:cubicBezTo>
                      <a:pt x="37115" y="0"/>
                      <a:pt x="47820" y="10705"/>
                      <a:pt x="47820" y="23910"/>
                    </a:cubicBezTo>
                    <a:close/>
                  </a:path>
                </a:pathLst>
              </a:custGeom>
              <a:solidFill>
                <a:schemeClr val="accent4"/>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nvGrpSpPr>
            <p:cNvPr id="468" name="组合 467">
              <a:extLst>
                <a:ext uri="{FF2B5EF4-FFF2-40B4-BE49-F238E27FC236}">
                  <a16:creationId xmlns:a16="http://schemas.microsoft.com/office/drawing/2014/main" id="{8B85848E-FA1F-92B9-EF99-B65443B0790A}"/>
                </a:ext>
              </a:extLst>
            </p:cNvPr>
            <p:cNvGrpSpPr/>
            <p:nvPr/>
          </p:nvGrpSpPr>
          <p:grpSpPr>
            <a:xfrm>
              <a:off x="5838007" y="3184840"/>
              <a:ext cx="86229" cy="86229"/>
              <a:chOff x="4028485" y="4629495"/>
              <a:chExt cx="86229" cy="86229"/>
            </a:xfrm>
          </p:grpSpPr>
          <p:sp>
            <p:nvSpPr>
              <p:cNvPr id="472" name="任意多边形: 形状 471">
                <a:extLst>
                  <a:ext uri="{FF2B5EF4-FFF2-40B4-BE49-F238E27FC236}">
                    <a16:creationId xmlns:a16="http://schemas.microsoft.com/office/drawing/2014/main" id="{F8949487-54FA-B25F-0FB9-A79A4E90D0FE}"/>
                  </a:ext>
                </a:extLst>
              </p:cNvPr>
              <p:cNvSpPr/>
              <p:nvPr/>
            </p:nvSpPr>
            <p:spPr>
              <a:xfrm>
                <a:off x="4028485" y="4629495"/>
                <a:ext cx="86229" cy="86229"/>
              </a:xfrm>
              <a:custGeom>
                <a:avLst/>
                <a:gdLst>
                  <a:gd name="connsiteX0" fmla="*/ 92389 w 92389"/>
                  <a:gd name="connsiteY0" fmla="*/ 46195 h 92389"/>
                  <a:gd name="connsiteX1" fmla="*/ 46195 w 92389"/>
                  <a:gd name="connsiteY1" fmla="*/ 92390 h 92389"/>
                  <a:gd name="connsiteX2" fmla="*/ 0 w 92389"/>
                  <a:gd name="connsiteY2" fmla="*/ 46195 h 92389"/>
                  <a:gd name="connsiteX3" fmla="*/ 46195 w 92389"/>
                  <a:gd name="connsiteY3" fmla="*/ 0 h 92389"/>
                  <a:gd name="connsiteX4" fmla="*/ 92389 w 92389"/>
                  <a:gd name="connsiteY4" fmla="*/ 46195 h 9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9" h="92389">
                    <a:moveTo>
                      <a:pt x="92389" y="46195"/>
                    </a:moveTo>
                    <a:cubicBezTo>
                      <a:pt x="92389" y="71707"/>
                      <a:pt x="71707" y="92390"/>
                      <a:pt x="46195" y="92390"/>
                    </a:cubicBezTo>
                    <a:cubicBezTo>
                      <a:pt x="20682" y="92390"/>
                      <a:pt x="0" y="71708"/>
                      <a:pt x="0" y="46195"/>
                    </a:cubicBezTo>
                    <a:cubicBezTo>
                      <a:pt x="0" y="20682"/>
                      <a:pt x="20682" y="0"/>
                      <a:pt x="46195" y="0"/>
                    </a:cubicBezTo>
                    <a:cubicBezTo>
                      <a:pt x="71707" y="0"/>
                      <a:pt x="92389" y="20682"/>
                      <a:pt x="92389" y="46195"/>
                    </a:cubicBezTo>
                    <a:close/>
                  </a:path>
                </a:pathLst>
              </a:custGeom>
              <a:solidFill>
                <a:schemeClr val="accent4">
                  <a:alpha val="5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473" name="任意多边形: 形状 472">
                <a:extLst>
                  <a:ext uri="{FF2B5EF4-FFF2-40B4-BE49-F238E27FC236}">
                    <a16:creationId xmlns:a16="http://schemas.microsoft.com/office/drawing/2014/main" id="{7B0F8FBD-B6F2-7C75-E83B-1430FFDE8C68}"/>
                  </a:ext>
                </a:extLst>
              </p:cNvPr>
              <p:cNvSpPr/>
              <p:nvPr/>
            </p:nvSpPr>
            <p:spPr>
              <a:xfrm>
                <a:off x="4049284" y="4650294"/>
                <a:ext cx="44631" cy="44631"/>
              </a:xfrm>
              <a:custGeom>
                <a:avLst/>
                <a:gdLst>
                  <a:gd name="connsiteX0" fmla="*/ 47820 w 47819"/>
                  <a:gd name="connsiteY0" fmla="*/ 23910 h 47819"/>
                  <a:gd name="connsiteX1" fmla="*/ 23910 w 47819"/>
                  <a:gd name="connsiteY1" fmla="*/ 47820 h 47819"/>
                  <a:gd name="connsiteX2" fmla="*/ 0 w 47819"/>
                  <a:gd name="connsiteY2" fmla="*/ 23910 h 47819"/>
                  <a:gd name="connsiteX3" fmla="*/ 23910 w 47819"/>
                  <a:gd name="connsiteY3" fmla="*/ 0 h 47819"/>
                  <a:gd name="connsiteX4" fmla="*/ 47820 w 47819"/>
                  <a:gd name="connsiteY4" fmla="*/ 23910 h 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9" h="47819">
                    <a:moveTo>
                      <a:pt x="47820" y="23910"/>
                    </a:moveTo>
                    <a:cubicBezTo>
                      <a:pt x="47820" y="37115"/>
                      <a:pt x="37115" y="47820"/>
                      <a:pt x="23910" y="47820"/>
                    </a:cubicBezTo>
                    <a:cubicBezTo>
                      <a:pt x="10705" y="47820"/>
                      <a:pt x="0" y="37115"/>
                      <a:pt x="0" y="23910"/>
                    </a:cubicBezTo>
                    <a:cubicBezTo>
                      <a:pt x="0" y="10705"/>
                      <a:pt x="10705" y="0"/>
                      <a:pt x="23910" y="0"/>
                    </a:cubicBezTo>
                    <a:cubicBezTo>
                      <a:pt x="37115" y="0"/>
                      <a:pt x="47820" y="10705"/>
                      <a:pt x="47820" y="23910"/>
                    </a:cubicBezTo>
                    <a:close/>
                  </a:path>
                </a:pathLst>
              </a:custGeom>
              <a:solidFill>
                <a:schemeClr val="accent4"/>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nvGrpSpPr>
            <p:cNvPr id="469" name="组合 468">
              <a:extLst>
                <a:ext uri="{FF2B5EF4-FFF2-40B4-BE49-F238E27FC236}">
                  <a16:creationId xmlns:a16="http://schemas.microsoft.com/office/drawing/2014/main" id="{7C264614-CC8B-07A1-B028-181F3AC2EE8A}"/>
                </a:ext>
              </a:extLst>
            </p:cNvPr>
            <p:cNvGrpSpPr/>
            <p:nvPr/>
          </p:nvGrpSpPr>
          <p:grpSpPr>
            <a:xfrm>
              <a:off x="5985952" y="2892963"/>
              <a:ext cx="86229" cy="86229"/>
              <a:chOff x="3965081" y="4754585"/>
              <a:chExt cx="86229" cy="86229"/>
            </a:xfrm>
          </p:grpSpPr>
          <p:sp>
            <p:nvSpPr>
              <p:cNvPr id="470" name="任意多边形: 形状 469">
                <a:extLst>
                  <a:ext uri="{FF2B5EF4-FFF2-40B4-BE49-F238E27FC236}">
                    <a16:creationId xmlns:a16="http://schemas.microsoft.com/office/drawing/2014/main" id="{87C24C1E-72C1-D6D8-DADC-F4F427B469C6}"/>
                  </a:ext>
                </a:extLst>
              </p:cNvPr>
              <p:cNvSpPr/>
              <p:nvPr/>
            </p:nvSpPr>
            <p:spPr>
              <a:xfrm>
                <a:off x="3965081" y="4754585"/>
                <a:ext cx="86229" cy="86229"/>
              </a:xfrm>
              <a:custGeom>
                <a:avLst/>
                <a:gdLst>
                  <a:gd name="connsiteX0" fmla="*/ 92389 w 92389"/>
                  <a:gd name="connsiteY0" fmla="*/ 46195 h 92389"/>
                  <a:gd name="connsiteX1" fmla="*/ 46195 w 92389"/>
                  <a:gd name="connsiteY1" fmla="*/ 92390 h 92389"/>
                  <a:gd name="connsiteX2" fmla="*/ 0 w 92389"/>
                  <a:gd name="connsiteY2" fmla="*/ 46195 h 92389"/>
                  <a:gd name="connsiteX3" fmla="*/ 46195 w 92389"/>
                  <a:gd name="connsiteY3" fmla="*/ 0 h 92389"/>
                  <a:gd name="connsiteX4" fmla="*/ 92389 w 92389"/>
                  <a:gd name="connsiteY4" fmla="*/ 46195 h 9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9" h="92389">
                    <a:moveTo>
                      <a:pt x="92389" y="46195"/>
                    </a:moveTo>
                    <a:cubicBezTo>
                      <a:pt x="92389" y="71707"/>
                      <a:pt x="71707" y="92390"/>
                      <a:pt x="46195" y="92390"/>
                    </a:cubicBezTo>
                    <a:cubicBezTo>
                      <a:pt x="20682" y="92390"/>
                      <a:pt x="0" y="71708"/>
                      <a:pt x="0" y="46195"/>
                    </a:cubicBezTo>
                    <a:cubicBezTo>
                      <a:pt x="0" y="20682"/>
                      <a:pt x="20682" y="0"/>
                      <a:pt x="46195" y="0"/>
                    </a:cubicBezTo>
                    <a:cubicBezTo>
                      <a:pt x="71707" y="0"/>
                      <a:pt x="92389" y="20682"/>
                      <a:pt x="92389" y="46195"/>
                    </a:cubicBezTo>
                    <a:close/>
                  </a:path>
                </a:pathLst>
              </a:custGeom>
              <a:solidFill>
                <a:schemeClr val="accent4">
                  <a:alpha val="50000"/>
                </a:schemeClr>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sp>
            <p:nvSpPr>
              <p:cNvPr id="471" name="任意多边形: 形状 470">
                <a:extLst>
                  <a:ext uri="{FF2B5EF4-FFF2-40B4-BE49-F238E27FC236}">
                    <a16:creationId xmlns:a16="http://schemas.microsoft.com/office/drawing/2014/main" id="{60AF4D4B-F280-2351-0FE3-A7DCB0CDDDD8}"/>
                  </a:ext>
                </a:extLst>
              </p:cNvPr>
              <p:cNvSpPr/>
              <p:nvPr/>
            </p:nvSpPr>
            <p:spPr>
              <a:xfrm>
                <a:off x="3985880" y="4775384"/>
                <a:ext cx="44631" cy="44631"/>
              </a:xfrm>
              <a:custGeom>
                <a:avLst/>
                <a:gdLst>
                  <a:gd name="connsiteX0" fmla="*/ 47820 w 47819"/>
                  <a:gd name="connsiteY0" fmla="*/ 23910 h 47819"/>
                  <a:gd name="connsiteX1" fmla="*/ 23910 w 47819"/>
                  <a:gd name="connsiteY1" fmla="*/ 47820 h 47819"/>
                  <a:gd name="connsiteX2" fmla="*/ 0 w 47819"/>
                  <a:gd name="connsiteY2" fmla="*/ 23910 h 47819"/>
                  <a:gd name="connsiteX3" fmla="*/ 23910 w 47819"/>
                  <a:gd name="connsiteY3" fmla="*/ 0 h 47819"/>
                  <a:gd name="connsiteX4" fmla="*/ 47820 w 47819"/>
                  <a:gd name="connsiteY4" fmla="*/ 23910 h 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9" h="47819">
                    <a:moveTo>
                      <a:pt x="47820" y="23910"/>
                    </a:moveTo>
                    <a:cubicBezTo>
                      <a:pt x="47820" y="37115"/>
                      <a:pt x="37115" y="47820"/>
                      <a:pt x="23910" y="47820"/>
                    </a:cubicBezTo>
                    <a:cubicBezTo>
                      <a:pt x="10705" y="47820"/>
                      <a:pt x="0" y="37115"/>
                      <a:pt x="0" y="23910"/>
                    </a:cubicBezTo>
                    <a:cubicBezTo>
                      <a:pt x="0" y="10705"/>
                      <a:pt x="10705" y="0"/>
                      <a:pt x="23910" y="0"/>
                    </a:cubicBezTo>
                    <a:cubicBezTo>
                      <a:pt x="37115" y="0"/>
                      <a:pt x="47820" y="10705"/>
                      <a:pt x="47820" y="23910"/>
                    </a:cubicBezTo>
                    <a:close/>
                  </a:path>
                </a:pathLst>
              </a:custGeom>
              <a:solidFill>
                <a:schemeClr val="accent4"/>
              </a:solidFill>
              <a:ln w="0" cap="flat">
                <a:no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nvGrpSpPr>
            <p:cNvPr id="860" name="组合 859">
              <a:extLst>
                <a:ext uri="{FF2B5EF4-FFF2-40B4-BE49-F238E27FC236}">
                  <a16:creationId xmlns:a16="http://schemas.microsoft.com/office/drawing/2014/main" id="{B7B313DF-4255-1871-94A0-07BC2746626C}"/>
                </a:ext>
              </a:extLst>
            </p:cNvPr>
            <p:cNvGrpSpPr/>
            <p:nvPr/>
          </p:nvGrpSpPr>
          <p:grpSpPr>
            <a:xfrm>
              <a:off x="8061462" y="3755386"/>
              <a:ext cx="329706" cy="305548"/>
              <a:chOff x="9285612" y="2957013"/>
              <a:chExt cx="329706" cy="305548"/>
            </a:xfrm>
          </p:grpSpPr>
          <p:sp>
            <p:nvSpPr>
              <p:cNvPr id="861" name="文本框 860">
                <a:extLst>
                  <a:ext uri="{FF2B5EF4-FFF2-40B4-BE49-F238E27FC236}">
                    <a16:creationId xmlns:a16="http://schemas.microsoft.com/office/drawing/2014/main" id="{9A47F1A9-73B6-BEF3-F903-E4F76408D574}"/>
                  </a:ext>
                </a:extLst>
              </p:cNvPr>
              <p:cNvSpPr txBox="1"/>
              <p:nvPr/>
            </p:nvSpPr>
            <p:spPr>
              <a:xfrm>
                <a:off x="9337997" y="2957013"/>
                <a:ext cx="184346" cy="153888"/>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ACI</a:t>
                </a:r>
              </a:p>
            </p:txBody>
          </p:sp>
          <p:sp>
            <p:nvSpPr>
              <p:cNvPr id="862" name="文本框 861">
                <a:extLst>
                  <a:ext uri="{FF2B5EF4-FFF2-40B4-BE49-F238E27FC236}">
                    <a16:creationId xmlns:a16="http://schemas.microsoft.com/office/drawing/2014/main" id="{1FC3B75C-276F-258F-AA14-DB5F710F074F}"/>
                  </a:ext>
                </a:extLst>
              </p:cNvPr>
              <p:cNvSpPr txBox="1"/>
              <p:nvPr/>
            </p:nvSpPr>
            <p:spPr>
              <a:xfrm>
                <a:off x="9337998" y="3108673"/>
                <a:ext cx="277320" cy="153888"/>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Afica</a:t>
                </a:r>
                <a:endPar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endParaRPr>
              </a:p>
            </p:txBody>
          </p:sp>
          <p:sp>
            <p:nvSpPr>
              <p:cNvPr id="863" name="任意多边形: 形状 862">
                <a:extLst>
                  <a:ext uri="{FF2B5EF4-FFF2-40B4-BE49-F238E27FC236}">
                    <a16:creationId xmlns:a16="http://schemas.microsoft.com/office/drawing/2014/main" id="{5CC45A5A-AD80-DFAB-B48F-9819CCE3E3AD}"/>
                  </a:ext>
                </a:extLst>
              </p:cNvPr>
              <p:cNvSpPr/>
              <p:nvPr/>
            </p:nvSpPr>
            <p:spPr>
              <a:xfrm>
                <a:off x="9285612" y="2974397"/>
                <a:ext cx="10833" cy="252190"/>
              </a:xfrm>
              <a:custGeom>
                <a:avLst/>
                <a:gdLst>
                  <a:gd name="connsiteX0" fmla="*/ 0 w 11606"/>
                  <a:gd name="connsiteY0" fmla="*/ 0 h 270204"/>
                  <a:gd name="connsiteX1" fmla="*/ 0 w 11606"/>
                  <a:gd name="connsiteY1" fmla="*/ 270205 h 270204"/>
                </a:gdLst>
                <a:ahLst/>
                <a:cxnLst>
                  <a:cxn ang="0">
                    <a:pos x="connsiteX0" y="connsiteY0"/>
                  </a:cxn>
                  <a:cxn ang="0">
                    <a:pos x="connsiteX1" y="connsiteY1"/>
                  </a:cxn>
                </a:cxnLst>
                <a:rect l="l" t="t" r="r" b="b"/>
                <a:pathLst>
                  <a:path w="11606" h="270204">
                    <a:moveTo>
                      <a:pt x="0" y="0"/>
                    </a:moveTo>
                    <a:lnTo>
                      <a:pt x="0" y="270205"/>
                    </a:lnTo>
                  </a:path>
                </a:pathLst>
              </a:custGeom>
              <a:ln w="8121" cap="flat">
                <a:solidFill>
                  <a:srgbClr val="FFFFFF"/>
                </a:solid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nvGrpSpPr>
            <p:cNvPr id="864" name="组合 863">
              <a:extLst>
                <a:ext uri="{FF2B5EF4-FFF2-40B4-BE49-F238E27FC236}">
                  <a16:creationId xmlns:a16="http://schemas.microsoft.com/office/drawing/2014/main" id="{E2F9975F-AAAB-7F63-1CE8-B82743CA756D}"/>
                </a:ext>
              </a:extLst>
            </p:cNvPr>
            <p:cNvGrpSpPr/>
            <p:nvPr/>
          </p:nvGrpSpPr>
          <p:grpSpPr>
            <a:xfrm>
              <a:off x="6028226" y="3965543"/>
              <a:ext cx="1066634" cy="459437"/>
              <a:chOff x="9285611" y="2957013"/>
              <a:chExt cx="1066634" cy="459437"/>
            </a:xfrm>
          </p:grpSpPr>
          <p:sp>
            <p:nvSpPr>
              <p:cNvPr id="865" name="文本框 864">
                <a:extLst>
                  <a:ext uri="{FF2B5EF4-FFF2-40B4-BE49-F238E27FC236}">
                    <a16:creationId xmlns:a16="http://schemas.microsoft.com/office/drawing/2014/main" id="{B55B01D2-FC8C-89D5-C2A7-E2718D7AE8A5}"/>
                  </a:ext>
                </a:extLst>
              </p:cNvPr>
              <p:cNvSpPr txBox="1"/>
              <p:nvPr/>
            </p:nvSpPr>
            <p:spPr>
              <a:xfrm>
                <a:off x="9337997" y="2957013"/>
                <a:ext cx="184346" cy="153888"/>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ACI</a:t>
                </a:r>
              </a:p>
            </p:txBody>
          </p:sp>
          <p:sp>
            <p:nvSpPr>
              <p:cNvPr id="866" name="文本框 865">
                <a:extLst>
                  <a:ext uri="{FF2B5EF4-FFF2-40B4-BE49-F238E27FC236}">
                    <a16:creationId xmlns:a16="http://schemas.microsoft.com/office/drawing/2014/main" id="{4666CC8E-5809-3481-2BFF-F88CB69C7EEB}"/>
                  </a:ext>
                </a:extLst>
              </p:cNvPr>
              <p:cNvSpPr txBox="1"/>
              <p:nvPr/>
            </p:nvSpPr>
            <p:spPr>
              <a:xfrm>
                <a:off x="9337998" y="3108673"/>
                <a:ext cx="1014247" cy="307777"/>
              </a:xfrm>
              <a:prstGeom prst="rect">
                <a:avLst/>
              </a:prstGeom>
              <a:noFill/>
              <a:effectLst/>
            </p:spPr>
            <p:txBody>
              <a:bodyPr wrap="square" lIns="0" tIns="0" rIns="0" bIns="0" rtlCol="0">
                <a:spAutoFit/>
              </a:bodyPr>
              <a:lstStyle/>
              <a:p>
                <a:pPr defTabSz="914377">
                  <a:defRPr/>
                </a:pPr>
                <a:r>
                  <a:rPr kumimoji="0" lang="en-US" altLang="zh-CN"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Latin </a:t>
                </a: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America</a:t>
                </a:r>
                <a:r>
                  <a:rPr lang="zh-CN" altLang="en-US" sz="1000" b="1" dirty="0">
                    <a:ln/>
                    <a:solidFill>
                      <a:srgbClr val="FFFFFF"/>
                    </a:solidFill>
                    <a:latin typeface="Univers Condensed" panose="020B0506020202050204" pitchFamily="34" charset="0"/>
                    <a:ea typeface="黑体" panose="02010609060101010101" pitchFamily="49" charset="-122"/>
                    <a:cs typeface="Arial"/>
                    <a:sym typeface="Arial"/>
                    <a:rtl val="0"/>
                  </a:rPr>
                  <a:t> </a:t>
                </a:r>
                <a:r>
                  <a:rPr lang="en-US" altLang="zh-CN" sz="1000" b="1" dirty="0">
                    <a:ln/>
                    <a:solidFill>
                      <a:srgbClr val="FFFFFF"/>
                    </a:solidFill>
                    <a:latin typeface="Univers Condensed" panose="020B0506020202050204" pitchFamily="34" charset="0"/>
                    <a:ea typeface="黑体" panose="02010609060101010101" pitchFamily="49" charset="-122"/>
                    <a:cs typeface="Arial"/>
                    <a:sym typeface="Arial"/>
                    <a:rtl val="0"/>
                  </a:rPr>
                  <a:t>a</a:t>
                </a:r>
                <a:r>
                  <a:rPr kumimoji="0" lang="en-US" altLang="zh-CN" sz="1000" b="1" i="0" u="none" strike="noStrike" kern="1200" cap="none" spc="0" normalizeH="0" baseline="0" noProof="0" dirty="0" err="1">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nd</a:t>
                </a:r>
                <a:r>
                  <a:rPr kumimoji="0" lang="en-US" altLang="zh-CN"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 the </a:t>
                </a: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Caribbean</a:t>
                </a:r>
              </a:p>
            </p:txBody>
          </p:sp>
          <p:sp>
            <p:nvSpPr>
              <p:cNvPr id="867" name="任意多边形: 形状 866">
                <a:extLst>
                  <a:ext uri="{FF2B5EF4-FFF2-40B4-BE49-F238E27FC236}">
                    <a16:creationId xmlns:a16="http://schemas.microsoft.com/office/drawing/2014/main" id="{2D9A131F-1F14-F68F-DFF2-ACCE6F8E90A2}"/>
                  </a:ext>
                </a:extLst>
              </p:cNvPr>
              <p:cNvSpPr/>
              <p:nvPr/>
            </p:nvSpPr>
            <p:spPr>
              <a:xfrm>
                <a:off x="9285611" y="2974397"/>
                <a:ext cx="45719" cy="388022"/>
              </a:xfrm>
              <a:custGeom>
                <a:avLst/>
                <a:gdLst>
                  <a:gd name="connsiteX0" fmla="*/ 0 w 11606"/>
                  <a:gd name="connsiteY0" fmla="*/ 0 h 270204"/>
                  <a:gd name="connsiteX1" fmla="*/ 0 w 11606"/>
                  <a:gd name="connsiteY1" fmla="*/ 270205 h 270204"/>
                </a:gdLst>
                <a:ahLst/>
                <a:cxnLst>
                  <a:cxn ang="0">
                    <a:pos x="connsiteX0" y="connsiteY0"/>
                  </a:cxn>
                  <a:cxn ang="0">
                    <a:pos x="connsiteX1" y="connsiteY1"/>
                  </a:cxn>
                </a:cxnLst>
                <a:rect l="l" t="t" r="r" b="b"/>
                <a:pathLst>
                  <a:path w="11606" h="270204">
                    <a:moveTo>
                      <a:pt x="0" y="0"/>
                    </a:moveTo>
                    <a:lnTo>
                      <a:pt x="0" y="270205"/>
                    </a:lnTo>
                  </a:path>
                </a:pathLst>
              </a:custGeom>
              <a:ln w="8121" cap="flat">
                <a:solidFill>
                  <a:srgbClr val="FFFFFF"/>
                </a:solid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nvGrpSpPr>
            <p:cNvPr id="868" name="组合 867">
              <a:extLst>
                <a:ext uri="{FF2B5EF4-FFF2-40B4-BE49-F238E27FC236}">
                  <a16:creationId xmlns:a16="http://schemas.microsoft.com/office/drawing/2014/main" id="{87FA59B3-A589-C3BC-F254-E4AAE459BE42}"/>
                </a:ext>
              </a:extLst>
            </p:cNvPr>
            <p:cNvGrpSpPr/>
            <p:nvPr/>
          </p:nvGrpSpPr>
          <p:grpSpPr>
            <a:xfrm>
              <a:off x="5014697" y="2592071"/>
              <a:ext cx="815415" cy="305548"/>
              <a:chOff x="9285612" y="2957013"/>
              <a:chExt cx="815415" cy="305548"/>
            </a:xfrm>
          </p:grpSpPr>
          <p:sp>
            <p:nvSpPr>
              <p:cNvPr id="869" name="文本框 868">
                <a:extLst>
                  <a:ext uri="{FF2B5EF4-FFF2-40B4-BE49-F238E27FC236}">
                    <a16:creationId xmlns:a16="http://schemas.microsoft.com/office/drawing/2014/main" id="{4F4DD4A9-2884-0A03-012C-FDCA00C40BC4}"/>
                  </a:ext>
                </a:extLst>
              </p:cNvPr>
              <p:cNvSpPr txBox="1"/>
              <p:nvPr/>
            </p:nvSpPr>
            <p:spPr>
              <a:xfrm>
                <a:off x="9337997" y="2957013"/>
                <a:ext cx="184346" cy="153888"/>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ACI</a:t>
                </a:r>
              </a:p>
            </p:txBody>
          </p:sp>
          <p:sp>
            <p:nvSpPr>
              <p:cNvPr id="870" name="文本框 869">
                <a:extLst>
                  <a:ext uri="{FF2B5EF4-FFF2-40B4-BE49-F238E27FC236}">
                    <a16:creationId xmlns:a16="http://schemas.microsoft.com/office/drawing/2014/main" id="{1708EE22-6EA8-0109-9810-5B6D66EA34F2}"/>
                  </a:ext>
                </a:extLst>
              </p:cNvPr>
              <p:cNvSpPr txBox="1"/>
              <p:nvPr/>
            </p:nvSpPr>
            <p:spPr>
              <a:xfrm>
                <a:off x="9337998" y="3108673"/>
                <a:ext cx="763029" cy="153888"/>
              </a:xfrm>
              <a:prstGeom prst="rect">
                <a:avLst/>
              </a:prstGeom>
              <a:noFill/>
              <a:effectLst/>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rPr>
                  <a:t>North America</a:t>
                </a:r>
                <a:endParaRPr kumimoji="0" lang="zh-CN" altLang="en-US" sz="1000" b="1" i="0" u="none" strike="noStrike" kern="1200" cap="none" spc="0" normalizeH="0" baseline="0" noProof="0" dirty="0">
                  <a:ln/>
                  <a:solidFill>
                    <a:srgbClr val="FFFFFF"/>
                  </a:solidFill>
                  <a:effectLst/>
                  <a:uLnTx/>
                  <a:uFillTx/>
                  <a:latin typeface="Univers Condensed" panose="020B0506020202050204" pitchFamily="34" charset="0"/>
                  <a:ea typeface="黑体" panose="02010609060101010101" pitchFamily="49" charset="-122"/>
                  <a:cs typeface="Arial"/>
                  <a:sym typeface="Arial"/>
                  <a:rtl val="0"/>
                </a:endParaRPr>
              </a:p>
            </p:txBody>
          </p:sp>
          <p:sp>
            <p:nvSpPr>
              <p:cNvPr id="871" name="任意多边形: 形状 870">
                <a:extLst>
                  <a:ext uri="{FF2B5EF4-FFF2-40B4-BE49-F238E27FC236}">
                    <a16:creationId xmlns:a16="http://schemas.microsoft.com/office/drawing/2014/main" id="{6EA45681-EE8F-255E-B9E8-52FC5EF12221}"/>
                  </a:ext>
                </a:extLst>
              </p:cNvPr>
              <p:cNvSpPr/>
              <p:nvPr/>
            </p:nvSpPr>
            <p:spPr>
              <a:xfrm>
                <a:off x="9285612" y="2974397"/>
                <a:ext cx="10833" cy="252190"/>
              </a:xfrm>
              <a:custGeom>
                <a:avLst/>
                <a:gdLst>
                  <a:gd name="connsiteX0" fmla="*/ 0 w 11606"/>
                  <a:gd name="connsiteY0" fmla="*/ 0 h 270204"/>
                  <a:gd name="connsiteX1" fmla="*/ 0 w 11606"/>
                  <a:gd name="connsiteY1" fmla="*/ 270205 h 270204"/>
                </a:gdLst>
                <a:ahLst/>
                <a:cxnLst>
                  <a:cxn ang="0">
                    <a:pos x="connsiteX0" y="connsiteY0"/>
                  </a:cxn>
                  <a:cxn ang="0">
                    <a:pos x="connsiteX1" y="connsiteY1"/>
                  </a:cxn>
                </a:cxnLst>
                <a:rect l="l" t="t" r="r" b="b"/>
                <a:pathLst>
                  <a:path w="11606" h="270204">
                    <a:moveTo>
                      <a:pt x="0" y="0"/>
                    </a:moveTo>
                    <a:lnTo>
                      <a:pt x="0" y="270205"/>
                    </a:lnTo>
                  </a:path>
                </a:pathLst>
              </a:custGeom>
              <a:ln w="8121" cap="flat">
                <a:solidFill>
                  <a:srgbClr val="FFFFFF"/>
                </a:solidFill>
                <a:prstDash val="solid"/>
                <a:miter/>
              </a:ln>
              <a:effectLst/>
            </p:spPr>
            <p:txBody>
              <a:bodyPr lIns="64008" tIns="32004" rIns="64008" bIns="32004"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260" b="0" i="0" u="none" strike="noStrike" kern="1200" cap="none" spc="0" normalizeH="0" baseline="0" noProof="0">
                  <a:ln>
                    <a:noFill/>
                  </a:ln>
                  <a:solidFill>
                    <a:srgbClr val="FFFFFF"/>
                  </a:solidFill>
                  <a:effectLst/>
                  <a:uLnTx/>
                  <a:uFillTx/>
                  <a:latin typeface="Univers Condensed Light" panose="020B0306020202040204" pitchFamily="34" charset="0"/>
                  <a:ea typeface="黑体" panose="02010609060101010101" pitchFamily="49" charset="-122"/>
                  <a:cs typeface="+mn-cs"/>
                </a:endParaRPr>
              </a:p>
            </p:txBody>
          </p:sp>
        </p:grpSp>
      </p:grpSp>
      <p:sp>
        <p:nvSpPr>
          <p:cNvPr id="3" name="灯片编号占位符 2">
            <a:extLst>
              <a:ext uri="{FF2B5EF4-FFF2-40B4-BE49-F238E27FC236}">
                <a16:creationId xmlns:a16="http://schemas.microsoft.com/office/drawing/2014/main" id="{5D89EEFB-86BF-14AF-6629-632594030CF5}"/>
              </a:ext>
            </a:extLst>
          </p:cNvPr>
          <p:cNvSpPr>
            <a:spLocks noGrp="1"/>
          </p:cNvSpPr>
          <p:nvPr>
            <p:ph type="sldNum" sz="quarter" idx="12"/>
          </p:nvPr>
        </p:nvSpPr>
        <p:spPr/>
        <p:txBody>
          <a:bodyPr/>
          <a:lstStyle/>
          <a:p>
            <a:pPr>
              <a:defRPr/>
            </a:pPr>
            <a:fld id="{E4F05AE2-E521-4071-B027-062C254CFD7B}" type="slidenum">
              <a:rPr lang="en-US" altLang="zh-CN" smtClean="0"/>
              <a:pPr>
                <a:defRPr/>
              </a:pPr>
              <a:t>5</a:t>
            </a:fld>
            <a:endParaRPr lang="en-US" dirty="0"/>
          </a:p>
        </p:txBody>
      </p:sp>
      <p:grpSp>
        <p:nvGrpSpPr>
          <p:cNvPr id="484" name="组合 483">
            <a:extLst>
              <a:ext uri="{FF2B5EF4-FFF2-40B4-BE49-F238E27FC236}">
                <a16:creationId xmlns:a16="http://schemas.microsoft.com/office/drawing/2014/main" id="{55DBE8E7-F46E-E54C-17D0-2B16B83E3D1D}"/>
              </a:ext>
            </a:extLst>
          </p:cNvPr>
          <p:cNvGrpSpPr/>
          <p:nvPr/>
        </p:nvGrpSpPr>
        <p:grpSpPr>
          <a:xfrm>
            <a:off x="-190500" y="7271209"/>
            <a:ext cx="381000" cy="380999"/>
            <a:chOff x="-190500" y="7271209"/>
            <a:chExt cx="381000" cy="380999"/>
          </a:xfrm>
        </p:grpSpPr>
        <p:sp>
          <p:nvSpPr>
            <p:cNvPr id="481" name="任意多边形: 形状 480">
              <a:extLst>
                <a:ext uri="{FF2B5EF4-FFF2-40B4-BE49-F238E27FC236}">
                  <a16:creationId xmlns:a16="http://schemas.microsoft.com/office/drawing/2014/main" id="{B94E5671-E793-5663-64DB-7E7E1560D47B}"/>
                </a:ext>
              </a:extLst>
            </p:cNvPr>
            <p:cNvSpPr/>
            <p:nvPr/>
          </p:nvSpPr>
          <p:spPr>
            <a:xfrm>
              <a:off x="-190500" y="7271209"/>
              <a:ext cx="381000" cy="380999"/>
            </a:xfrm>
            <a:custGeom>
              <a:avLst/>
              <a:gdLst>
                <a:gd name="connsiteX0" fmla="*/ 190500 w 381000"/>
                <a:gd name="connsiteY0" fmla="*/ 381000 h 380999"/>
                <a:gd name="connsiteX1" fmla="*/ 381000 w 381000"/>
                <a:gd name="connsiteY1" fmla="*/ 190500 h 380999"/>
                <a:gd name="connsiteX2" fmla="*/ 190500 w 381000"/>
                <a:gd name="connsiteY2" fmla="*/ 0 h 380999"/>
                <a:gd name="connsiteX3" fmla="*/ 0 w 381000"/>
                <a:gd name="connsiteY3" fmla="*/ 190500 h 380999"/>
                <a:gd name="connsiteX4" fmla="*/ 190500 w 381000"/>
                <a:gd name="connsiteY4" fmla="*/ 381000 h 380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0999">
                  <a:moveTo>
                    <a:pt x="190500" y="381000"/>
                  </a:moveTo>
                  <a:cubicBezTo>
                    <a:pt x="295710" y="381000"/>
                    <a:pt x="381000" y="295710"/>
                    <a:pt x="381000" y="190500"/>
                  </a:cubicBezTo>
                  <a:cubicBezTo>
                    <a:pt x="381000" y="85289"/>
                    <a:pt x="295710" y="0"/>
                    <a:pt x="190500" y="0"/>
                  </a:cubicBezTo>
                  <a:cubicBezTo>
                    <a:pt x="85290" y="0"/>
                    <a:pt x="0" y="85289"/>
                    <a:pt x="0" y="190500"/>
                  </a:cubicBezTo>
                  <a:cubicBezTo>
                    <a:pt x="0" y="295710"/>
                    <a:pt x="85290" y="381000"/>
                    <a:pt x="190500" y="381000"/>
                  </a:cubicBezTo>
                  <a:close/>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482" name="任意多边形: 形状 481">
              <a:extLst>
                <a:ext uri="{FF2B5EF4-FFF2-40B4-BE49-F238E27FC236}">
                  <a16:creationId xmlns:a16="http://schemas.microsoft.com/office/drawing/2014/main" id="{243DB61F-FC1A-2E85-1A5E-3B0918414A84}"/>
                </a:ext>
              </a:extLst>
            </p:cNvPr>
            <p:cNvSpPr/>
            <p:nvPr/>
          </p:nvSpPr>
          <p:spPr>
            <a:xfrm>
              <a:off x="-171450" y="7278208"/>
              <a:ext cx="249216" cy="257575"/>
            </a:xfrm>
            <a:custGeom>
              <a:avLst/>
              <a:gdLst>
                <a:gd name="connsiteX0" fmla="*/ 0 w 249216"/>
                <a:gd name="connsiteY0" fmla="*/ 250036 h 257575"/>
                <a:gd name="connsiteX1" fmla="*/ 54139 w 249216"/>
                <a:gd name="connsiteY1" fmla="*/ 250036 h 257575"/>
                <a:gd name="connsiteX2" fmla="*/ 79564 w 249216"/>
                <a:gd name="connsiteY2" fmla="*/ 176571 h 257575"/>
                <a:gd name="connsiteX3" fmla="*/ 170981 w 249216"/>
                <a:gd name="connsiteY3" fmla="*/ 201488 h 257575"/>
                <a:gd name="connsiteX4" fmla="*/ 190759 w 249216"/>
                <a:gd name="connsiteY4" fmla="*/ 114089 h 257575"/>
                <a:gd name="connsiteX5" fmla="*/ 248603 w 249216"/>
                <a:gd name="connsiteY5" fmla="*/ 83357 h 257575"/>
                <a:gd name="connsiteX6" fmla="*/ 218679 w 249216"/>
                <a:gd name="connsiteY6" fmla="*/ 33069 h 257575"/>
                <a:gd name="connsiteX7" fmla="*/ 218679 w 249216"/>
                <a:gd name="connsiteY7" fmla="*/ 0 h 2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16" h="257575">
                  <a:moveTo>
                    <a:pt x="0" y="250036"/>
                  </a:moveTo>
                  <a:cubicBezTo>
                    <a:pt x="25069" y="260089"/>
                    <a:pt x="43116" y="260089"/>
                    <a:pt x="54139" y="250036"/>
                  </a:cubicBezTo>
                  <a:cubicBezTo>
                    <a:pt x="70675" y="234957"/>
                    <a:pt x="56406" y="189192"/>
                    <a:pt x="79564" y="176571"/>
                  </a:cubicBezTo>
                  <a:cubicBezTo>
                    <a:pt x="102721" y="163949"/>
                    <a:pt x="138004" y="219897"/>
                    <a:pt x="170981" y="201488"/>
                  </a:cubicBezTo>
                  <a:cubicBezTo>
                    <a:pt x="203958" y="183078"/>
                    <a:pt x="167874" y="133990"/>
                    <a:pt x="190759" y="114089"/>
                  </a:cubicBezTo>
                  <a:cubicBezTo>
                    <a:pt x="213644" y="94189"/>
                    <a:pt x="243402" y="116633"/>
                    <a:pt x="248603" y="83357"/>
                  </a:cubicBezTo>
                  <a:cubicBezTo>
                    <a:pt x="253805" y="50082"/>
                    <a:pt x="224334" y="64514"/>
                    <a:pt x="218679" y="33069"/>
                  </a:cubicBezTo>
                  <a:cubicBezTo>
                    <a:pt x="214908" y="12106"/>
                    <a:pt x="214908" y="1083"/>
                    <a:pt x="218679" y="0"/>
                  </a:cubicBezTo>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483" name="任意多边形: 形状 482">
              <a:extLst>
                <a:ext uri="{FF2B5EF4-FFF2-40B4-BE49-F238E27FC236}">
                  <a16:creationId xmlns:a16="http://schemas.microsoft.com/office/drawing/2014/main" id="{007DF401-7D91-DDCF-23AB-DC948E082444}"/>
                </a:ext>
              </a:extLst>
            </p:cNvPr>
            <p:cNvSpPr/>
            <p:nvPr/>
          </p:nvSpPr>
          <p:spPr>
            <a:xfrm>
              <a:off x="26905" y="7501250"/>
              <a:ext cx="143809" cy="144769"/>
            </a:xfrm>
            <a:custGeom>
              <a:avLst/>
              <a:gdLst>
                <a:gd name="connsiteX0" fmla="*/ 20919 w 143809"/>
                <a:gd name="connsiteY0" fmla="*/ 144770 h 144769"/>
                <a:gd name="connsiteX1" fmla="*/ 1640 w 143809"/>
                <a:gd name="connsiteY1" fmla="*/ 93824 h 144769"/>
                <a:gd name="connsiteX2" fmla="*/ 26900 w 143809"/>
                <a:gd name="connsiteY2" fmla="*/ 57118 h 144769"/>
                <a:gd name="connsiteX3" fmla="*/ 50860 w 143809"/>
                <a:gd name="connsiteY3" fmla="*/ 4105 h 144769"/>
                <a:gd name="connsiteX4" fmla="*/ 143809 w 143809"/>
                <a:gd name="connsiteY4" fmla="*/ 45175 h 14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09" h="144769">
                  <a:moveTo>
                    <a:pt x="20919" y="144770"/>
                  </a:moveTo>
                  <a:cubicBezTo>
                    <a:pt x="3068" y="126501"/>
                    <a:pt x="-3358" y="109519"/>
                    <a:pt x="1640" y="93824"/>
                  </a:cubicBezTo>
                  <a:cubicBezTo>
                    <a:pt x="9138" y="70282"/>
                    <a:pt x="21507" y="71674"/>
                    <a:pt x="26900" y="57118"/>
                  </a:cubicBezTo>
                  <a:cubicBezTo>
                    <a:pt x="32292" y="42561"/>
                    <a:pt x="17058" y="21828"/>
                    <a:pt x="50860" y="4105"/>
                  </a:cubicBezTo>
                  <a:cubicBezTo>
                    <a:pt x="73394" y="-7710"/>
                    <a:pt x="104378" y="5980"/>
                    <a:pt x="143809" y="45175"/>
                  </a:cubicBezTo>
                </a:path>
              </a:pathLst>
            </a:custGeom>
            <a:no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sp>
        <p:nvSpPr>
          <p:cNvPr id="288" name="Text Placeholder 9">
            <a:extLst>
              <a:ext uri="{FF2B5EF4-FFF2-40B4-BE49-F238E27FC236}">
                <a16:creationId xmlns:a16="http://schemas.microsoft.com/office/drawing/2014/main" id="{EA318AA2-5CD1-7017-05D1-1CD2496D5A6E}"/>
              </a:ext>
            </a:extLst>
          </p:cNvPr>
          <p:cNvSpPr txBox="1">
            <a:spLocks/>
          </p:cNvSpPr>
          <p:nvPr/>
        </p:nvSpPr>
        <p:spPr>
          <a:xfrm>
            <a:off x="615962" y="367091"/>
            <a:ext cx="3739959" cy="498598"/>
          </a:xfrm>
          <a:prstGeom prst="rect">
            <a:avLst/>
          </a:prstGeom>
        </p:spPr>
        <p:txBody>
          <a:bodyPr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2700" b="1" i="0" kern="1200">
                <a:solidFill>
                  <a:schemeClr val="bg1"/>
                </a:solidFill>
                <a:latin typeface="Univers Condensed" panose="020B050602020205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CA" sz="3600" dirty="0">
                <a:solidFill>
                  <a:srgbClr val="FFFFFF"/>
                </a:solidFill>
              </a:rPr>
              <a:t>ACI Federation</a:t>
            </a:r>
          </a:p>
        </p:txBody>
      </p:sp>
      <p:pic>
        <p:nvPicPr>
          <p:cNvPr id="9" name="图形 8">
            <a:extLst>
              <a:ext uri="{FF2B5EF4-FFF2-40B4-BE49-F238E27FC236}">
                <a16:creationId xmlns:a16="http://schemas.microsoft.com/office/drawing/2014/main" id="{BED158A9-2935-5185-BDD1-D3E7D89B977F}"/>
              </a:ext>
            </a:extLst>
          </p:cNvPr>
          <p:cNvPicPr>
            <a:picLocks noChangeAspect="1"/>
          </p:cNvPicPr>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rot="19970662" flipH="1">
            <a:off x="-288555" y="4293682"/>
            <a:ext cx="2934446" cy="3294844"/>
          </a:xfrm>
          <a:custGeom>
            <a:avLst/>
            <a:gdLst>
              <a:gd name="connsiteX0" fmla="*/ 1946863 w 2934446"/>
              <a:gd name="connsiteY0" fmla="*/ 0 h 3294844"/>
              <a:gd name="connsiteX1" fmla="*/ 0 w 2934446"/>
              <a:gd name="connsiteY1" fmla="*/ 998647 h 3294844"/>
              <a:gd name="connsiteX2" fmla="*/ 0 w 2934446"/>
              <a:gd name="connsiteY2" fmla="*/ 3294844 h 3294844"/>
              <a:gd name="connsiteX3" fmla="*/ 264507 w 2934446"/>
              <a:gd name="connsiteY3" fmla="*/ 3294844 h 3294844"/>
              <a:gd name="connsiteX4" fmla="*/ 2934446 w 2934446"/>
              <a:gd name="connsiteY4" fmla="*/ 1925294 h 329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446" h="3294844">
                <a:moveTo>
                  <a:pt x="1946863" y="0"/>
                </a:moveTo>
                <a:lnTo>
                  <a:pt x="0" y="998647"/>
                </a:lnTo>
                <a:lnTo>
                  <a:pt x="0" y="3294844"/>
                </a:lnTo>
                <a:lnTo>
                  <a:pt x="264507" y="3294844"/>
                </a:lnTo>
                <a:lnTo>
                  <a:pt x="2934446" y="1925294"/>
                </a:lnTo>
                <a:close/>
              </a:path>
            </a:pathLst>
          </a:custGeom>
        </p:spPr>
      </p:pic>
    </p:spTree>
    <p:custDataLst>
      <p:tags r:id="rId1"/>
    </p:custDataLst>
    <p:extLst>
      <p:ext uri="{BB962C8B-B14F-4D97-AF65-F5344CB8AC3E}">
        <p14:creationId xmlns:p14="http://schemas.microsoft.com/office/powerpoint/2010/main" val="253075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9">
            <a:extLst>
              <a:ext uri="{FF2B5EF4-FFF2-40B4-BE49-F238E27FC236}">
                <a16:creationId xmlns:a16="http://schemas.microsoft.com/office/drawing/2014/main" id="{04ACF2AE-F053-8454-7810-20A68B5CCEBC}"/>
              </a:ext>
            </a:extLst>
          </p:cNvPr>
          <p:cNvSpPr txBox="1">
            <a:spLocks/>
          </p:cNvSpPr>
          <p:nvPr/>
        </p:nvSpPr>
        <p:spPr>
          <a:xfrm>
            <a:off x="635000" y="406400"/>
            <a:ext cx="7033336" cy="498598"/>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2700" b="1" i="0" kern="1200">
                <a:solidFill>
                  <a:schemeClr val="bg1"/>
                </a:solidFill>
                <a:latin typeface="Univers Condensed" panose="020B050602020205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CA" sz="3600" dirty="0">
                <a:solidFill>
                  <a:srgbClr val="FFFFFF"/>
                </a:solidFill>
              </a:rPr>
              <a:t>Work with global partners</a:t>
            </a:r>
          </a:p>
        </p:txBody>
      </p:sp>
      <p:sp>
        <p:nvSpPr>
          <p:cNvPr id="62" name="PA-文本框 61">
            <a:extLst>
              <a:ext uri="{FF2B5EF4-FFF2-40B4-BE49-F238E27FC236}">
                <a16:creationId xmlns:a16="http://schemas.microsoft.com/office/drawing/2014/main" id="{7D611E98-FF91-ECA2-19ED-EA89768BAFAD}"/>
              </a:ext>
            </a:extLst>
          </p:cNvPr>
          <p:cNvSpPr txBox="1"/>
          <p:nvPr>
            <p:custDataLst>
              <p:tags r:id="rId2"/>
            </p:custDataLst>
          </p:nvPr>
        </p:nvSpPr>
        <p:spPr>
          <a:xfrm>
            <a:off x="2774579" y="3054457"/>
            <a:ext cx="6642844" cy="553998"/>
          </a:xfrm>
          <a:prstGeom prst="rect">
            <a:avLst/>
          </a:prstGeom>
          <a:noFill/>
        </p:spPr>
        <p:txBody>
          <a:bodyPr wrap="none" lIns="0" tIns="0" rIns="0" bIns="0">
            <a:spAutoFit/>
          </a:bodyPr>
          <a:lstStyle/>
          <a:p>
            <a:pPr algn="ctr"/>
            <a:r>
              <a:rPr lang="en-US" altLang="zh-CN" dirty="0">
                <a:solidFill>
                  <a:srgbClr val="FFFFFF">
                    <a:lumMod val="100000"/>
                  </a:srgbClr>
                </a:solidFill>
                <a:latin typeface="Univers Condensed Light" panose="020B0306020202040204" pitchFamily="34" charset="0"/>
              </a:rPr>
              <a:t>Developing </a:t>
            </a:r>
            <a:r>
              <a:rPr lang="en-US" altLang="zh-CN" dirty="0">
                <a:solidFill>
                  <a:srgbClr val="FFFFFF">
                    <a:lumMod val="100000"/>
                  </a:srgbClr>
                </a:solidFill>
                <a:effectLst/>
                <a:latin typeface="Univers Condensed Light" panose="020B0306020202040204" pitchFamily="34" charset="0"/>
              </a:rPr>
              <a:t>policies, programs, and best practices that </a:t>
            </a:r>
          </a:p>
          <a:p>
            <a:pPr algn="ctr"/>
            <a:r>
              <a:rPr lang="en-US" altLang="zh-CN" dirty="0">
                <a:solidFill>
                  <a:srgbClr val="FFFFFF">
                    <a:lumMod val="100000"/>
                  </a:srgbClr>
                </a:solidFill>
                <a:effectLst/>
                <a:latin typeface="Univers Condensed Light" panose="020B0306020202040204" pitchFamily="34" charset="0"/>
              </a:rPr>
              <a:t>advance global airport interests and promote excellence in the aviation industry</a:t>
            </a:r>
            <a:endParaRPr lang="zh-CN" altLang="en-US" dirty="0">
              <a:solidFill>
                <a:srgbClr val="FFFFFF">
                  <a:lumMod val="100000"/>
                </a:srgbClr>
              </a:solidFill>
              <a:effectLst/>
              <a:latin typeface="Univers Condensed Light" panose="020B0306020202040204" pitchFamily="34" charset="0"/>
            </a:endParaRPr>
          </a:p>
        </p:txBody>
      </p:sp>
      <p:pic>
        <p:nvPicPr>
          <p:cNvPr id="70" name="Picture 4">
            <a:extLst>
              <a:ext uri="{FF2B5EF4-FFF2-40B4-BE49-F238E27FC236}">
                <a16:creationId xmlns:a16="http://schemas.microsoft.com/office/drawing/2014/main" id="{1EC2D8AB-423A-5294-A9C1-8231E4F77D1A}"/>
              </a:ext>
            </a:extLst>
          </p:cNvPr>
          <p:cNvPicPr>
            <a:picLocks noChangeAspect="1"/>
          </p:cNvPicPr>
          <p:nvPr/>
        </p:nvPicPr>
        <p:blipFill>
          <a:blip r:embed="rId35" cstate="screen">
            <a:lum bright="100000"/>
            <a:extLst>
              <a:ext uri="{28A0092B-C50C-407E-A947-70E740481C1C}">
                <a14:useLocalDpi xmlns:a14="http://schemas.microsoft.com/office/drawing/2010/main" val="0"/>
              </a:ext>
            </a:extLst>
          </a:blip>
          <a:stretch>
            <a:fillRect/>
          </a:stretch>
        </p:blipFill>
        <p:spPr>
          <a:xfrm>
            <a:off x="10097065" y="-5"/>
            <a:ext cx="893875" cy="887137"/>
          </a:xfrm>
          <a:prstGeom prst="rect">
            <a:avLst/>
          </a:prstGeom>
        </p:spPr>
      </p:pic>
      <p:sp>
        <p:nvSpPr>
          <p:cNvPr id="6" name="灯片编号占位符 5">
            <a:extLst>
              <a:ext uri="{FF2B5EF4-FFF2-40B4-BE49-F238E27FC236}">
                <a16:creationId xmlns:a16="http://schemas.microsoft.com/office/drawing/2014/main" id="{C743FBF5-8B86-01C1-28CA-53E19875833A}"/>
              </a:ext>
            </a:extLst>
          </p:cNvPr>
          <p:cNvSpPr>
            <a:spLocks noGrp="1"/>
          </p:cNvSpPr>
          <p:nvPr>
            <p:ph type="sldNum" sz="quarter" idx="12"/>
          </p:nvPr>
        </p:nvSpPr>
        <p:spPr/>
        <p:txBody>
          <a:bodyPr/>
          <a:lstStyle/>
          <a:p>
            <a:pPr>
              <a:defRPr/>
            </a:pPr>
            <a:fld id="{E4F05AE2-E521-4071-B027-062C254CFD7B}" type="slidenum">
              <a:rPr lang="en-US" altLang="zh-CN" smtClean="0"/>
              <a:pPr>
                <a:defRPr/>
              </a:pPr>
              <a:t>6</a:t>
            </a:fld>
            <a:endParaRPr lang="en-US" dirty="0"/>
          </a:p>
        </p:txBody>
      </p:sp>
      <p:grpSp>
        <p:nvGrpSpPr>
          <p:cNvPr id="2" name="PA-组合 1">
            <a:extLst>
              <a:ext uri="{FF2B5EF4-FFF2-40B4-BE49-F238E27FC236}">
                <a16:creationId xmlns:a16="http://schemas.microsoft.com/office/drawing/2014/main" id="{99759754-57E6-8078-E60B-6921AA886C64}"/>
              </a:ext>
            </a:extLst>
          </p:cNvPr>
          <p:cNvGrpSpPr/>
          <p:nvPr>
            <p:custDataLst>
              <p:tags r:id="rId3"/>
            </p:custDataLst>
          </p:nvPr>
        </p:nvGrpSpPr>
        <p:grpSpPr>
          <a:xfrm>
            <a:off x="635000" y="4580514"/>
            <a:ext cx="1763303" cy="696903"/>
            <a:chOff x="635000" y="4326324"/>
            <a:chExt cx="1763303" cy="696903"/>
          </a:xfrm>
        </p:grpSpPr>
        <p:sp>
          <p:nvSpPr>
            <p:cNvPr id="69" name="PA-矩形 68">
              <a:extLst>
                <a:ext uri="{FF2B5EF4-FFF2-40B4-BE49-F238E27FC236}">
                  <a16:creationId xmlns:a16="http://schemas.microsoft.com/office/drawing/2014/main" id="{E81A2B7C-73E2-09BF-D74E-DF5198A71AB5}"/>
                </a:ext>
              </a:extLst>
            </p:cNvPr>
            <p:cNvSpPr/>
            <p:nvPr>
              <p:custDataLst>
                <p:tags r:id="rId31"/>
              </p:custDataLst>
            </p:nvPr>
          </p:nvSpPr>
          <p:spPr>
            <a:xfrm>
              <a:off x="635000" y="4326324"/>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ICAO</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241" name="PA-文本框 240">
              <a:extLst>
                <a:ext uri="{FF2B5EF4-FFF2-40B4-BE49-F238E27FC236}">
                  <a16:creationId xmlns:a16="http://schemas.microsoft.com/office/drawing/2014/main" id="{9E4141AF-18DF-205A-DDE9-7DACFC41CF85}"/>
                </a:ext>
              </a:extLst>
            </p:cNvPr>
            <p:cNvSpPr txBox="1"/>
            <p:nvPr>
              <p:custDataLst>
                <p:tags r:id="rId32"/>
              </p:custDataLst>
            </p:nvPr>
          </p:nvSpPr>
          <p:spPr>
            <a:xfrm>
              <a:off x="900297" y="4653895"/>
              <a:ext cx="1232710" cy="369332"/>
            </a:xfrm>
            <a:prstGeom prst="rect">
              <a:avLst/>
            </a:prstGeom>
            <a:noFill/>
          </p:spPr>
          <p:txBody>
            <a:bodyPr wrap="non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dirty="0">
                  <a:latin typeface="Univers Condensed Light" panose="020B0306020202040204" pitchFamily="34" charset="0"/>
                </a:rPr>
                <a:t>International Civil </a:t>
              </a:r>
            </a:p>
            <a:p>
              <a:r>
                <a:rPr lang="en-US" altLang="zh-CN" sz="1200" b="0" dirty="0">
                  <a:latin typeface="Univers Condensed Light" panose="020B0306020202040204" pitchFamily="34" charset="0"/>
                </a:rPr>
                <a:t>Aviation Organization </a:t>
              </a:r>
              <a:endParaRPr lang="zh-CN" altLang="en-US" sz="1200" b="0" dirty="0">
                <a:latin typeface="Univers Condensed Light" panose="020B0306020202040204" pitchFamily="34" charset="0"/>
              </a:endParaRPr>
            </a:p>
          </p:txBody>
        </p:sp>
      </p:grpSp>
      <p:grpSp>
        <p:nvGrpSpPr>
          <p:cNvPr id="3" name="PA-组合 2">
            <a:extLst>
              <a:ext uri="{FF2B5EF4-FFF2-40B4-BE49-F238E27FC236}">
                <a16:creationId xmlns:a16="http://schemas.microsoft.com/office/drawing/2014/main" id="{4E326E22-CD75-E299-44DB-84A657316CF6}"/>
              </a:ext>
            </a:extLst>
          </p:cNvPr>
          <p:cNvGrpSpPr/>
          <p:nvPr>
            <p:custDataLst>
              <p:tags r:id="rId4"/>
            </p:custDataLst>
          </p:nvPr>
        </p:nvGrpSpPr>
        <p:grpSpPr>
          <a:xfrm>
            <a:off x="2921499" y="4580514"/>
            <a:ext cx="1763303" cy="696903"/>
            <a:chOff x="2921499" y="4326324"/>
            <a:chExt cx="1763303" cy="696903"/>
          </a:xfrm>
        </p:grpSpPr>
        <p:sp>
          <p:nvSpPr>
            <p:cNvPr id="322" name="PA-矩形 321">
              <a:extLst>
                <a:ext uri="{FF2B5EF4-FFF2-40B4-BE49-F238E27FC236}">
                  <a16:creationId xmlns:a16="http://schemas.microsoft.com/office/drawing/2014/main" id="{9988E018-0317-154F-F81A-3341CA0A3AB3}"/>
                </a:ext>
              </a:extLst>
            </p:cNvPr>
            <p:cNvSpPr/>
            <p:nvPr>
              <p:custDataLst>
                <p:tags r:id="rId29"/>
              </p:custDataLst>
            </p:nvPr>
          </p:nvSpPr>
          <p:spPr>
            <a:xfrm>
              <a:off x="2921499" y="4326324"/>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IATA </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23" name="PA-文本框 322">
              <a:extLst>
                <a:ext uri="{FF2B5EF4-FFF2-40B4-BE49-F238E27FC236}">
                  <a16:creationId xmlns:a16="http://schemas.microsoft.com/office/drawing/2014/main" id="{096EE97F-C725-14D6-012B-26A390BF871A}"/>
                </a:ext>
              </a:extLst>
            </p:cNvPr>
            <p:cNvSpPr txBox="1"/>
            <p:nvPr>
              <p:custDataLst>
                <p:tags r:id="rId30"/>
              </p:custDataLst>
            </p:nvPr>
          </p:nvSpPr>
          <p:spPr>
            <a:xfrm>
              <a:off x="2921499" y="4653895"/>
              <a:ext cx="1763303" cy="369332"/>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dirty="0">
                  <a:latin typeface="Univers Condensed Light" panose="020B0306020202040204" pitchFamily="34" charset="0"/>
                </a:rPr>
                <a:t>International Air Transport Association </a:t>
              </a:r>
              <a:endParaRPr lang="zh-CN" altLang="en-US" sz="1200" b="0" dirty="0">
                <a:latin typeface="Univers Condensed Light" panose="020B0306020202040204" pitchFamily="34" charset="0"/>
              </a:endParaRPr>
            </a:p>
          </p:txBody>
        </p:sp>
      </p:grpSp>
      <p:grpSp>
        <p:nvGrpSpPr>
          <p:cNvPr id="27" name="PA-组合 26">
            <a:extLst>
              <a:ext uri="{FF2B5EF4-FFF2-40B4-BE49-F238E27FC236}">
                <a16:creationId xmlns:a16="http://schemas.microsoft.com/office/drawing/2014/main" id="{02A8EA06-E279-9DC5-19C8-4EEED7D5577D}"/>
              </a:ext>
            </a:extLst>
          </p:cNvPr>
          <p:cNvGrpSpPr/>
          <p:nvPr>
            <p:custDataLst>
              <p:tags r:id="rId5"/>
            </p:custDataLst>
          </p:nvPr>
        </p:nvGrpSpPr>
        <p:grpSpPr>
          <a:xfrm>
            <a:off x="5207998" y="4580514"/>
            <a:ext cx="1763303" cy="696903"/>
            <a:chOff x="5207998" y="4326324"/>
            <a:chExt cx="1763303" cy="696903"/>
          </a:xfrm>
        </p:grpSpPr>
        <p:sp>
          <p:nvSpPr>
            <p:cNvPr id="328" name="PA-矩形 327">
              <a:extLst>
                <a:ext uri="{FF2B5EF4-FFF2-40B4-BE49-F238E27FC236}">
                  <a16:creationId xmlns:a16="http://schemas.microsoft.com/office/drawing/2014/main" id="{16DBDE46-9159-24BF-87E9-4C839EC86C6B}"/>
                </a:ext>
              </a:extLst>
            </p:cNvPr>
            <p:cNvSpPr/>
            <p:nvPr>
              <p:custDataLst>
                <p:tags r:id="rId27"/>
              </p:custDataLst>
            </p:nvPr>
          </p:nvSpPr>
          <p:spPr>
            <a:xfrm>
              <a:off x="5207998" y="4326324"/>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CANSO</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29" name="PA-文本框 328">
              <a:extLst>
                <a:ext uri="{FF2B5EF4-FFF2-40B4-BE49-F238E27FC236}">
                  <a16:creationId xmlns:a16="http://schemas.microsoft.com/office/drawing/2014/main" id="{C420D5E3-36BC-2AB8-746D-D34284EA0622}"/>
                </a:ext>
              </a:extLst>
            </p:cNvPr>
            <p:cNvSpPr txBox="1"/>
            <p:nvPr>
              <p:custDataLst>
                <p:tags r:id="rId28"/>
              </p:custDataLst>
            </p:nvPr>
          </p:nvSpPr>
          <p:spPr>
            <a:xfrm>
              <a:off x="5207998" y="4653895"/>
              <a:ext cx="1763303" cy="369332"/>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dirty="0">
                  <a:latin typeface="Univers Condensed Light" panose="020B0306020202040204" pitchFamily="34" charset="0"/>
                </a:rPr>
                <a:t>Civil Air Navigation Services Organization </a:t>
              </a:r>
              <a:endParaRPr lang="zh-CN" altLang="en-US" sz="1200" b="0" dirty="0">
                <a:latin typeface="Univers Condensed Light" panose="020B0306020202040204" pitchFamily="34" charset="0"/>
              </a:endParaRPr>
            </a:p>
          </p:txBody>
        </p:sp>
      </p:grpSp>
      <p:grpSp>
        <p:nvGrpSpPr>
          <p:cNvPr id="29" name="PA-组合 28">
            <a:extLst>
              <a:ext uri="{FF2B5EF4-FFF2-40B4-BE49-F238E27FC236}">
                <a16:creationId xmlns:a16="http://schemas.microsoft.com/office/drawing/2014/main" id="{85CD189E-65ED-9954-593D-4362934E0844}"/>
              </a:ext>
            </a:extLst>
          </p:cNvPr>
          <p:cNvGrpSpPr/>
          <p:nvPr>
            <p:custDataLst>
              <p:tags r:id="rId6"/>
            </p:custDataLst>
          </p:nvPr>
        </p:nvGrpSpPr>
        <p:grpSpPr>
          <a:xfrm>
            <a:off x="7494497" y="4580514"/>
            <a:ext cx="1763303" cy="696903"/>
            <a:chOff x="7494497" y="4326324"/>
            <a:chExt cx="1763303" cy="696903"/>
          </a:xfrm>
        </p:grpSpPr>
        <p:sp>
          <p:nvSpPr>
            <p:cNvPr id="334" name="PA-矩形 333">
              <a:extLst>
                <a:ext uri="{FF2B5EF4-FFF2-40B4-BE49-F238E27FC236}">
                  <a16:creationId xmlns:a16="http://schemas.microsoft.com/office/drawing/2014/main" id="{463BBCF7-D14B-5E0E-DEF1-CDA87BFA7913}"/>
                </a:ext>
              </a:extLst>
            </p:cNvPr>
            <p:cNvSpPr/>
            <p:nvPr>
              <p:custDataLst>
                <p:tags r:id="rId25"/>
              </p:custDataLst>
            </p:nvPr>
          </p:nvSpPr>
          <p:spPr>
            <a:xfrm>
              <a:off x="7494497" y="4326324"/>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ICCAIA </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35" name="PA-文本框 334">
              <a:extLst>
                <a:ext uri="{FF2B5EF4-FFF2-40B4-BE49-F238E27FC236}">
                  <a16:creationId xmlns:a16="http://schemas.microsoft.com/office/drawing/2014/main" id="{1649DF75-8237-9EEC-E47F-DA723029F823}"/>
                </a:ext>
              </a:extLst>
            </p:cNvPr>
            <p:cNvSpPr txBox="1"/>
            <p:nvPr>
              <p:custDataLst>
                <p:tags r:id="rId26"/>
              </p:custDataLst>
            </p:nvPr>
          </p:nvSpPr>
          <p:spPr>
            <a:xfrm>
              <a:off x="7494497" y="4653895"/>
              <a:ext cx="1763303" cy="369332"/>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spc="-60" dirty="0">
                  <a:latin typeface="Univers Condensed Light" panose="020B0306020202040204" pitchFamily="34" charset="0"/>
                </a:rPr>
                <a:t>International Coordinating Council of Aerospace Industries Associations </a:t>
              </a:r>
            </a:p>
          </p:txBody>
        </p:sp>
      </p:grpSp>
      <p:grpSp>
        <p:nvGrpSpPr>
          <p:cNvPr id="37" name="PA-组合 36">
            <a:extLst>
              <a:ext uri="{FF2B5EF4-FFF2-40B4-BE49-F238E27FC236}">
                <a16:creationId xmlns:a16="http://schemas.microsoft.com/office/drawing/2014/main" id="{94D8EF51-A19A-B812-7A23-25B61B81B14F}"/>
              </a:ext>
            </a:extLst>
          </p:cNvPr>
          <p:cNvGrpSpPr/>
          <p:nvPr>
            <p:custDataLst>
              <p:tags r:id="rId7"/>
            </p:custDataLst>
          </p:nvPr>
        </p:nvGrpSpPr>
        <p:grpSpPr>
          <a:xfrm>
            <a:off x="9780997" y="4580514"/>
            <a:ext cx="1763303" cy="512237"/>
            <a:chOff x="9780997" y="4326324"/>
            <a:chExt cx="1763303" cy="512237"/>
          </a:xfrm>
        </p:grpSpPr>
        <p:sp>
          <p:nvSpPr>
            <p:cNvPr id="340" name="PA-矩形 339">
              <a:extLst>
                <a:ext uri="{FF2B5EF4-FFF2-40B4-BE49-F238E27FC236}">
                  <a16:creationId xmlns:a16="http://schemas.microsoft.com/office/drawing/2014/main" id="{F1FC37C4-4C37-9E02-7811-971CA622454E}"/>
                </a:ext>
              </a:extLst>
            </p:cNvPr>
            <p:cNvSpPr/>
            <p:nvPr>
              <p:custDataLst>
                <p:tags r:id="rId23"/>
              </p:custDataLst>
            </p:nvPr>
          </p:nvSpPr>
          <p:spPr>
            <a:xfrm>
              <a:off x="9780997" y="4326324"/>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ATAG</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41" name="PA-文本框 340">
              <a:extLst>
                <a:ext uri="{FF2B5EF4-FFF2-40B4-BE49-F238E27FC236}">
                  <a16:creationId xmlns:a16="http://schemas.microsoft.com/office/drawing/2014/main" id="{AB97C421-3931-98D3-2F43-CFDC7A1FA2DF}"/>
                </a:ext>
              </a:extLst>
            </p:cNvPr>
            <p:cNvSpPr txBox="1"/>
            <p:nvPr>
              <p:custDataLst>
                <p:tags r:id="rId24"/>
              </p:custDataLst>
            </p:nvPr>
          </p:nvSpPr>
          <p:spPr>
            <a:xfrm>
              <a:off x="9780997" y="4653895"/>
              <a:ext cx="1763303" cy="184666"/>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dirty="0">
                  <a:latin typeface="Univers Condensed Light" panose="020B0306020202040204" pitchFamily="34" charset="0"/>
                </a:rPr>
                <a:t>Air Transport Action Group </a:t>
              </a:r>
              <a:endParaRPr lang="zh-CN" altLang="en-US" sz="1200" b="0" dirty="0">
                <a:latin typeface="Univers Condensed Light" panose="020B0306020202040204" pitchFamily="34" charset="0"/>
              </a:endParaRPr>
            </a:p>
          </p:txBody>
        </p:sp>
      </p:grpSp>
      <p:grpSp>
        <p:nvGrpSpPr>
          <p:cNvPr id="45" name="PA-组合 44">
            <a:extLst>
              <a:ext uri="{FF2B5EF4-FFF2-40B4-BE49-F238E27FC236}">
                <a16:creationId xmlns:a16="http://schemas.microsoft.com/office/drawing/2014/main" id="{A01C9F30-02F6-1A61-3988-FDA9E807B2EE}"/>
              </a:ext>
            </a:extLst>
          </p:cNvPr>
          <p:cNvGrpSpPr/>
          <p:nvPr>
            <p:custDataLst>
              <p:tags r:id="rId8"/>
            </p:custDataLst>
          </p:nvPr>
        </p:nvGrpSpPr>
        <p:grpSpPr>
          <a:xfrm>
            <a:off x="635000" y="5410763"/>
            <a:ext cx="1763303" cy="512237"/>
            <a:chOff x="635000" y="5156573"/>
            <a:chExt cx="1763303" cy="512237"/>
          </a:xfrm>
        </p:grpSpPr>
        <p:sp>
          <p:nvSpPr>
            <p:cNvPr id="379" name="PA-矩形 378">
              <a:extLst>
                <a:ext uri="{FF2B5EF4-FFF2-40B4-BE49-F238E27FC236}">
                  <a16:creationId xmlns:a16="http://schemas.microsoft.com/office/drawing/2014/main" id="{00E2C40B-F044-2DB5-6F19-8D4E3CFEE43E}"/>
                </a:ext>
              </a:extLst>
            </p:cNvPr>
            <p:cNvSpPr/>
            <p:nvPr>
              <p:custDataLst>
                <p:tags r:id="rId21"/>
              </p:custDataLst>
            </p:nvPr>
          </p:nvSpPr>
          <p:spPr>
            <a:xfrm>
              <a:off x="635000" y="5156573"/>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WHO</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80" name="PA-文本框 379">
              <a:extLst>
                <a:ext uri="{FF2B5EF4-FFF2-40B4-BE49-F238E27FC236}">
                  <a16:creationId xmlns:a16="http://schemas.microsoft.com/office/drawing/2014/main" id="{3151D8A1-F0D2-FA5A-7E7C-2D3121463FBB}"/>
                </a:ext>
              </a:extLst>
            </p:cNvPr>
            <p:cNvSpPr txBox="1"/>
            <p:nvPr>
              <p:custDataLst>
                <p:tags r:id="rId22"/>
              </p:custDataLst>
            </p:nvPr>
          </p:nvSpPr>
          <p:spPr>
            <a:xfrm>
              <a:off x="635000" y="5484144"/>
              <a:ext cx="1763303" cy="184666"/>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dirty="0">
                  <a:latin typeface="Univers Condensed Light" panose="020B0306020202040204" pitchFamily="34" charset="0"/>
                </a:rPr>
                <a:t>World Health Organization </a:t>
              </a:r>
              <a:endParaRPr lang="zh-CN" altLang="en-US" sz="1200" b="0" dirty="0">
                <a:latin typeface="Univers Condensed Light" panose="020B0306020202040204" pitchFamily="34" charset="0"/>
              </a:endParaRPr>
            </a:p>
          </p:txBody>
        </p:sp>
      </p:grpSp>
      <p:grpSp>
        <p:nvGrpSpPr>
          <p:cNvPr id="47" name="PA-组合 46">
            <a:extLst>
              <a:ext uri="{FF2B5EF4-FFF2-40B4-BE49-F238E27FC236}">
                <a16:creationId xmlns:a16="http://schemas.microsoft.com/office/drawing/2014/main" id="{52E449C9-4520-C881-9A51-B5A138C2C48B}"/>
              </a:ext>
            </a:extLst>
          </p:cNvPr>
          <p:cNvGrpSpPr/>
          <p:nvPr>
            <p:custDataLst>
              <p:tags r:id="rId9"/>
            </p:custDataLst>
          </p:nvPr>
        </p:nvGrpSpPr>
        <p:grpSpPr>
          <a:xfrm>
            <a:off x="2921499" y="5410763"/>
            <a:ext cx="1763303" cy="512237"/>
            <a:chOff x="2921499" y="5156573"/>
            <a:chExt cx="1763303" cy="512237"/>
          </a:xfrm>
        </p:grpSpPr>
        <p:sp>
          <p:nvSpPr>
            <p:cNvPr id="374" name="PA-矩形 373">
              <a:extLst>
                <a:ext uri="{FF2B5EF4-FFF2-40B4-BE49-F238E27FC236}">
                  <a16:creationId xmlns:a16="http://schemas.microsoft.com/office/drawing/2014/main" id="{5A699FE2-6ADD-4BF5-55F5-FE0BE6A8856A}"/>
                </a:ext>
              </a:extLst>
            </p:cNvPr>
            <p:cNvSpPr/>
            <p:nvPr>
              <p:custDataLst>
                <p:tags r:id="rId19"/>
              </p:custDataLst>
            </p:nvPr>
          </p:nvSpPr>
          <p:spPr>
            <a:xfrm>
              <a:off x="2921499" y="5156573"/>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WEF</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75" name="PA-文本框 374">
              <a:extLst>
                <a:ext uri="{FF2B5EF4-FFF2-40B4-BE49-F238E27FC236}">
                  <a16:creationId xmlns:a16="http://schemas.microsoft.com/office/drawing/2014/main" id="{6747457C-3C65-532B-E082-1CF4538645B0}"/>
                </a:ext>
              </a:extLst>
            </p:cNvPr>
            <p:cNvSpPr txBox="1"/>
            <p:nvPr>
              <p:custDataLst>
                <p:tags r:id="rId20"/>
              </p:custDataLst>
            </p:nvPr>
          </p:nvSpPr>
          <p:spPr>
            <a:xfrm>
              <a:off x="2921499" y="5484144"/>
              <a:ext cx="1763303" cy="184666"/>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dirty="0">
                  <a:latin typeface="Univers Condensed Light" panose="020B0306020202040204" pitchFamily="34" charset="0"/>
                </a:rPr>
                <a:t>World Economic Forum </a:t>
              </a:r>
              <a:endParaRPr lang="zh-CN" altLang="en-US" sz="1200" b="0" dirty="0">
                <a:latin typeface="Univers Condensed Light" panose="020B0306020202040204" pitchFamily="34" charset="0"/>
              </a:endParaRPr>
            </a:p>
          </p:txBody>
        </p:sp>
      </p:grpSp>
      <p:grpSp>
        <p:nvGrpSpPr>
          <p:cNvPr id="49" name="PA-组合 48">
            <a:extLst>
              <a:ext uri="{FF2B5EF4-FFF2-40B4-BE49-F238E27FC236}">
                <a16:creationId xmlns:a16="http://schemas.microsoft.com/office/drawing/2014/main" id="{C6F92554-05AC-FA74-4311-30D3B1C19FC7}"/>
              </a:ext>
            </a:extLst>
          </p:cNvPr>
          <p:cNvGrpSpPr/>
          <p:nvPr>
            <p:custDataLst>
              <p:tags r:id="rId10"/>
            </p:custDataLst>
          </p:nvPr>
        </p:nvGrpSpPr>
        <p:grpSpPr>
          <a:xfrm>
            <a:off x="5207998" y="5410763"/>
            <a:ext cx="1763303" cy="512237"/>
            <a:chOff x="5207998" y="5156573"/>
            <a:chExt cx="1763303" cy="512237"/>
          </a:xfrm>
        </p:grpSpPr>
        <p:sp>
          <p:nvSpPr>
            <p:cNvPr id="369" name="PA-矩形 368">
              <a:extLst>
                <a:ext uri="{FF2B5EF4-FFF2-40B4-BE49-F238E27FC236}">
                  <a16:creationId xmlns:a16="http://schemas.microsoft.com/office/drawing/2014/main" id="{E880CC15-F4A4-5E76-C1C2-7871F1EA0F31}"/>
                </a:ext>
              </a:extLst>
            </p:cNvPr>
            <p:cNvSpPr/>
            <p:nvPr>
              <p:custDataLst>
                <p:tags r:id="rId17"/>
              </p:custDataLst>
            </p:nvPr>
          </p:nvSpPr>
          <p:spPr>
            <a:xfrm>
              <a:off x="5207998" y="5156573"/>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WTTC</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70" name="PA-文本框 369">
              <a:extLst>
                <a:ext uri="{FF2B5EF4-FFF2-40B4-BE49-F238E27FC236}">
                  <a16:creationId xmlns:a16="http://schemas.microsoft.com/office/drawing/2014/main" id="{88EBDA54-02A5-8E1C-61B4-6DD7212E0A0B}"/>
                </a:ext>
              </a:extLst>
            </p:cNvPr>
            <p:cNvSpPr txBox="1"/>
            <p:nvPr>
              <p:custDataLst>
                <p:tags r:id="rId18"/>
              </p:custDataLst>
            </p:nvPr>
          </p:nvSpPr>
          <p:spPr>
            <a:xfrm>
              <a:off x="5207998" y="5484144"/>
              <a:ext cx="1763303" cy="184666"/>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spc="-40" dirty="0">
                  <a:latin typeface="Univers Condensed Light" panose="020B0306020202040204" pitchFamily="34" charset="0"/>
                </a:rPr>
                <a:t>World Travel and Tourism Council </a:t>
              </a:r>
              <a:endParaRPr lang="zh-CN" altLang="en-US" sz="1200" b="0" spc="-40" dirty="0">
                <a:latin typeface="Univers Condensed Light" panose="020B0306020202040204" pitchFamily="34" charset="0"/>
              </a:endParaRPr>
            </a:p>
          </p:txBody>
        </p:sp>
      </p:grpSp>
      <p:grpSp>
        <p:nvGrpSpPr>
          <p:cNvPr id="50" name="PA-组合 49">
            <a:extLst>
              <a:ext uri="{FF2B5EF4-FFF2-40B4-BE49-F238E27FC236}">
                <a16:creationId xmlns:a16="http://schemas.microsoft.com/office/drawing/2014/main" id="{5BD5B0B4-018F-2034-1F18-972D1E62170D}"/>
              </a:ext>
            </a:extLst>
          </p:cNvPr>
          <p:cNvGrpSpPr/>
          <p:nvPr>
            <p:custDataLst>
              <p:tags r:id="rId11"/>
            </p:custDataLst>
          </p:nvPr>
        </p:nvGrpSpPr>
        <p:grpSpPr>
          <a:xfrm>
            <a:off x="7494497" y="5410763"/>
            <a:ext cx="1763303" cy="512237"/>
            <a:chOff x="7494497" y="5156573"/>
            <a:chExt cx="1763303" cy="512237"/>
          </a:xfrm>
        </p:grpSpPr>
        <p:sp>
          <p:nvSpPr>
            <p:cNvPr id="364" name="PA-矩形 363">
              <a:extLst>
                <a:ext uri="{FF2B5EF4-FFF2-40B4-BE49-F238E27FC236}">
                  <a16:creationId xmlns:a16="http://schemas.microsoft.com/office/drawing/2014/main" id="{5D111173-D251-C053-BC98-A771BFF980CB}"/>
                </a:ext>
              </a:extLst>
            </p:cNvPr>
            <p:cNvSpPr/>
            <p:nvPr>
              <p:custDataLst>
                <p:tags r:id="rId15"/>
              </p:custDataLst>
            </p:nvPr>
          </p:nvSpPr>
          <p:spPr>
            <a:xfrm>
              <a:off x="7494497" y="5156573"/>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ITF </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65" name="PA-文本框 364">
              <a:extLst>
                <a:ext uri="{FF2B5EF4-FFF2-40B4-BE49-F238E27FC236}">
                  <a16:creationId xmlns:a16="http://schemas.microsoft.com/office/drawing/2014/main" id="{9838089B-5B50-7DD9-1A60-A3FB10BE9697}"/>
                </a:ext>
              </a:extLst>
            </p:cNvPr>
            <p:cNvSpPr txBox="1"/>
            <p:nvPr>
              <p:custDataLst>
                <p:tags r:id="rId16"/>
              </p:custDataLst>
            </p:nvPr>
          </p:nvSpPr>
          <p:spPr>
            <a:xfrm>
              <a:off x="7494497" y="5484144"/>
              <a:ext cx="1763303" cy="184666"/>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dirty="0">
                  <a:latin typeface="Univers Condensed Light" panose="020B0306020202040204" pitchFamily="34" charset="0"/>
                </a:rPr>
                <a:t>International Transport Forum </a:t>
              </a:r>
            </a:p>
          </p:txBody>
        </p:sp>
      </p:grpSp>
      <p:grpSp>
        <p:nvGrpSpPr>
          <p:cNvPr id="51" name="PA-组合 50">
            <a:extLst>
              <a:ext uri="{FF2B5EF4-FFF2-40B4-BE49-F238E27FC236}">
                <a16:creationId xmlns:a16="http://schemas.microsoft.com/office/drawing/2014/main" id="{BDA4D1B7-0022-05A6-D013-5CE74118A887}"/>
              </a:ext>
            </a:extLst>
          </p:cNvPr>
          <p:cNvGrpSpPr/>
          <p:nvPr>
            <p:custDataLst>
              <p:tags r:id="rId12"/>
            </p:custDataLst>
          </p:nvPr>
        </p:nvGrpSpPr>
        <p:grpSpPr>
          <a:xfrm>
            <a:off x="9780997" y="5410763"/>
            <a:ext cx="1763303" cy="512237"/>
            <a:chOff x="9780997" y="5156573"/>
            <a:chExt cx="1763303" cy="512237"/>
          </a:xfrm>
        </p:grpSpPr>
        <p:sp>
          <p:nvSpPr>
            <p:cNvPr id="359" name="PA-矩形 358">
              <a:extLst>
                <a:ext uri="{FF2B5EF4-FFF2-40B4-BE49-F238E27FC236}">
                  <a16:creationId xmlns:a16="http://schemas.microsoft.com/office/drawing/2014/main" id="{F9C94E5E-8455-2AB5-44CE-6FDAC74A6D0F}"/>
                </a:ext>
              </a:extLst>
            </p:cNvPr>
            <p:cNvSpPr/>
            <p:nvPr>
              <p:custDataLst>
                <p:tags r:id="rId13"/>
              </p:custDataLst>
            </p:nvPr>
          </p:nvSpPr>
          <p:spPr>
            <a:xfrm>
              <a:off x="9780997" y="5156573"/>
              <a:ext cx="1763303" cy="280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defTabSz="914377"/>
              <a:r>
                <a:rPr lang="en-US" altLang="zh-CN" sz="1600" b="1" dirty="0">
                  <a:solidFill>
                    <a:schemeClr val="tx2"/>
                  </a:solidFill>
                  <a:effectLst/>
                  <a:latin typeface="Univers Condensed" panose="020B0506020202050204" pitchFamily="34" charset="0"/>
                  <a:ea typeface="黑体" panose="02010609060101010101" pitchFamily="49" charset="-122"/>
                </a:rPr>
                <a:t> UNWTO </a:t>
              </a:r>
              <a:endParaRPr lang="zh-CN" altLang="en-US" sz="1600" b="1" dirty="0">
                <a:solidFill>
                  <a:schemeClr val="tx2"/>
                </a:solidFill>
                <a:effectLst/>
                <a:latin typeface="Univers Condensed" panose="020B0506020202050204" pitchFamily="34" charset="0"/>
                <a:ea typeface="黑体" panose="02010609060101010101" pitchFamily="49" charset="-122"/>
              </a:endParaRPr>
            </a:p>
          </p:txBody>
        </p:sp>
        <p:sp>
          <p:nvSpPr>
            <p:cNvPr id="360" name="PA-文本框 359">
              <a:extLst>
                <a:ext uri="{FF2B5EF4-FFF2-40B4-BE49-F238E27FC236}">
                  <a16:creationId xmlns:a16="http://schemas.microsoft.com/office/drawing/2014/main" id="{E1B8C6B3-ECCE-7BFF-4745-2B051FAB7AA1}"/>
                </a:ext>
              </a:extLst>
            </p:cNvPr>
            <p:cNvSpPr txBox="1"/>
            <p:nvPr>
              <p:custDataLst>
                <p:tags r:id="rId14"/>
              </p:custDataLst>
            </p:nvPr>
          </p:nvSpPr>
          <p:spPr>
            <a:xfrm>
              <a:off x="9780997" y="5484144"/>
              <a:ext cx="1763303" cy="184666"/>
            </a:xfrm>
            <a:prstGeom prst="rect">
              <a:avLst/>
            </a:prstGeom>
            <a:noFill/>
          </p:spPr>
          <p:txBody>
            <a:bodyPr wrap="square" lIns="0" tIns="0" rIns="0" bIns="0">
              <a:spAutoFit/>
            </a:bodyPr>
            <a:lstStyle>
              <a:defPPr>
                <a:defRPr lang="zh-CN"/>
              </a:defPPr>
              <a:lvl1pPr algn="ctr">
                <a:defRPr b="1">
                  <a:solidFill>
                    <a:srgbClr val="FFFFFF">
                      <a:lumMod val="100000"/>
                    </a:srgbClr>
                  </a:solidFill>
                  <a:effectLst/>
                  <a:latin typeface="Univers Light" panose="020B0403020202020204" pitchFamily="34" charset="0"/>
                </a:defRPr>
              </a:lvl1pPr>
            </a:lstStyle>
            <a:p>
              <a:r>
                <a:rPr lang="en-US" altLang="zh-CN" sz="1200" b="0" dirty="0">
                  <a:latin typeface="Univers Condensed Light" panose="020B0306020202040204" pitchFamily="34" charset="0"/>
                </a:rPr>
                <a:t>World Tourism Organization </a:t>
              </a:r>
            </a:p>
          </p:txBody>
        </p:sp>
      </p:grpSp>
      <p:grpSp>
        <p:nvGrpSpPr>
          <p:cNvPr id="71" name="组合 70">
            <a:extLst>
              <a:ext uri="{FF2B5EF4-FFF2-40B4-BE49-F238E27FC236}">
                <a16:creationId xmlns:a16="http://schemas.microsoft.com/office/drawing/2014/main" id="{B303A48C-2FBF-66CA-E9ED-8D345ED4A373}"/>
              </a:ext>
            </a:extLst>
          </p:cNvPr>
          <p:cNvGrpSpPr/>
          <p:nvPr/>
        </p:nvGrpSpPr>
        <p:grpSpPr>
          <a:xfrm>
            <a:off x="1135235" y="1131568"/>
            <a:ext cx="9921530" cy="1750852"/>
            <a:chOff x="1135235" y="1131568"/>
            <a:chExt cx="9921530" cy="1750852"/>
          </a:xfrm>
        </p:grpSpPr>
        <p:sp>
          <p:nvSpPr>
            <p:cNvPr id="24" name="文本框 23">
              <a:extLst>
                <a:ext uri="{FF2B5EF4-FFF2-40B4-BE49-F238E27FC236}">
                  <a16:creationId xmlns:a16="http://schemas.microsoft.com/office/drawing/2014/main" id="{275C7DB0-9968-7B92-EC0C-C3B7E3879ACC}"/>
                </a:ext>
              </a:extLst>
            </p:cNvPr>
            <p:cNvSpPr txBox="1"/>
            <p:nvPr/>
          </p:nvSpPr>
          <p:spPr>
            <a:xfrm>
              <a:off x="5454798" y="1131568"/>
              <a:ext cx="1282402" cy="369332"/>
            </a:xfrm>
            <a:prstGeom prst="rect">
              <a:avLst/>
            </a:prstGeom>
            <a:noFill/>
          </p:spPr>
          <p:txBody>
            <a:bodyPr wrap="none" lIns="0" tIns="0" rIns="0" bIns="0">
              <a:spAutoFit/>
            </a:bodyPr>
            <a:lstStyle>
              <a:defPPr>
                <a:defRPr lang="zh-CN"/>
              </a:defPPr>
              <a:lvl1pPr defTabSz="914377">
                <a:defRPr sz="2400" b="1">
                  <a:solidFill>
                    <a:srgbClr val="FFFFFF"/>
                  </a:solidFill>
                  <a:effectLst/>
                  <a:latin typeface="Univers Condensed" panose="020B0506020202050204" pitchFamily="34" charset="0"/>
                </a:defRPr>
              </a:lvl1pPr>
            </a:lstStyle>
            <a:p>
              <a:pPr algn="ctr"/>
              <a:r>
                <a:rPr lang="en-US" altLang="zh-CN" dirty="0">
                  <a:solidFill>
                    <a:schemeClr val="bg1"/>
                  </a:solidFill>
                  <a:ea typeface="黑体" panose="02010609060101010101" pitchFamily="49" charset="-122"/>
                </a:rPr>
                <a:t>ACI World</a:t>
              </a:r>
              <a:endParaRPr lang="zh-CN" altLang="en-US" dirty="0">
                <a:solidFill>
                  <a:schemeClr val="bg1"/>
                </a:solidFill>
                <a:ea typeface="黑体" panose="02010609060101010101" pitchFamily="49" charset="-122"/>
              </a:endParaRPr>
            </a:p>
          </p:txBody>
        </p:sp>
        <p:sp>
          <p:nvSpPr>
            <p:cNvPr id="25" name="文本框 24">
              <a:extLst>
                <a:ext uri="{FF2B5EF4-FFF2-40B4-BE49-F238E27FC236}">
                  <a16:creationId xmlns:a16="http://schemas.microsoft.com/office/drawing/2014/main" id="{A79789D3-8C84-EA9B-020A-AE2B45BE4DDF}"/>
                </a:ext>
              </a:extLst>
            </p:cNvPr>
            <p:cNvSpPr txBox="1"/>
            <p:nvPr/>
          </p:nvSpPr>
          <p:spPr>
            <a:xfrm>
              <a:off x="5130990" y="1480031"/>
              <a:ext cx="1930017" cy="369332"/>
            </a:xfrm>
            <a:prstGeom prst="rect">
              <a:avLst/>
            </a:prstGeom>
            <a:noFill/>
          </p:spPr>
          <p:txBody>
            <a:bodyPr wrap="none" lIns="0" tIns="0" rIns="0" bIns="0">
              <a:spAutoFit/>
            </a:bodyPr>
            <a:lstStyle>
              <a:defPPr>
                <a:defRPr lang="zh-CN"/>
              </a:defPPr>
              <a:lvl1pPr defTabSz="914377">
                <a:defRPr sz="2400" b="1">
                  <a:solidFill>
                    <a:srgbClr val="FFFFFF"/>
                  </a:solidFill>
                  <a:effectLst/>
                  <a:latin typeface="Univers Condensed" panose="020B0506020202050204" pitchFamily="34" charset="0"/>
                </a:defRPr>
              </a:lvl1pPr>
            </a:lstStyle>
            <a:p>
              <a:pPr algn="ctr"/>
              <a:r>
                <a:rPr lang="en-US" altLang="zh-CN" b="0" dirty="0">
                  <a:solidFill>
                    <a:schemeClr val="accent4"/>
                  </a:solidFill>
                  <a:latin typeface="Univers Condensed Light" panose="020B0306020202040204" pitchFamily="34" charset="0"/>
                </a:rPr>
                <a:t>collaborates with</a:t>
              </a:r>
              <a:endParaRPr lang="zh-CN" altLang="en-US" b="0" dirty="0">
                <a:solidFill>
                  <a:schemeClr val="accent4"/>
                </a:solidFill>
                <a:latin typeface="Univers Condensed Light" panose="020B0306020202040204" pitchFamily="34" charset="0"/>
              </a:endParaRPr>
            </a:p>
          </p:txBody>
        </p:sp>
        <p:sp>
          <p:nvSpPr>
            <p:cNvPr id="32" name="文本框 31">
              <a:extLst>
                <a:ext uri="{FF2B5EF4-FFF2-40B4-BE49-F238E27FC236}">
                  <a16:creationId xmlns:a16="http://schemas.microsoft.com/office/drawing/2014/main" id="{99E8BABD-57B8-10CC-1CC2-84B6D14983BD}"/>
                </a:ext>
              </a:extLst>
            </p:cNvPr>
            <p:cNvSpPr txBox="1"/>
            <p:nvPr/>
          </p:nvSpPr>
          <p:spPr>
            <a:xfrm>
              <a:off x="1512490" y="2092268"/>
              <a:ext cx="1407438" cy="615553"/>
            </a:xfrm>
            <a:prstGeom prst="rect">
              <a:avLst/>
            </a:prstGeom>
            <a:noFill/>
          </p:spPr>
          <p:txBody>
            <a:bodyPr wrap="none" lIns="0" tIns="0" rIns="0" bIns="0">
              <a:spAutoFit/>
            </a:bodyPr>
            <a:lstStyle>
              <a:defPPr>
                <a:defRPr lang="zh-CN"/>
              </a:defPPr>
              <a:lvl1pPr defTabSz="914377">
                <a:defRPr sz="2400" b="1">
                  <a:solidFill>
                    <a:srgbClr val="FFFFFF"/>
                  </a:solidFill>
                  <a:effectLst/>
                  <a:latin typeface="Univers Condensed" panose="020B0506020202050204" pitchFamily="34" charset="0"/>
                </a:defRPr>
              </a:lvl1pPr>
            </a:lstStyle>
            <a:p>
              <a:pPr algn="ctr"/>
              <a:r>
                <a:rPr lang="en-US" altLang="zh-CN" sz="2000" dirty="0">
                  <a:solidFill>
                    <a:schemeClr val="accent4"/>
                  </a:solidFill>
                  <a:ea typeface="黑体" panose="02010609060101010101" pitchFamily="49" charset="-122"/>
                </a:rPr>
                <a:t>International</a:t>
              </a:r>
            </a:p>
            <a:p>
              <a:pPr algn="ctr"/>
              <a:r>
                <a:rPr lang="en-US" altLang="zh-CN" sz="2000" dirty="0">
                  <a:solidFill>
                    <a:schemeClr val="accent4"/>
                  </a:solidFill>
                  <a:ea typeface="黑体" panose="02010609060101010101" pitchFamily="49" charset="-122"/>
                </a:rPr>
                <a:t>organizations</a:t>
              </a:r>
              <a:endParaRPr lang="zh-CN" altLang="en-US" sz="2000" dirty="0">
                <a:solidFill>
                  <a:schemeClr val="accent4"/>
                </a:solidFill>
                <a:ea typeface="黑体" panose="02010609060101010101" pitchFamily="49" charset="-122"/>
              </a:endParaRPr>
            </a:p>
          </p:txBody>
        </p:sp>
        <p:sp>
          <p:nvSpPr>
            <p:cNvPr id="36" name="文本框 35">
              <a:extLst>
                <a:ext uri="{FF2B5EF4-FFF2-40B4-BE49-F238E27FC236}">
                  <a16:creationId xmlns:a16="http://schemas.microsoft.com/office/drawing/2014/main" id="{25B52870-1821-2F06-E922-74B4B4A6DC99}"/>
                </a:ext>
              </a:extLst>
            </p:cNvPr>
            <p:cNvSpPr txBox="1"/>
            <p:nvPr/>
          </p:nvSpPr>
          <p:spPr>
            <a:xfrm>
              <a:off x="4119055" y="2215379"/>
              <a:ext cx="1367362" cy="307777"/>
            </a:xfrm>
            <a:prstGeom prst="rect">
              <a:avLst/>
            </a:prstGeom>
            <a:noFill/>
          </p:spPr>
          <p:txBody>
            <a:bodyPr wrap="none" lIns="0" tIns="0" rIns="0" bIns="0">
              <a:spAutoFit/>
            </a:bodyPr>
            <a:lstStyle>
              <a:defPPr>
                <a:defRPr lang="zh-CN"/>
              </a:defPPr>
              <a:lvl1pPr defTabSz="914377">
                <a:defRPr sz="2400" b="1">
                  <a:solidFill>
                    <a:srgbClr val="FFFFFF"/>
                  </a:solidFill>
                  <a:effectLst/>
                  <a:latin typeface="Univers Condensed" panose="020B0506020202050204" pitchFamily="34" charset="0"/>
                </a:defRPr>
              </a:lvl1pPr>
            </a:lstStyle>
            <a:p>
              <a:pPr algn="ctr"/>
              <a:r>
                <a:rPr lang="en-US" altLang="zh-CN" sz="2000" dirty="0">
                  <a:solidFill>
                    <a:schemeClr val="accent4"/>
                  </a:solidFill>
                  <a:ea typeface="黑体" panose="02010609060101010101" pitchFamily="49" charset="-122"/>
                </a:rPr>
                <a:t>Governments</a:t>
              </a:r>
              <a:endParaRPr lang="zh-CN" altLang="en-US" sz="2000" dirty="0">
                <a:solidFill>
                  <a:schemeClr val="accent4"/>
                </a:solidFill>
                <a:ea typeface="黑体" panose="02010609060101010101" pitchFamily="49" charset="-122"/>
              </a:endParaRPr>
            </a:p>
          </p:txBody>
        </p:sp>
        <p:sp>
          <p:nvSpPr>
            <p:cNvPr id="48" name="文本框 47">
              <a:extLst>
                <a:ext uri="{FF2B5EF4-FFF2-40B4-BE49-F238E27FC236}">
                  <a16:creationId xmlns:a16="http://schemas.microsoft.com/office/drawing/2014/main" id="{7E7E6E3F-0FEE-888D-E1C7-DF0B1DCE6B12}"/>
                </a:ext>
              </a:extLst>
            </p:cNvPr>
            <p:cNvSpPr txBox="1"/>
            <p:nvPr/>
          </p:nvSpPr>
          <p:spPr>
            <a:xfrm>
              <a:off x="6911568" y="2092268"/>
              <a:ext cx="955391" cy="615553"/>
            </a:xfrm>
            <a:prstGeom prst="rect">
              <a:avLst/>
            </a:prstGeom>
            <a:noFill/>
          </p:spPr>
          <p:txBody>
            <a:bodyPr wrap="none" lIns="0" tIns="0" rIns="0" bIns="0">
              <a:spAutoFit/>
            </a:bodyPr>
            <a:lstStyle>
              <a:defPPr>
                <a:defRPr lang="zh-CN"/>
              </a:defPPr>
              <a:lvl1pPr defTabSz="914377">
                <a:defRPr sz="2400" b="1">
                  <a:solidFill>
                    <a:srgbClr val="FFFFFF"/>
                  </a:solidFill>
                  <a:effectLst/>
                  <a:latin typeface="Univers Condensed" panose="020B0506020202050204" pitchFamily="34" charset="0"/>
                </a:defRPr>
              </a:lvl1pPr>
            </a:lstStyle>
            <a:p>
              <a:pPr algn="ctr"/>
              <a:r>
                <a:rPr lang="en-US" altLang="zh-CN" sz="2000" dirty="0">
                  <a:solidFill>
                    <a:schemeClr val="accent4"/>
                  </a:solidFill>
                  <a:ea typeface="黑体" panose="02010609060101010101" pitchFamily="49" charset="-122"/>
                </a:rPr>
                <a:t>Airport</a:t>
              </a:r>
            </a:p>
            <a:p>
              <a:pPr algn="ctr"/>
              <a:r>
                <a:rPr lang="en-US" altLang="zh-CN" sz="2000" dirty="0">
                  <a:solidFill>
                    <a:schemeClr val="accent4"/>
                  </a:solidFill>
                  <a:ea typeface="黑体" panose="02010609060101010101" pitchFamily="49" charset="-122"/>
                </a:rPr>
                <a:t>members</a:t>
              </a:r>
              <a:endParaRPr lang="zh-CN" altLang="en-US" sz="2000" dirty="0">
                <a:solidFill>
                  <a:schemeClr val="accent4"/>
                </a:solidFill>
                <a:ea typeface="黑体" panose="02010609060101010101" pitchFamily="49" charset="-122"/>
              </a:endParaRPr>
            </a:p>
          </p:txBody>
        </p:sp>
        <p:sp>
          <p:nvSpPr>
            <p:cNvPr id="44" name="文本框 43">
              <a:extLst>
                <a:ext uri="{FF2B5EF4-FFF2-40B4-BE49-F238E27FC236}">
                  <a16:creationId xmlns:a16="http://schemas.microsoft.com/office/drawing/2014/main" id="{03BFEC1A-E323-DB89-0689-832AD03C9A94}"/>
                </a:ext>
              </a:extLst>
            </p:cNvPr>
            <p:cNvSpPr txBox="1"/>
            <p:nvPr/>
          </p:nvSpPr>
          <p:spPr>
            <a:xfrm>
              <a:off x="9271271" y="2092268"/>
              <a:ext cx="1409040" cy="615553"/>
            </a:xfrm>
            <a:prstGeom prst="rect">
              <a:avLst/>
            </a:prstGeom>
            <a:noFill/>
          </p:spPr>
          <p:txBody>
            <a:bodyPr wrap="none" lIns="0" tIns="0" rIns="0" bIns="0">
              <a:spAutoFit/>
            </a:bodyPr>
            <a:lstStyle>
              <a:defPPr>
                <a:defRPr lang="zh-CN"/>
              </a:defPPr>
              <a:lvl1pPr defTabSz="914377">
                <a:defRPr sz="2400" b="1">
                  <a:solidFill>
                    <a:srgbClr val="FFFFFF"/>
                  </a:solidFill>
                  <a:effectLst/>
                  <a:latin typeface="Univers Condensed" panose="020B0506020202050204" pitchFamily="34" charset="0"/>
                </a:defRPr>
              </a:lvl1pPr>
            </a:lstStyle>
            <a:p>
              <a:pPr algn="ctr"/>
              <a:r>
                <a:rPr lang="en-US" altLang="zh-CN" sz="2000" dirty="0">
                  <a:solidFill>
                    <a:schemeClr val="accent4"/>
                  </a:solidFill>
                  <a:ea typeface="黑体" panose="02010609060101010101" pitchFamily="49" charset="-122"/>
                </a:rPr>
                <a:t>Industry</a:t>
              </a:r>
            </a:p>
            <a:p>
              <a:pPr algn="ctr"/>
              <a:r>
                <a:rPr lang="en-US" altLang="zh-CN" sz="2000" dirty="0">
                  <a:solidFill>
                    <a:schemeClr val="accent4"/>
                  </a:solidFill>
                  <a:ea typeface="黑体" panose="02010609060101010101" pitchFamily="49" charset="-122"/>
                </a:rPr>
                <a:t>stakeholders </a:t>
              </a:r>
              <a:endParaRPr lang="zh-CN" altLang="en-US" sz="2000" dirty="0">
                <a:solidFill>
                  <a:schemeClr val="accent4"/>
                </a:solidFill>
                <a:ea typeface="黑体" panose="02010609060101010101" pitchFamily="49" charset="-122"/>
              </a:endParaRPr>
            </a:p>
          </p:txBody>
        </p:sp>
        <p:grpSp>
          <p:nvGrpSpPr>
            <p:cNvPr id="46" name="组合 45">
              <a:extLst>
                <a:ext uri="{FF2B5EF4-FFF2-40B4-BE49-F238E27FC236}">
                  <a16:creationId xmlns:a16="http://schemas.microsoft.com/office/drawing/2014/main" id="{6B088627-7988-9880-FB96-53CA785BCA16}"/>
                </a:ext>
              </a:extLst>
            </p:cNvPr>
            <p:cNvGrpSpPr/>
            <p:nvPr/>
          </p:nvGrpSpPr>
          <p:grpSpPr>
            <a:xfrm>
              <a:off x="1135235" y="1527768"/>
              <a:ext cx="9921530" cy="312357"/>
              <a:chOff x="991451" y="1527768"/>
              <a:chExt cx="10202022" cy="312357"/>
            </a:xfrm>
          </p:grpSpPr>
          <p:grpSp>
            <p:nvGrpSpPr>
              <p:cNvPr id="33" name="组合 32">
                <a:extLst>
                  <a:ext uri="{FF2B5EF4-FFF2-40B4-BE49-F238E27FC236}">
                    <a16:creationId xmlns:a16="http://schemas.microsoft.com/office/drawing/2014/main" id="{8F9A266E-93BB-3E28-1245-85111F4F3F43}"/>
                  </a:ext>
                </a:extLst>
              </p:cNvPr>
              <p:cNvGrpSpPr/>
              <p:nvPr/>
            </p:nvGrpSpPr>
            <p:grpSpPr>
              <a:xfrm>
                <a:off x="991451" y="1527768"/>
                <a:ext cx="3742930" cy="312357"/>
                <a:chOff x="991451" y="1758027"/>
                <a:chExt cx="2669725" cy="338554"/>
              </a:xfrm>
            </p:grpSpPr>
            <p:cxnSp>
              <p:nvCxnSpPr>
                <p:cNvPr id="34" name="直接连接符 33">
                  <a:extLst>
                    <a:ext uri="{FF2B5EF4-FFF2-40B4-BE49-F238E27FC236}">
                      <a16:creationId xmlns:a16="http://schemas.microsoft.com/office/drawing/2014/main" id="{EC412E1A-D279-82C3-43C7-DE6BF203C93A}"/>
                    </a:ext>
                  </a:extLst>
                </p:cNvPr>
                <p:cNvCxnSpPr/>
                <p:nvPr/>
              </p:nvCxnSpPr>
              <p:spPr>
                <a:xfrm>
                  <a:off x="991451" y="1758027"/>
                  <a:ext cx="0" cy="33855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1035C399-EEFF-60F4-33BD-B0CC67A5F733}"/>
                    </a:ext>
                  </a:extLst>
                </p:cNvPr>
                <p:cNvCxnSpPr/>
                <p:nvPr/>
              </p:nvCxnSpPr>
              <p:spPr>
                <a:xfrm>
                  <a:off x="1005994" y="1927304"/>
                  <a:ext cx="26551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a16="http://schemas.microsoft.com/office/drawing/2014/main" id="{139FE0CE-980D-DF71-1CDC-38D34B31961B}"/>
                  </a:ext>
                </a:extLst>
              </p:cNvPr>
              <p:cNvGrpSpPr/>
              <p:nvPr/>
            </p:nvGrpSpPr>
            <p:grpSpPr>
              <a:xfrm>
                <a:off x="7450543" y="1527768"/>
                <a:ext cx="3742930" cy="312357"/>
                <a:chOff x="7337895" y="1769467"/>
                <a:chExt cx="3677653" cy="338554"/>
              </a:xfrm>
            </p:grpSpPr>
            <p:cxnSp>
              <p:nvCxnSpPr>
                <p:cNvPr id="39" name="直接连接符 38">
                  <a:extLst>
                    <a:ext uri="{FF2B5EF4-FFF2-40B4-BE49-F238E27FC236}">
                      <a16:creationId xmlns:a16="http://schemas.microsoft.com/office/drawing/2014/main" id="{5ECC4A16-9D50-9127-AA49-D238E3C1D3D8}"/>
                    </a:ext>
                  </a:extLst>
                </p:cNvPr>
                <p:cNvCxnSpPr>
                  <a:cxnSpLocks/>
                </p:cNvCxnSpPr>
                <p:nvPr/>
              </p:nvCxnSpPr>
              <p:spPr>
                <a:xfrm flipH="1">
                  <a:off x="11015548" y="1769467"/>
                  <a:ext cx="0" cy="33855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06A74676-F715-9102-6399-47E9C8317A17}"/>
                    </a:ext>
                  </a:extLst>
                </p:cNvPr>
                <p:cNvCxnSpPr>
                  <a:cxnSpLocks/>
                </p:cNvCxnSpPr>
                <p:nvPr/>
              </p:nvCxnSpPr>
              <p:spPr>
                <a:xfrm flipH="1">
                  <a:off x="7337895" y="1938744"/>
                  <a:ext cx="36576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1" name="Rectangle: Rounded Corners 6">
              <a:extLst>
                <a:ext uri="{FF2B5EF4-FFF2-40B4-BE49-F238E27FC236}">
                  <a16:creationId xmlns:a16="http://schemas.microsoft.com/office/drawing/2014/main" id="{EC25543F-3BB2-92C6-D7CD-224B75CDB9CE}"/>
                </a:ext>
              </a:extLst>
            </p:cNvPr>
            <p:cNvSpPr/>
            <p:nvPr/>
          </p:nvSpPr>
          <p:spPr>
            <a:xfrm>
              <a:off x="1135236" y="1986793"/>
              <a:ext cx="2161947" cy="895627"/>
            </a:xfrm>
            <a:prstGeom prst="roundRect">
              <a:avLst>
                <a:gd name="adj" fmla="val 2180"/>
              </a:avLst>
            </a:prstGeom>
            <a:solidFill>
              <a:srgbClr val="FFFFFF">
                <a:alpha val="15000"/>
              </a:srgbClr>
            </a:solidFill>
            <a:ln w="12700" cap="flat">
              <a:noFill/>
              <a:miter lim="400000"/>
            </a:ln>
            <a:effectLst/>
          </p:spPr>
          <p:txBody>
            <a:bodyPr wrap="square" lIns="45719" tIns="45719" rIns="45719" bIns="45719" numCol="1" anchor="ctr">
              <a:noAutofit/>
            </a:bodyPr>
            <a:lstStyle/>
            <a:p>
              <a:pPr algn="ctr">
                <a:defRPr sz="9600">
                  <a:solidFill>
                    <a:srgbClr val="F2F2F2">
                      <a:alpha val="40000"/>
                    </a:srgbClr>
                  </a:solidFill>
                  <a:latin typeface="OPPOSans R" panose="00020600040101010101" charset="-122"/>
                  <a:ea typeface="OPPOSans R" panose="00020600040101010101" charset="-122"/>
                  <a:cs typeface="OPPOSans R" panose="00020600040101010101" charset="-122"/>
                  <a:sym typeface="OPPOSans R" panose="00020600040101010101" charset="-122"/>
                </a:defRPr>
              </a:pPr>
              <a:endParaRPr sz="8000" dirty="0">
                <a:latin typeface="Univers Condensed Light" panose="020B0306020202040204" pitchFamily="34" charset="0"/>
                <a:sym typeface="Univers Light" panose="020B0403020202020204" pitchFamily="34" charset="0"/>
              </a:endParaRPr>
            </a:p>
          </p:txBody>
        </p:sp>
        <p:sp>
          <p:nvSpPr>
            <p:cNvPr id="41" name="Rectangle: Rounded Corners 6">
              <a:extLst>
                <a:ext uri="{FF2B5EF4-FFF2-40B4-BE49-F238E27FC236}">
                  <a16:creationId xmlns:a16="http://schemas.microsoft.com/office/drawing/2014/main" id="{94A4881D-A18C-AB1D-39F3-83FEC98ED9C5}"/>
                </a:ext>
              </a:extLst>
            </p:cNvPr>
            <p:cNvSpPr/>
            <p:nvPr/>
          </p:nvSpPr>
          <p:spPr>
            <a:xfrm>
              <a:off x="3721763" y="1986793"/>
              <a:ext cx="2161947" cy="895627"/>
            </a:xfrm>
            <a:prstGeom prst="roundRect">
              <a:avLst>
                <a:gd name="adj" fmla="val 2180"/>
              </a:avLst>
            </a:prstGeom>
            <a:solidFill>
              <a:srgbClr val="FFFFFF">
                <a:alpha val="15000"/>
              </a:srgbClr>
            </a:solidFill>
            <a:ln w="12700" cap="flat">
              <a:noFill/>
              <a:miter lim="400000"/>
            </a:ln>
            <a:effectLst/>
          </p:spPr>
          <p:txBody>
            <a:bodyPr wrap="square" lIns="45719" tIns="45719" rIns="45719" bIns="45719" numCol="1" anchor="ctr">
              <a:noAutofit/>
            </a:bodyPr>
            <a:lstStyle/>
            <a:p>
              <a:pPr algn="ctr">
                <a:defRPr sz="9600">
                  <a:solidFill>
                    <a:srgbClr val="F2F2F2">
                      <a:alpha val="40000"/>
                    </a:srgbClr>
                  </a:solidFill>
                  <a:latin typeface="OPPOSans R" panose="00020600040101010101" charset="-122"/>
                  <a:ea typeface="OPPOSans R" panose="00020600040101010101" charset="-122"/>
                  <a:cs typeface="OPPOSans R" panose="00020600040101010101" charset="-122"/>
                  <a:sym typeface="OPPOSans R" panose="00020600040101010101" charset="-122"/>
                </a:defRPr>
              </a:pPr>
              <a:endParaRPr sz="8000" dirty="0">
                <a:latin typeface="Univers Condensed Light" panose="020B0306020202040204" pitchFamily="34" charset="0"/>
                <a:sym typeface="Univers Light" panose="020B0403020202020204" pitchFamily="34" charset="0"/>
              </a:endParaRPr>
            </a:p>
          </p:txBody>
        </p:sp>
        <p:sp>
          <p:nvSpPr>
            <p:cNvPr id="42" name="Rectangle: Rounded Corners 6">
              <a:extLst>
                <a:ext uri="{FF2B5EF4-FFF2-40B4-BE49-F238E27FC236}">
                  <a16:creationId xmlns:a16="http://schemas.microsoft.com/office/drawing/2014/main" id="{91B70B7D-7CFF-A6FC-F18D-1C2443C22DB2}"/>
                </a:ext>
              </a:extLst>
            </p:cNvPr>
            <p:cNvSpPr/>
            <p:nvPr/>
          </p:nvSpPr>
          <p:spPr>
            <a:xfrm>
              <a:off x="6308290" y="1986793"/>
              <a:ext cx="2161947" cy="895627"/>
            </a:xfrm>
            <a:prstGeom prst="roundRect">
              <a:avLst>
                <a:gd name="adj" fmla="val 2180"/>
              </a:avLst>
            </a:prstGeom>
            <a:solidFill>
              <a:srgbClr val="FFFFFF">
                <a:alpha val="15000"/>
              </a:srgbClr>
            </a:solidFill>
            <a:ln w="12700" cap="flat">
              <a:noFill/>
              <a:miter lim="400000"/>
            </a:ln>
            <a:effectLst/>
          </p:spPr>
          <p:txBody>
            <a:bodyPr wrap="square" lIns="45719" tIns="45719" rIns="45719" bIns="45719" numCol="1" anchor="ctr">
              <a:noAutofit/>
            </a:bodyPr>
            <a:lstStyle/>
            <a:p>
              <a:pPr algn="ctr">
                <a:defRPr sz="9600">
                  <a:solidFill>
                    <a:srgbClr val="F2F2F2">
                      <a:alpha val="40000"/>
                    </a:srgbClr>
                  </a:solidFill>
                  <a:latin typeface="OPPOSans R" panose="00020600040101010101" charset="-122"/>
                  <a:ea typeface="OPPOSans R" panose="00020600040101010101" charset="-122"/>
                  <a:cs typeface="OPPOSans R" panose="00020600040101010101" charset="-122"/>
                  <a:sym typeface="OPPOSans R" panose="00020600040101010101" charset="-122"/>
                </a:defRPr>
              </a:pPr>
              <a:endParaRPr sz="8000" dirty="0">
                <a:latin typeface="Univers Condensed Light" panose="020B0306020202040204" pitchFamily="34" charset="0"/>
                <a:sym typeface="Univers Light" panose="020B0403020202020204" pitchFamily="34" charset="0"/>
              </a:endParaRPr>
            </a:p>
          </p:txBody>
        </p:sp>
        <p:sp>
          <p:nvSpPr>
            <p:cNvPr id="43" name="Rectangle: Rounded Corners 6">
              <a:extLst>
                <a:ext uri="{FF2B5EF4-FFF2-40B4-BE49-F238E27FC236}">
                  <a16:creationId xmlns:a16="http://schemas.microsoft.com/office/drawing/2014/main" id="{09DAFB85-EC1C-9085-5E12-C610FCD8206F}"/>
                </a:ext>
              </a:extLst>
            </p:cNvPr>
            <p:cNvSpPr/>
            <p:nvPr/>
          </p:nvSpPr>
          <p:spPr>
            <a:xfrm>
              <a:off x="8894818" y="1986793"/>
              <a:ext cx="2161947" cy="895627"/>
            </a:xfrm>
            <a:prstGeom prst="roundRect">
              <a:avLst>
                <a:gd name="adj" fmla="val 2180"/>
              </a:avLst>
            </a:prstGeom>
            <a:solidFill>
              <a:srgbClr val="FFFFFF">
                <a:alpha val="15000"/>
              </a:srgbClr>
            </a:solidFill>
            <a:ln w="12700" cap="flat">
              <a:noFill/>
              <a:miter lim="400000"/>
            </a:ln>
            <a:effectLst/>
          </p:spPr>
          <p:txBody>
            <a:bodyPr wrap="square" lIns="45719" tIns="45719" rIns="45719" bIns="45719" numCol="1" anchor="ctr">
              <a:noAutofit/>
            </a:bodyPr>
            <a:lstStyle/>
            <a:p>
              <a:pPr algn="ctr">
                <a:defRPr sz="9600">
                  <a:solidFill>
                    <a:srgbClr val="F2F2F2">
                      <a:alpha val="40000"/>
                    </a:srgbClr>
                  </a:solidFill>
                  <a:latin typeface="OPPOSans R" panose="00020600040101010101" charset="-122"/>
                  <a:ea typeface="OPPOSans R" panose="00020600040101010101" charset="-122"/>
                  <a:cs typeface="OPPOSans R" panose="00020600040101010101" charset="-122"/>
                  <a:sym typeface="OPPOSans R" panose="00020600040101010101" charset="-122"/>
                </a:defRPr>
              </a:pPr>
              <a:endParaRPr sz="8000" dirty="0">
                <a:latin typeface="Univers Condensed Light" panose="020B0306020202040204" pitchFamily="34" charset="0"/>
                <a:sym typeface="Univers Light" panose="020B0403020202020204" pitchFamily="34" charset="0"/>
              </a:endParaRPr>
            </a:p>
          </p:txBody>
        </p:sp>
      </p:grpSp>
      <p:grpSp>
        <p:nvGrpSpPr>
          <p:cNvPr id="72" name="组合 71">
            <a:extLst>
              <a:ext uri="{FF2B5EF4-FFF2-40B4-BE49-F238E27FC236}">
                <a16:creationId xmlns:a16="http://schemas.microsoft.com/office/drawing/2014/main" id="{3A342C25-ED57-08FB-B971-C0DDF8367CB9}"/>
              </a:ext>
            </a:extLst>
          </p:cNvPr>
          <p:cNvGrpSpPr/>
          <p:nvPr/>
        </p:nvGrpSpPr>
        <p:grpSpPr>
          <a:xfrm>
            <a:off x="635000" y="3902848"/>
            <a:ext cx="10909300" cy="369332"/>
            <a:chOff x="635000" y="3826458"/>
            <a:chExt cx="10909300" cy="369332"/>
          </a:xfrm>
        </p:grpSpPr>
        <p:sp>
          <p:nvSpPr>
            <p:cNvPr id="54" name="文本框 53">
              <a:extLst>
                <a:ext uri="{FF2B5EF4-FFF2-40B4-BE49-F238E27FC236}">
                  <a16:creationId xmlns:a16="http://schemas.microsoft.com/office/drawing/2014/main" id="{01EAC4DA-FAF0-5E48-1D8B-C1EF033780FF}"/>
                </a:ext>
              </a:extLst>
            </p:cNvPr>
            <p:cNvSpPr txBox="1"/>
            <p:nvPr/>
          </p:nvSpPr>
          <p:spPr>
            <a:xfrm>
              <a:off x="4064254" y="3826458"/>
              <a:ext cx="4050789" cy="369332"/>
            </a:xfrm>
            <a:prstGeom prst="rect">
              <a:avLst/>
            </a:prstGeom>
            <a:noFill/>
          </p:spPr>
          <p:txBody>
            <a:bodyPr wrap="none" lIns="0" tIns="0" rIns="0" bIns="0">
              <a:spAutoFit/>
            </a:bodyPr>
            <a:lstStyle/>
            <a:p>
              <a:pPr algn="ctr" defTabSz="914377"/>
              <a:r>
                <a:rPr lang="en-US" altLang="zh-CN" sz="2400" dirty="0">
                  <a:solidFill>
                    <a:schemeClr val="accent4"/>
                  </a:solidFill>
                  <a:latin typeface="Univers Condensed Light" panose="020B0306020202040204" pitchFamily="34" charset="0"/>
                </a:rPr>
                <a:t>Organizations we work with include:</a:t>
              </a:r>
              <a:endParaRPr lang="zh-CN" altLang="en-US" sz="2400" dirty="0">
                <a:solidFill>
                  <a:schemeClr val="accent4"/>
                </a:solidFill>
                <a:latin typeface="Univers Condensed Light" panose="020B0306020202040204" pitchFamily="34" charset="0"/>
              </a:endParaRPr>
            </a:p>
          </p:txBody>
        </p:sp>
        <p:grpSp>
          <p:nvGrpSpPr>
            <p:cNvPr id="68" name="组合 67">
              <a:extLst>
                <a:ext uri="{FF2B5EF4-FFF2-40B4-BE49-F238E27FC236}">
                  <a16:creationId xmlns:a16="http://schemas.microsoft.com/office/drawing/2014/main" id="{46015341-0320-5034-4BFF-816179A9B48B}"/>
                </a:ext>
              </a:extLst>
            </p:cNvPr>
            <p:cNvGrpSpPr/>
            <p:nvPr/>
          </p:nvGrpSpPr>
          <p:grpSpPr>
            <a:xfrm>
              <a:off x="635000" y="3978456"/>
              <a:ext cx="10909300" cy="135383"/>
              <a:chOff x="635000" y="3956050"/>
              <a:chExt cx="10909300" cy="180194"/>
            </a:xfrm>
          </p:grpSpPr>
          <p:grpSp>
            <p:nvGrpSpPr>
              <p:cNvPr id="56" name="组合 55">
                <a:extLst>
                  <a:ext uri="{FF2B5EF4-FFF2-40B4-BE49-F238E27FC236}">
                    <a16:creationId xmlns:a16="http://schemas.microsoft.com/office/drawing/2014/main" id="{1DF2D4DC-12B4-06AB-F468-422D1AF69C9F}"/>
                  </a:ext>
                </a:extLst>
              </p:cNvPr>
              <p:cNvGrpSpPr/>
              <p:nvPr/>
            </p:nvGrpSpPr>
            <p:grpSpPr>
              <a:xfrm>
                <a:off x="635000" y="3956050"/>
                <a:ext cx="3168150" cy="180194"/>
                <a:chOff x="991451" y="1758027"/>
                <a:chExt cx="2110788" cy="338554"/>
              </a:xfrm>
            </p:grpSpPr>
            <p:cxnSp>
              <p:nvCxnSpPr>
                <p:cNvPr id="60" name="直接连接符 59">
                  <a:extLst>
                    <a:ext uri="{FF2B5EF4-FFF2-40B4-BE49-F238E27FC236}">
                      <a16:creationId xmlns:a16="http://schemas.microsoft.com/office/drawing/2014/main" id="{B0774A86-FF9A-316E-BACB-87486273909E}"/>
                    </a:ext>
                  </a:extLst>
                </p:cNvPr>
                <p:cNvCxnSpPr/>
                <p:nvPr/>
              </p:nvCxnSpPr>
              <p:spPr>
                <a:xfrm>
                  <a:off x="991451" y="1758027"/>
                  <a:ext cx="0" cy="33855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12C435AF-AB26-705C-92DF-45C1B984B840}"/>
                    </a:ext>
                  </a:extLst>
                </p:cNvPr>
                <p:cNvCxnSpPr>
                  <a:cxnSpLocks/>
                </p:cNvCxnSpPr>
                <p:nvPr/>
              </p:nvCxnSpPr>
              <p:spPr>
                <a:xfrm>
                  <a:off x="1005994" y="1927305"/>
                  <a:ext cx="2096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4" name="组合 63">
                <a:extLst>
                  <a:ext uri="{FF2B5EF4-FFF2-40B4-BE49-F238E27FC236}">
                    <a16:creationId xmlns:a16="http://schemas.microsoft.com/office/drawing/2014/main" id="{C6A0D140-8C06-0A26-C28A-162654F3FA1E}"/>
                  </a:ext>
                </a:extLst>
              </p:cNvPr>
              <p:cNvGrpSpPr/>
              <p:nvPr/>
            </p:nvGrpSpPr>
            <p:grpSpPr>
              <a:xfrm flipH="1">
                <a:off x="8376147" y="3956050"/>
                <a:ext cx="3168153" cy="180194"/>
                <a:chOff x="991451" y="1758027"/>
                <a:chExt cx="2110790" cy="338554"/>
              </a:xfrm>
            </p:grpSpPr>
            <p:cxnSp>
              <p:nvCxnSpPr>
                <p:cNvPr id="65" name="直接连接符 64">
                  <a:extLst>
                    <a:ext uri="{FF2B5EF4-FFF2-40B4-BE49-F238E27FC236}">
                      <a16:creationId xmlns:a16="http://schemas.microsoft.com/office/drawing/2014/main" id="{4B81215D-F682-DF11-E0CE-327C4696964B}"/>
                    </a:ext>
                  </a:extLst>
                </p:cNvPr>
                <p:cNvCxnSpPr/>
                <p:nvPr/>
              </p:nvCxnSpPr>
              <p:spPr>
                <a:xfrm>
                  <a:off x="991451" y="1758027"/>
                  <a:ext cx="0" cy="33855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E3FE3EA9-31CE-6B29-48DD-2CA00D612B14}"/>
                    </a:ext>
                  </a:extLst>
                </p:cNvPr>
                <p:cNvCxnSpPr>
                  <a:cxnSpLocks/>
                </p:cNvCxnSpPr>
                <p:nvPr/>
              </p:nvCxnSpPr>
              <p:spPr>
                <a:xfrm>
                  <a:off x="1005994" y="1927305"/>
                  <a:ext cx="20962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custDataLst>
      <p:tags r:id="rId1"/>
    </p:custDataLst>
    <p:extLst>
      <p:ext uri="{BB962C8B-B14F-4D97-AF65-F5344CB8AC3E}">
        <p14:creationId xmlns:p14="http://schemas.microsoft.com/office/powerpoint/2010/main" val="244837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barn(outVertical)">
                                      <p:cBhvr>
                                        <p:cTn id="17" dur="500"/>
                                        <p:tgtEl>
                                          <p:spTgt spid="72"/>
                                        </p:tgtEl>
                                      </p:cBhvr>
                                    </p:animEffect>
                                  </p:childTnLst>
                                </p:cTn>
                              </p:par>
                              <p:par>
                                <p:cTn id="18" presetID="10" presetClass="entr" presetSubtype="0"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par>
                                <p:cTn id="21" presetID="10" presetClass="entr" presetSubtype="0" fill="hold" nodeType="withEffect">
                                  <p:stCondLst>
                                    <p:cond delay="6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par>
                                <p:cTn id="24" presetID="10" presetClass="entr" presetSubtype="0" fill="hold" nodeType="withEffect">
                                  <p:stCondLst>
                                    <p:cond delay="8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childTnLst>
                                </p:cTn>
                              </p:par>
                              <p:par>
                                <p:cTn id="27" presetID="10" presetClass="entr" presetSubtype="0" fill="hold" nodeType="withEffect">
                                  <p:stCondLst>
                                    <p:cond delay="9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750"/>
                                        <p:tgtEl>
                                          <p:spTgt spid="29"/>
                                        </p:tgtEl>
                                      </p:cBhvr>
                                    </p:animEffect>
                                  </p:childTnLst>
                                </p:cTn>
                              </p:par>
                              <p:par>
                                <p:cTn id="30" presetID="10" presetClass="entr" presetSubtype="0" fill="hold" nodeType="withEffect">
                                  <p:stCondLst>
                                    <p:cond delay="11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750"/>
                                        <p:tgtEl>
                                          <p:spTgt spid="37"/>
                                        </p:tgtEl>
                                      </p:cBhvr>
                                    </p:animEffect>
                                  </p:childTnLst>
                                </p:cTn>
                              </p:par>
                              <p:par>
                                <p:cTn id="33" presetID="10" presetClass="entr" presetSubtype="0" fill="hold" nodeType="withEffect">
                                  <p:stCondLst>
                                    <p:cond delay="125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750"/>
                                        <p:tgtEl>
                                          <p:spTgt spid="45"/>
                                        </p:tgtEl>
                                      </p:cBhvr>
                                    </p:animEffect>
                                  </p:childTnLst>
                                </p:cTn>
                              </p:par>
                              <p:par>
                                <p:cTn id="36" presetID="10" presetClass="entr" presetSubtype="0" fill="hold" nodeType="withEffect">
                                  <p:stCondLst>
                                    <p:cond delay="140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750"/>
                                        <p:tgtEl>
                                          <p:spTgt spid="47"/>
                                        </p:tgtEl>
                                      </p:cBhvr>
                                    </p:animEffect>
                                  </p:childTnLst>
                                </p:cTn>
                              </p:par>
                              <p:par>
                                <p:cTn id="39" presetID="10" presetClass="entr" presetSubtype="0" fill="hold" nodeType="withEffect">
                                  <p:stCondLst>
                                    <p:cond delay="155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750"/>
                                        <p:tgtEl>
                                          <p:spTgt spid="49"/>
                                        </p:tgtEl>
                                      </p:cBhvr>
                                    </p:animEffect>
                                  </p:childTnLst>
                                </p:cTn>
                              </p:par>
                              <p:par>
                                <p:cTn id="42" presetID="10" presetClass="entr" presetSubtype="0" fill="hold" nodeType="withEffect">
                                  <p:stCondLst>
                                    <p:cond delay="170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750"/>
                                        <p:tgtEl>
                                          <p:spTgt spid="50"/>
                                        </p:tgtEl>
                                      </p:cBhvr>
                                    </p:animEffect>
                                  </p:childTnLst>
                                </p:cTn>
                              </p:par>
                              <p:par>
                                <p:cTn id="45" presetID="10" presetClass="entr" presetSubtype="0" fill="hold" nodeType="withEffect">
                                  <p:stCondLst>
                                    <p:cond delay="185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People near an airplane">
            <a:extLst>
              <a:ext uri="{FF2B5EF4-FFF2-40B4-BE49-F238E27FC236}">
                <a16:creationId xmlns:a16="http://schemas.microsoft.com/office/drawing/2014/main" id="{4F7C2A93-34CC-CD4B-0373-D503B6255F61}"/>
              </a:ext>
            </a:extLst>
          </p:cNvPr>
          <p:cNvPicPr>
            <a:picLocks noGrp="1" noChangeAspect="1"/>
          </p:cNvPicPr>
          <p:nvPr>
            <p:ph type="pic" sz="quarter" idx="4294967295"/>
          </p:nvPr>
        </p:nvPicPr>
        <p:blipFill rotWithShape="1">
          <a:blip r:embed="rId4"/>
          <a:srcRect l="16149" r="7388"/>
          <a:stretch/>
        </p:blipFill>
        <p:spPr>
          <a:xfrm>
            <a:off x="7425267" y="2692401"/>
            <a:ext cx="4766733" cy="4152900"/>
          </a:xfrm>
        </p:spPr>
      </p:pic>
      <p:sp>
        <p:nvSpPr>
          <p:cNvPr id="22" name="TextBox 21">
            <a:extLst>
              <a:ext uri="{FF2B5EF4-FFF2-40B4-BE49-F238E27FC236}">
                <a16:creationId xmlns:a16="http://schemas.microsoft.com/office/drawing/2014/main" id="{D283501A-7C28-238F-EB67-B9E24CBFAC37}"/>
              </a:ext>
            </a:extLst>
          </p:cNvPr>
          <p:cNvSpPr txBox="1"/>
          <p:nvPr/>
        </p:nvSpPr>
        <p:spPr>
          <a:xfrm>
            <a:off x="4237107" y="1993537"/>
            <a:ext cx="6376320" cy="2267287"/>
          </a:xfrm>
          <a:prstGeom prst="rect">
            <a:avLst/>
          </a:prstGeom>
          <a:noFill/>
        </p:spPr>
        <p:txBody>
          <a:bodyPr wrap="square">
            <a:spAutoFit/>
          </a:bodyPr>
          <a:lstStyle/>
          <a:p>
            <a:pPr marL="342900" indent="-342900">
              <a:lnSpc>
                <a:spcPct val="90000"/>
              </a:lnSpc>
              <a:spcBef>
                <a:spcPts val="1000"/>
              </a:spcBef>
              <a:buClr>
                <a:srgbClr val="FFFFAB"/>
              </a:buClr>
              <a:buFont typeface="Arial" panose="020B0604020202020204" pitchFamily="34" charset="0"/>
              <a:buChar char="•"/>
              <a:defRPr/>
            </a:pPr>
            <a:r>
              <a:rPr lang="en-CA" sz="2400" b="1" dirty="0">
                <a:solidFill>
                  <a:srgbClr val="FFFFAB"/>
                </a:solidFill>
                <a:latin typeface="Univers Condensed" panose="020B0506020202050204" pitchFamily="34" charset="0"/>
              </a:rPr>
              <a:t>Achieving Net Zero</a:t>
            </a:r>
          </a:p>
          <a:p>
            <a:pPr marL="342900" indent="-342900">
              <a:lnSpc>
                <a:spcPct val="90000"/>
              </a:lnSpc>
              <a:spcBef>
                <a:spcPts val="1000"/>
              </a:spcBef>
              <a:buClr>
                <a:srgbClr val="FFFFAB"/>
              </a:buClr>
              <a:buFont typeface="Arial" panose="020B0604020202020204" pitchFamily="34" charset="0"/>
              <a:buChar char="•"/>
              <a:defRPr/>
            </a:pPr>
            <a:r>
              <a:rPr lang="en-CA" sz="2400" b="1" dirty="0">
                <a:solidFill>
                  <a:srgbClr val="FFFFAB"/>
                </a:solidFill>
                <a:latin typeface="Univers Condensed" panose="020B0506020202050204" pitchFamily="34" charset="0"/>
              </a:rPr>
              <a:t>Technological Innovation</a:t>
            </a:r>
          </a:p>
          <a:p>
            <a:pPr marL="342900" indent="-342900">
              <a:lnSpc>
                <a:spcPct val="90000"/>
              </a:lnSpc>
              <a:spcBef>
                <a:spcPts val="1000"/>
              </a:spcBef>
              <a:buClr>
                <a:srgbClr val="FFFFAB"/>
              </a:buClr>
              <a:buFont typeface="Arial" panose="020B0604020202020204" pitchFamily="34" charset="0"/>
              <a:buChar char="•"/>
              <a:defRPr/>
            </a:pPr>
            <a:r>
              <a:rPr lang="en-CA" sz="2400" b="1" dirty="0">
                <a:solidFill>
                  <a:srgbClr val="FFFFAB"/>
                </a:solidFill>
                <a:latin typeface="Univers Condensed" panose="020B0506020202050204" pitchFamily="34" charset="0"/>
              </a:rPr>
              <a:t>Intermodal Connectivity</a:t>
            </a:r>
          </a:p>
          <a:p>
            <a:pPr marL="342900" indent="-342900">
              <a:lnSpc>
                <a:spcPct val="90000"/>
              </a:lnSpc>
              <a:spcBef>
                <a:spcPts val="1000"/>
              </a:spcBef>
              <a:buClr>
                <a:srgbClr val="FFFFAB"/>
              </a:buClr>
              <a:buFont typeface="Arial" panose="020B0604020202020204" pitchFamily="34" charset="0"/>
              <a:buChar char="•"/>
              <a:defRPr/>
            </a:pPr>
            <a:r>
              <a:rPr lang="en-CA" sz="2400" b="1" dirty="0">
                <a:solidFill>
                  <a:srgbClr val="FFFFAB"/>
                </a:solidFill>
                <a:latin typeface="Univers Condensed" panose="020B0506020202050204" pitchFamily="34" charset="0"/>
              </a:rPr>
              <a:t>The Changing Workforce</a:t>
            </a:r>
          </a:p>
          <a:p>
            <a:pPr marL="342900" indent="-342900">
              <a:lnSpc>
                <a:spcPct val="90000"/>
              </a:lnSpc>
              <a:spcBef>
                <a:spcPts val="1000"/>
              </a:spcBef>
              <a:buClr>
                <a:srgbClr val="FFFFAB"/>
              </a:buClr>
              <a:buFont typeface="Arial" panose="020B0604020202020204" pitchFamily="34" charset="0"/>
              <a:buChar char="•"/>
              <a:defRPr/>
            </a:pPr>
            <a:r>
              <a:rPr lang="en-CA" sz="2400" b="1" dirty="0">
                <a:solidFill>
                  <a:srgbClr val="FFFFAB"/>
                </a:solidFill>
                <a:latin typeface="Univers Condensed" panose="020B0506020202050204" pitchFamily="34" charset="0"/>
              </a:rPr>
              <a:t>The Passenger Experience Revolution</a:t>
            </a:r>
          </a:p>
        </p:txBody>
      </p:sp>
      <p:pic>
        <p:nvPicPr>
          <p:cNvPr id="3" name="Picture 17">
            <a:extLst>
              <a:ext uri="{FF2B5EF4-FFF2-40B4-BE49-F238E27FC236}">
                <a16:creationId xmlns:a16="http://schemas.microsoft.com/office/drawing/2014/main" id="{438CD215-E579-08F0-E347-D4F552038C13}"/>
              </a:ext>
            </a:extLst>
          </p:cNvPr>
          <p:cNvPicPr>
            <a:picLocks noChangeAspect="1"/>
          </p:cNvPicPr>
          <p:nvPr>
            <p:custDataLst>
              <p:tags r:id="rId1"/>
            </p:custDataLst>
          </p:nvPr>
        </p:nvPicPr>
        <p:blipFill rotWithShape="1">
          <a:blip r:embed="rId5" cstate="screen">
            <a:extLst>
              <a:ext uri="{28A0092B-C50C-407E-A947-70E740481C1C}">
                <a14:useLocalDpi xmlns:a14="http://schemas.microsoft.com/office/drawing/2010/main" val="0"/>
              </a:ext>
            </a:extLst>
          </a:blip>
          <a:srcRect/>
          <a:stretch/>
        </p:blipFill>
        <p:spPr>
          <a:xfrm>
            <a:off x="11334622" y="5942030"/>
            <a:ext cx="919167" cy="788607"/>
          </a:xfrm>
          <a:prstGeom prst="rect">
            <a:avLst/>
          </a:prstGeom>
        </p:spPr>
      </p:pic>
      <p:sp>
        <p:nvSpPr>
          <p:cNvPr id="8" name="Text Placeholder 2">
            <a:extLst>
              <a:ext uri="{FF2B5EF4-FFF2-40B4-BE49-F238E27FC236}">
                <a16:creationId xmlns:a16="http://schemas.microsoft.com/office/drawing/2014/main" id="{1E6135C1-7905-421A-4196-6AC9A9979B8B}"/>
              </a:ext>
            </a:extLst>
          </p:cNvPr>
          <p:cNvSpPr txBox="1">
            <a:spLocks/>
          </p:cNvSpPr>
          <p:nvPr/>
        </p:nvSpPr>
        <p:spPr>
          <a:xfrm>
            <a:off x="442199" y="447738"/>
            <a:ext cx="10320243" cy="776697"/>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4000" b="1" i="0" kern="1200">
                <a:solidFill>
                  <a:schemeClr val="bg1"/>
                </a:solidFill>
                <a:latin typeface="Univers Condensed" panose="020B050602020205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5333" dirty="0"/>
              <a:t>5 Mega Trends – future of airports</a:t>
            </a:r>
            <a:endParaRPr lang="en-CA" sz="5333" dirty="0"/>
          </a:p>
        </p:txBody>
      </p:sp>
      <p:pic>
        <p:nvPicPr>
          <p:cNvPr id="10" name="Picture 9">
            <a:extLst>
              <a:ext uri="{FF2B5EF4-FFF2-40B4-BE49-F238E27FC236}">
                <a16:creationId xmlns:a16="http://schemas.microsoft.com/office/drawing/2014/main" id="{3046361A-95C0-9BE1-D04E-4F157300FDD7}"/>
              </a:ext>
            </a:extLst>
          </p:cNvPr>
          <p:cNvPicPr>
            <a:picLocks noChangeAspect="1"/>
          </p:cNvPicPr>
          <p:nvPr/>
        </p:nvPicPr>
        <p:blipFill>
          <a:blip r:embed="rId6"/>
          <a:stretch>
            <a:fillRect/>
          </a:stretch>
        </p:blipFill>
        <p:spPr>
          <a:xfrm>
            <a:off x="442198" y="1671575"/>
            <a:ext cx="3450179" cy="4696579"/>
          </a:xfrm>
          <a:prstGeom prst="rect">
            <a:avLst/>
          </a:prstGeom>
        </p:spPr>
      </p:pic>
      <p:sp>
        <p:nvSpPr>
          <p:cNvPr id="11" name="Arrow: Right 10">
            <a:extLst>
              <a:ext uri="{FF2B5EF4-FFF2-40B4-BE49-F238E27FC236}">
                <a16:creationId xmlns:a16="http://schemas.microsoft.com/office/drawing/2014/main" id="{4CE41678-9126-4F4F-9187-37350870F0DF}"/>
              </a:ext>
            </a:extLst>
          </p:cNvPr>
          <p:cNvSpPr/>
          <p:nvPr/>
        </p:nvSpPr>
        <p:spPr>
          <a:xfrm rot="10800000">
            <a:off x="8084394" y="2393709"/>
            <a:ext cx="1250066" cy="486137"/>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25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49C745-6840-CCDC-B082-1FD00C71B744}"/>
              </a:ext>
            </a:extLst>
          </p:cNvPr>
          <p:cNvSpPr>
            <a:spLocks noGrp="1"/>
          </p:cNvSpPr>
          <p:nvPr>
            <p:ph type="body" sz="quarter" idx="10"/>
          </p:nvPr>
        </p:nvSpPr>
        <p:spPr/>
        <p:txBody>
          <a:bodyPr/>
          <a:lstStyle/>
          <a:p>
            <a:r>
              <a:rPr lang="en-CA" dirty="0"/>
              <a:t>ACI at ICAO AVSEC Week 2023</a:t>
            </a:r>
          </a:p>
        </p:txBody>
      </p:sp>
      <p:sp>
        <p:nvSpPr>
          <p:cNvPr id="10" name="TextBox 9">
            <a:extLst>
              <a:ext uri="{FF2B5EF4-FFF2-40B4-BE49-F238E27FC236}">
                <a16:creationId xmlns:a16="http://schemas.microsoft.com/office/drawing/2014/main" id="{044E503D-8F7E-5E56-AF5C-207D140A24A1}"/>
              </a:ext>
            </a:extLst>
          </p:cNvPr>
          <p:cNvSpPr txBox="1"/>
          <p:nvPr/>
        </p:nvSpPr>
        <p:spPr>
          <a:xfrm>
            <a:off x="657716" y="1905506"/>
            <a:ext cx="10963265" cy="489364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CA" sz="2400" b="1" dirty="0">
                <a:solidFill>
                  <a:srgbClr val="FFFFAB"/>
                </a:solidFill>
                <a:latin typeface="Univers Condensed" panose="020B0506020202050204" pitchFamily="34" charset="0"/>
              </a:rPr>
              <a:t>“Affirming airport’s commitment to addressing the evolving cyber threats in aviation” </a:t>
            </a:r>
          </a:p>
          <a:p>
            <a:pPr marL="0" marR="0" lvl="0" indent="0" algn="l" defTabSz="914400" rtl="0" eaLnBrk="1" fontAlgn="auto" latinLnBrk="0" hangingPunct="1">
              <a:spcBef>
                <a:spcPts val="0"/>
              </a:spcBef>
              <a:spcAft>
                <a:spcPts val="0"/>
              </a:spcAft>
              <a:buClrTx/>
              <a:buSzTx/>
              <a:buFontTx/>
              <a:buNone/>
              <a:tabLst/>
              <a:defRPr/>
            </a:pPr>
            <a:endParaRPr lang="en-CA" sz="2400" b="1" dirty="0">
              <a:solidFill>
                <a:srgbClr val="FFFFAB"/>
              </a:solidFill>
              <a:latin typeface="Univers Condensed" panose="020B0506020202050204" pitchFamily="34" charset="0"/>
            </a:endParaRPr>
          </a:p>
          <a:p>
            <a:pPr marL="0" marR="0" lvl="0" indent="0" algn="l" defTabSz="914400" rtl="0" eaLnBrk="1" fontAlgn="auto" latinLnBrk="0" hangingPunct="1">
              <a:spcBef>
                <a:spcPts val="0"/>
              </a:spcBef>
              <a:spcAft>
                <a:spcPts val="0"/>
              </a:spcAft>
              <a:buClrTx/>
              <a:buSzTx/>
              <a:buFontTx/>
              <a:buNone/>
              <a:tabLst/>
              <a:defRPr/>
            </a:pPr>
            <a:r>
              <a:rPr lang="en-CA" sz="2400" b="1" dirty="0">
                <a:solidFill>
                  <a:srgbClr val="FFFFAB"/>
                </a:solidFill>
                <a:latin typeface="Univers Condensed" panose="020B0506020202050204" pitchFamily="34" charset="0"/>
              </a:rPr>
              <a:t>Agreed at the 33rd ACI World Annual General Assembly (WAGA) Barcelona, Spain, in June 2023.</a:t>
            </a:r>
          </a:p>
          <a:p>
            <a:pPr marL="0" marR="0" lvl="0" indent="0" algn="l" defTabSz="914400" rtl="0" eaLnBrk="1" fontAlgn="auto" latinLnBrk="0" hangingPunct="1">
              <a:spcBef>
                <a:spcPts val="0"/>
              </a:spcBef>
              <a:spcAft>
                <a:spcPts val="0"/>
              </a:spcAft>
              <a:buClrTx/>
              <a:buSzTx/>
              <a:buFontTx/>
              <a:buNone/>
              <a:tabLst/>
              <a:defRPr/>
            </a:pPr>
            <a:endParaRPr lang="en-CA" sz="2400" b="1" dirty="0">
              <a:solidFill>
                <a:srgbClr val="FFFFAB"/>
              </a:solidFill>
              <a:latin typeface="Univers Condensed" panose="020B0506020202050204" pitchFamily="34" charset="0"/>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Strengthen awareness </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Risk assessment </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Leverage international standards and frameworks</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Support and develop aviation cybersecurity workforce</a:t>
            </a:r>
          </a:p>
          <a:p>
            <a:pPr marR="0" lvl="0" algn="l" defTabSz="914400" rtl="0" eaLnBrk="1" fontAlgn="auto" latinLnBrk="0" hangingPunct="1">
              <a:spcBef>
                <a:spcPts val="0"/>
              </a:spcBef>
              <a:spcAft>
                <a:spcPts val="0"/>
              </a:spcAft>
              <a:buClrTx/>
              <a:buSzTx/>
              <a:tabLst/>
              <a:defRPr/>
            </a:pPr>
            <a:endParaRPr lang="en-CA" sz="2400" b="1" dirty="0">
              <a:solidFill>
                <a:srgbClr val="FFFFAB"/>
              </a:solidFill>
              <a:latin typeface="Univers Condensed" panose="020B0506020202050204" pitchFamily="34" charset="0"/>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CA" sz="2400" b="1" dirty="0">
                <a:solidFill>
                  <a:srgbClr val="FFFFAB"/>
                </a:solidFill>
                <a:latin typeface="Univers Condensed" panose="020B0506020202050204" pitchFamily="34" charset="0"/>
              </a:rPr>
              <a:t>Also presented at ICAO AVSEC Week (October 2023)</a:t>
            </a:r>
          </a:p>
          <a:p>
            <a:pPr marL="0" marR="0" lvl="0" indent="0" algn="l" defTabSz="914400" rtl="0" eaLnBrk="1" fontAlgn="auto" latinLnBrk="0" hangingPunct="1">
              <a:spcBef>
                <a:spcPts val="0"/>
              </a:spcBef>
              <a:spcAft>
                <a:spcPts val="0"/>
              </a:spcAft>
              <a:buClrTx/>
              <a:buSzTx/>
              <a:buFontTx/>
              <a:buNone/>
              <a:tabLst/>
              <a:defRPr/>
            </a:pPr>
            <a:endParaRPr lang="en-CA" sz="2400" b="1" dirty="0">
              <a:solidFill>
                <a:srgbClr val="FFFFAB"/>
              </a:solidFill>
              <a:latin typeface="Univers Condensed" panose="020B0506020202050204" pitchFamily="34" charset="0"/>
            </a:endParaRPr>
          </a:p>
          <a:p>
            <a:pPr marL="0" marR="0" lvl="0" indent="0" algn="l" defTabSz="914400" rtl="0" eaLnBrk="1" fontAlgn="auto" latinLnBrk="0" hangingPunct="1">
              <a:spcBef>
                <a:spcPts val="0"/>
              </a:spcBef>
              <a:spcAft>
                <a:spcPts val="0"/>
              </a:spcAft>
              <a:buClrTx/>
              <a:buSzTx/>
              <a:buFontTx/>
              <a:buNone/>
              <a:tabLst/>
              <a:defRPr/>
            </a:pPr>
            <a:r>
              <a:rPr lang="en-CA" sz="2400" b="1" dirty="0">
                <a:solidFill>
                  <a:srgbClr val="FFFFAB"/>
                </a:solidFill>
                <a:latin typeface="Univers Condensed" panose="020B0506020202050204" pitchFamily="34" charset="0"/>
                <a:hlinkClick r:id="rId3"/>
              </a:rPr>
              <a:t>Resolution # 4</a:t>
            </a:r>
            <a:endParaRPr lang="en-CA" sz="2400" b="1" dirty="0">
              <a:solidFill>
                <a:srgbClr val="FFFFAB"/>
              </a:solidFill>
              <a:latin typeface="Univers Condensed" panose="020B0506020202050204" pitchFamily="34" charset="0"/>
            </a:endParaRPr>
          </a:p>
        </p:txBody>
      </p:sp>
      <p:sp>
        <p:nvSpPr>
          <p:cNvPr id="18" name="Text Placeholder 10">
            <a:extLst>
              <a:ext uri="{FF2B5EF4-FFF2-40B4-BE49-F238E27FC236}">
                <a16:creationId xmlns:a16="http://schemas.microsoft.com/office/drawing/2014/main" id="{0E5E4CE4-68C1-4511-1001-742870775D6F}"/>
              </a:ext>
            </a:extLst>
          </p:cNvPr>
          <p:cNvSpPr txBox="1">
            <a:spLocks/>
          </p:cNvSpPr>
          <p:nvPr/>
        </p:nvSpPr>
        <p:spPr>
          <a:xfrm>
            <a:off x="657716" y="577891"/>
            <a:ext cx="8648329" cy="776697"/>
          </a:xfrm>
          <a:prstGeom prst="rect">
            <a:avLst/>
          </a:prstGeom>
        </p:spPr>
        <p:txBody>
          <a:bodyPr/>
          <a:lstStyle>
            <a:lvl1pPr marL="0" indent="0" algn="ctr" defTabSz="914377" rtl="0" eaLnBrk="1" latinLnBrk="0" hangingPunct="1">
              <a:lnSpc>
                <a:spcPct val="90000"/>
              </a:lnSpc>
              <a:spcBef>
                <a:spcPts val="1000"/>
              </a:spcBef>
              <a:buFont typeface="Arial" panose="020B0604020202020204" pitchFamily="34" charset="0"/>
              <a:buNone/>
              <a:defRPr sz="5333" b="1" i="0" kern="1200">
                <a:solidFill>
                  <a:schemeClr val="bg1"/>
                </a:solidFill>
                <a:latin typeface="Univers Condensed" panose="020B050602020205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ACI World Resolution # 4</a:t>
            </a:r>
            <a:endParaRPr lang="en-CA" dirty="0"/>
          </a:p>
        </p:txBody>
      </p:sp>
    </p:spTree>
    <p:extLst>
      <p:ext uri="{BB962C8B-B14F-4D97-AF65-F5344CB8AC3E}">
        <p14:creationId xmlns:p14="http://schemas.microsoft.com/office/powerpoint/2010/main" val="132766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49C745-6840-CCDC-B082-1FD00C71B744}"/>
              </a:ext>
            </a:extLst>
          </p:cNvPr>
          <p:cNvSpPr>
            <a:spLocks noGrp="1"/>
          </p:cNvSpPr>
          <p:nvPr>
            <p:ph type="body" sz="quarter" idx="12"/>
          </p:nvPr>
        </p:nvSpPr>
        <p:spPr>
          <a:xfrm>
            <a:off x="657717" y="577891"/>
            <a:ext cx="7039448" cy="776697"/>
          </a:xfrm>
        </p:spPr>
        <p:txBody>
          <a:bodyPr/>
          <a:lstStyle/>
          <a:p>
            <a:r>
              <a:rPr lang="en-US" dirty="0"/>
              <a:t>APEX Cybersecurity Assessment</a:t>
            </a:r>
            <a:endParaRPr lang="en-CA" dirty="0"/>
          </a:p>
        </p:txBody>
      </p:sp>
      <p:pic>
        <p:nvPicPr>
          <p:cNvPr id="8" name="Picture 7">
            <a:extLst>
              <a:ext uri="{FF2B5EF4-FFF2-40B4-BE49-F238E27FC236}">
                <a16:creationId xmlns:a16="http://schemas.microsoft.com/office/drawing/2014/main" id="{7B32ED2D-DB66-BD60-03CC-7C6EEC1BCC69}"/>
              </a:ext>
            </a:extLst>
          </p:cNvPr>
          <p:cNvPicPr>
            <a:picLocks noChangeAspect="1"/>
          </p:cNvPicPr>
          <p:nvPr/>
        </p:nvPicPr>
        <p:blipFill>
          <a:blip r:embed="rId3"/>
          <a:stretch>
            <a:fillRect/>
          </a:stretch>
        </p:blipFill>
        <p:spPr>
          <a:xfrm>
            <a:off x="6753487" y="4109012"/>
            <a:ext cx="4990958" cy="2043775"/>
          </a:xfrm>
          <a:prstGeom prst="rect">
            <a:avLst/>
          </a:prstGeom>
        </p:spPr>
      </p:pic>
      <p:sp>
        <p:nvSpPr>
          <p:cNvPr id="10" name="TextBox 9">
            <a:extLst>
              <a:ext uri="{FF2B5EF4-FFF2-40B4-BE49-F238E27FC236}">
                <a16:creationId xmlns:a16="http://schemas.microsoft.com/office/drawing/2014/main" id="{044E503D-8F7E-5E56-AF5C-207D140A24A1}"/>
              </a:ext>
            </a:extLst>
          </p:cNvPr>
          <p:cNvSpPr txBox="1"/>
          <p:nvPr/>
        </p:nvSpPr>
        <p:spPr>
          <a:xfrm>
            <a:off x="657717" y="2346567"/>
            <a:ext cx="8208720" cy="267765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CA" sz="2400" b="1" dirty="0">
                <a:solidFill>
                  <a:srgbClr val="FFFFAB"/>
                </a:solidFill>
                <a:latin typeface="Univers Condensed" panose="020B0506020202050204" pitchFamily="34" charset="0"/>
              </a:rPr>
              <a:t>Key Benefits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ü"/>
              <a:tabLst/>
              <a:defRPr/>
            </a:pPr>
            <a:r>
              <a:rPr lang="en-CA" sz="2400" dirty="0">
                <a:solidFill>
                  <a:srgbClr val="FFFFAB"/>
                </a:solidFill>
                <a:latin typeface="Univers Condensed" panose="020B0506020202050204" pitchFamily="34" charset="0"/>
              </a:rPr>
              <a:t>Global Standards Alignment</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ü"/>
              <a:tabLst/>
              <a:defRPr/>
            </a:pPr>
            <a:r>
              <a:rPr lang="en-CA" sz="2400" dirty="0">
                <a:solidFill>
                  <a:srgbClr val="FFFFAB"/>
                </a:solidFill>
                <a:latin typeface="Univers Condensed" panose="020B0506020202050204" pitchFamily="34" charset="0"/>
              </a:rPr>
              <a:t>In-depth Analysis &amp; Control Evaluation</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ü"/>
              <a:tabLst/>
              <a:defRPr/>
            </a:pPr>
            <a:r>
              <a:rPr lang="en-CA" sz="2400" dirty="0">
                <a:solidFill>
                  <a:srgbClr val="FFFFAB"/>
                </a:solidFill>
                <a:latin typeface="Univers Condensed" panose="020B0506020202050204" pitchFamily="34" charset="0"/>
              </a:rPr>
              <a:t>Risk Assessment &amp; Vulnerability Identification</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ü"/>
              <a:tabLst/>
              <a:defRPr/>
            </a:pPr>
            <a:r>
              <a:rPr lang="en-CA" sz="2400" dirty="0">
                <a:solidFill>
                  <a:srgbClr val="FFFFAB"/>
                </a:solidFill>
                <a:latin typeface="Univers Condensed" panose="020B0506020202050204" pitchFamily="34" charset="0"/>
              </a:rPr>
              <a:t>Functional Framework &amp; Policy Review</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ü"/>
              <a:tabLst/>
              <a:defRPr/>
            </a:pPr>
            <a:r>
              <a:rPr lang="en-CA" sz="2400" dirty="0">
                <a:solidFill>
                  <a:srgbClr val="FFFFAB"/>
                </a:solidFill>
                <a:latin typeface="Univers Condensed" panose="020B0506020202050204" pitchFamily="34" charset="0"/>
              </a:rPr>
              <a:t>Mitigate Cost Impact</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ü"/>
              <a:tabLst/>
              <a:defRPr/>
            </a:pPr>
            <a:r>
              <a:rPr lang="en-CA" sz="2400" dirty="0">
                <a:solidFill>
                  <a:srgbClr val="FFFFAB"/>
                </a:solidFill>
                <a:latin typeface="Univers Condensed" panose="020B0506020202050204" pitchFamily="34" charset="0"/>
              </a:rPr>
              <a:t>Tailored to Airports</a:t>
            </a:r>
          </a:p>
        </p:txBody>
      </p:sp>
    </p:spTree>
    <p:extLst>
      <p:ext uri="{BB962C8B-B14F-4D97-AF65-F5344CB8AC3E}">
        <p14:creationId xmlns:p14="http://schemas.microsoft.com/office/powerpoint/2010/main" val="12560505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78dfcbc4-b622-40b2-9229-5a9be8b5060b&quot;,&quot;Name&quot;:&quot;0.618&quot;,&quot;Kind&quot;:&quot;Custom&quot;,&quot;OldGuidesSetting&quot;:{&quot;HeaderHeight&quot;:0.0,&quot;FooterHeight&quot;:0.0,&quot;SideMargin&quot;:5.3,&quot;TopMargin&quot;:6.0,&quot;BottomMargin&quot;:6.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ISLIDE.ICON" val="#136415;#20703;#33242;"/>
</p:tagLst>
</file>

<file path=ppt/tags/tag39.xml><?xml version="1.0" encoding="utf-8"?>
<p:tagLst xmlns:a="http://schemas.openxmlformats.org/drawingml/2006/main" xmlns:r="http://schemas.openxmlformats.org/officeDocument/2006/relationships" xmlns:p="http://schemas.openxmlformats.org/presentationml/2006/main">
  <p:tag name="ISLIDE.ICON" val="#136415;#20703;#33242;"/>
</p:tagLst>
</file>

<file path=ppt/tags/tag4.xml><?xml version="1.0" encoding="utf-8"?>
<p:tagLst xmlns:a="http://schemas.openxmlformats.org/drawingml/2006/main" xmlns:r="http://schemas.openxmlformats.org/officeDocument/2006/relationships" xmlns:p="http://schemas.openxmlformats.org/presentationml/2006/main">
  <p:tag name="ISLIDE.ICON" val="#136415;#20703;#33242;"/>
</p:tagLst>
</file>

<file path=ppt/tags/tag40.xml><?xml version="1.0" encoding="utf-8"?>
<p:tagLst xmlns:a="http://schemas.openxmlformats.org/drawingml/2006/main" xmlns:r="http://schemas.openxmlformats.org/officeDocument/2006/relationships" xmlns:p="http://schemas.openxmlformats.org/presentationml/2006/main">
  <p:tag name="ISLIDE.ICON" val="#136415;#20703;#33242;"/>
</p:tagLst>
</file>

<file path=ppt/tags/tag5.xml><?xml version="1.0" encoding="utf-8"?>
<p:tagLst xmlns:a="http://schemas.openxmlformats.org/drawingml/2006/main" xmlns:r="http://schemas.openxmlformats.org/officeDocument/2006/relationships" xmlns:p="http://schemas.openxmlformats.org/presentationml/2006/main">
  <p:tag name="ISLIDE.ICON" val="#83481;#83908;"/>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Theme1">
  <a:themeElements>
    <a:clrScheme name="自定义 26">
      <a:dk1>
        <a:srgbClr val="00498C"/>
      </a:dk1>
      <a:lt1>
        <a:srgbClr val="FFFFFF"/>
      </a:lt1>
      <a:dk2>
        <a:srgbClr val="5693C9"/>
      </a:dk2>
      <a:lt2>
        <a:srgbClr val="FFFFFF"/>
      </a:lt2>
      <a:accent1>
        <a:srgbClr val="00498C"/>
      </a:accent1>
      <a:accent2>
        <a:srgbClr val="5693C9"/>
      </a:accent2>
      <a:accent3>
        <a:srgbClr val="FC1261"/>
      </a:accent3>
      <a:accent4>
        <a:srgbClr val="FFFFAB"/>
      </a:accent4>
      <a:accent5>
        <a:srgbClr val="30F2F2"/>
      </a:accent5>
      <a:accent6>
        <a:srgbClr val="A8E561"/>
      </a:accent6>
      <a:hlink>
        <a:srgbClr val="FC1261"/>
      </a:hlink>
      <a:folHlink>
        <a:srgbClr val="081F3C"/>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2B54C7FC-80FA-4268-B1AB-7A4718C2F40B}" vid="{49D17BBD-BC41-4722-83BC-2CAB04E0C72F}"/>
    </a:ext>
  </a:extLst>
</a:theme>
</file>

<file path=ppt/theme/theme2.xml><?xml version="1.0" encoding="utf-8"?>
<a:theme xmlns:a="http://schemas.openxmlformats.org/drawingml/2006/main" name="1_SUBTITLE PAGES (gradient)">
  <a:themeElements>
    <a:clrScheme name="ACI COLOUR PALETTE">
      <a:dk1>
        <a:srgbClr val="00498C"/>
      </a:dk1>
      <a:lt1>
        <a:srgbClr val="FFFFFF"/>
      </a:lt1>
      <a:dk2>
        <a:srgbClr val="5693C9"/>
      </a:dk2>
      <a:lt2>
        <a:srgbClr val="E7E6E6"/>
      </a:lt2>
      <a:accent1>
        <a:srgbClr val="00498C"/>
      </a:accent1>
      <a:accent2>
        <a:srgbClr val="5693C9"/>
      </a:accent2>
      <a:accent3>
        <a:srgbClr val="30F2F2"/>
      </a:accent3>
      <a:accent4>
        <a:srgbClr val="A8E561"/>
      </a:accent4>
      <a:accent5>
        <a:srgbClr val="FC1261"/>
      </a:accent5>
      <a:accent6>
        <a:srgbClr val="FFFFAB"/>
      </a:accent6>
      <a:hlink>
        <a:srgbClr val="FC1261"/>
      </a:hlink>
      <a:folHlink>
        <a:srgbClr val="959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IN PAGE LGT BLUE (no arc) ">
  <a:themeElements>
    <a:clrScheme name="ACI COLOUR PALETTE">
      <a:dk1>
        <a:srgbClr val="00498C"/>
      </a:dk1>
      <a:lt1>
        <a:srgbClr val="FFFFFF"/>
      </a:lt1>
      <a:dk2>
        <a:srgbClr val="5693C9"/>
      </a:dk2>
      <a:lt2>
        <a:srgbClr val="E7E6E6"/>
      </a:lt2>
      <a:accent1>
        <a:srgbClr val="00498C"/>
      </a:accent1>
      <a:accent2>
        <a:srgbClr val="5693C9"/>
      </a:accent2>
      <a:accent3>
        <a:srgbClr val="30F2F2"/>
      </a:accent3>
      <a:accent4>
        <a:srgbClr val="A8E561"/>
      </a:accent4>
      <a:accent5>
        <a:srgbClr val="FC1261"/>
      </a:accent5>
      <a:accent6>
        <a:srgbClr val="FFFFAB"/>
      </a:accent6>
      <a:hlink>
        <a:srgbClr val="FC1261"/>
      </a:hlink>
      <a:folHlink>
        <a:srgbClr val="959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B50F4ABAD06240BDB33E102606495E" ma:contentTypeVersion="15" ma:contentTypeDescription="Create a new document." ma:contentTypeScope="" ma:versionID="d4e1a78a8d7352d68ba5292a6c637b6a">
  <xsd:schema xmlns:xsd="http://www.w3.org/2001/XMLSchema" xmlns:xs="http://www.w3.org/2001/XMLSchema" xmlns:p="http://schemas.microsoft.com/office/2006/metadata/properties" xmlns:ns2="00e958e5-4e9c-4138-ac07-bb06352efbe9" xmlns:ns3="f29399bc-49d4-4418-b73f-5ebfd51d913c" targetNamespace="http://schemas.microsoft.com/office/2006/metadata/properties" ma:root="true" ma:fieldsID="09bbcccffe5b21c799f0bc0f7372115c" ns2:_="" ns3:_="">
    <xsd:import namespace="00e958e5-4e9c-4138-ac07-bb06352efbe9"/>
    <xsd:import namespace="f29399bc-49d4-4418-b73f-5ebfd51d91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anag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958e5-4e9c-4138-ac07-bb06352efb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b7d14e-1837-470a-bc38-5fb76d3db3c6"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anager" ma:index="20" nillable="true" ma:displayName="Manager" ma:format="Dropdown" ma:list="UserInfo" ma:SharePointGroup="0" ma:internalName="Manag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9399bc-49d4-4418-b73f-5ebfd51d913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e958e5-4e9c-4138-ac07-bb06352efbe9">
      <Terms xmlns="http://schemas.microsoft.com/office/infopath/2007/PartnerControls"/>
    </lcf76f155ced4ddcb4097134ff3c332f>
    <Manager xmlns="00e958e5-4e9c-4138-ac07-bb06352efbe9">
      <UserInfo>
        <DisplayName/>
        <AccountId xsi:nil="true"/>
        <AccountType/>
      </UserInfo>
    </Manager>
    <MediaLengthInSeconds xmlns="00e958e5-4e9c-4138-ac07-bb06352efbe9" xsi:nil="true"/>
    <SharedWithUsers xmlns="f29399bc-49d4-4418-b73f-5ebfd51d913c">
      <UserInfo>
        <DisplayName/>
        <AccountId xsi:nil="true"/>
        <AccountType/>
      </UserInfo>
    </SharedWithUsers>
  </documentManagement>
</p:properties>
</file>

<file path=customXml/itemProps1.xml><?xml version="1.0" encoding="utf-8"?>
<ds:datastoreItem xmlns:ds="http://schemas.openxmlformats.org/officeDocument/2006/customXml" ds:itemID="{AABB7A4B-281E-45D5-9424-E8E5767A7129}">
  <ds:schemaRefs>
    <ds:schemaRef ds:uri="http://schemas.microsoft.com/sharepoint/v3/contenttype/forms"/>
  </ds:schemaRefs>
</ds:datastoreItem>
</file>

<file path=customXml/itemProps2.xml><?xml version="1.0" encoding="utf-8"?>
<ds:datastoreItem xmlns:ds="http://schemas.openxmlformats.org/officeDocument/2006/customXml" ds:itemID="{6931DE6F-8175-4D8A-AA6E-6A40027DF1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e958e5-4e9c-4138-ac07-bb06352efbe9"/>
    <ds:schemaRef ds:uri="f29399bc-49d4-4418-b73f-5ebfd51d9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2C0B6D-9080-4E9B-9397-C8FA96D245EF}">
  <ds:schemaRefs>
    <ds:schemaRef ds:uri="http://schemas.microsoft.com/office/2006/metadata/properties"/>
    <ds:schemaRef ds:uri="http://www.w3.org/XML/1998/namespace"/>
    <ds:schemaRef ds:uri="00e958e5-4e9c-4138-ac07-bb06352efbe9"/>
    <ds:schemaRef ds:uri="http://schemas.microsoft.com/office/2006/documentManagement/types"/>
    <ds:schemaRef ds:uri="http://purl.org/dc/elements/1.1/"/>
    <ds:schemaRef ds:uri="f29399bc-49d4-4418-b73f-5ebfd51d913c"/>
    <ds:schemaRef ds:uri="http://schemas.microsoft.com/office/infopath/2007/PartnerControl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Default Theme</Template>
  <TotalTime>3805</TotalTime>
  <Words>1275</Words>
  <Application>Microsoft Office PowerPoint</Application>
  <PresentationFormat>Widescreen</PresentationFormat>
  <Paragraphs>192</Paragraphs>
  <Slides>16</Slides>
  <Notes>12</Notes>
  <HiddenSlides>0</HiddenSlides>
  <MMClips>0</MMClips>
  <ScaleCrop>false</ScaleCrop>
  <HeadingPairs>
    <vt:vector size="6" baseType="variant">
      <vt:variant>
        <vt:lpstr>Caratteri utilizzati</vt:lpstr>
      </vt:variant>
      <vt:variant>
        <vt:i4>17</vt:i4>
      </vt:variant>
      <vt:variant>
        <vt:lpstr>Tema</vt:lpstr>
      </vt:variant>
      <vt:variant>
        <vt:i4>3</vt:i4>
      </vt:variant>
      <vt:variant>
        <vt:lpstr>Titoli diapositive</vt:lpstr>
      </vt:variant>
      <vt:variant>
        <vt:i4>16</vt:i4>
      </vt:variant>
    </vt:vector>
  </HeadingPairs>
  <TitlesOfParts>
    <vt:vector size="36" baseType="lpstr">
      <vt:lpstr>黑体</vt:lpstr>
      <vt:lpstr>Arial</vt:lpstr>
      <vt:lpstr>Calibri</vt:lpstr>
      <vt:lpstr>等线</vt:lpstr>
      <vt:lpstr>Georgia</vt:lpstr>
      <vt:lpstr>HelveticaNeueWeb</vt:lpstr>
      <vt:lpstr>Muli</vt:lpstr>
      <vt:lpstr>Nunito Sans</vt:lpstr>
      <vt:lpstr>OPPOSans M</vt:lpstr>
      <vt:lpstr>OPPOSans R</vt:lpstr>
      <vt:lpstr>Symbol</vt:lpstr>
      <vt:lpstr>Times New Roman</vt:lpstr>
      <vt:lpstr>Univers</vt:lpstr>
      <vt:lpstr>Univers Condensed</vt:lpstr>
      <vt:lpstr>Univers Condensed Light</vt:lpstr>
      <vt:lpstr>Univers Light</vt:lpstr>
      <vt:lpstr>Wingdings</vt:lpstr>
      <vt:lpstr>Theme1</vt:lpstr>
      <vt:lpstr>1_SUBTITLE PAGES (gradient)</vt:lpstr>
      <vt:lpstr>1_MAIN PAGE LGT BLUE (no arc)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滚筒洗衣机,WeChat:cooljyh</dc:creator>
  <cp:lastModifiedBy>ENAC</cp:lastModifiedBy>
  <cp:revision>89</cp:revision>
  <dcterms:created xsi:type="dcterms:W3CDTF">2023-09-18T02:08:04Z</dcterms:created>
  <dcterms:modified xsi:type="dcterms:W3CDTF">2023-11-10T07:55:14Z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mplianceAssetId">
    <vt:lpwstr/>
  </property>
  <property fmtid="{D5CDD505-2E9C-101B-9397-08002B2CF9AE}" pid="4" name="TriggerFlowInfo">
    <vt:lpwstr/>
  </property>
  <property fmtid="{D5CDD505-2E9C-101B-9397-08002B2CF9AE}" pid="5" name="TemplateUrl">
    <vt:lpwstr/>
  </property>
  <property fmtid="{D5CDD505-2E9C-101B-9397-08002B2CF9AE}" pid="6" name="_ExtendedDescription">
    <vt:lpwstr/>
  </property>
  <property fmtid="{D5CDD505-2E9C-101B-9397-08002B2CF9AE}" pid="7" name="xd_Signature">
    <vt:lpwstr/>
  </property>
  <property fmtid="{D5CDD505-2E9C-101B-9397-08002B2CF9AE}" pid="8" name="xd_ProgID">
    <vt:lpwstr/>
  </property>
  <property fmtid="{D5CDD505-2E9C-101B-9397-08002B2CF9AE}" pid="9" name="ContentTypeId">
    <vt:lpwstr>0x01010012B50F4ABAD06240BDB33E102606495E</vt:lpwstr>
  </property>
  <property fmtid="{D5CDD505-2E9C-101B-9397-08002B2CF9AE}" pid="10" name="Order">
    <vt:lpwstr>2559200.00000000</vt:lpwstr>
  </property>
</Properties>
</file>